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Default Extension="jpg" ContentType="image/jpg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7.png"/><Relationship Id="rId3" Type="http://schemas.openxmlformats.org/officeDocument/2006/relationships/image" Target="../media/image5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jpg"/><Relationship Id="rId7" Type="http://schemas.openxmlformats.org/officeDocument/2006/relationships/image" Target="../media/image101.jpg"/><Relationship Id="rId8" Type="http://schemas.openxmlformats.org/officeDocument/2006/relationships/image" Target="../media/image102.jpg"/><Relationship Id="rId9" Type="http://schemas.openxmlformats.org/officeDocument/2006/relationships/image" Target="../media/image103.jpg"/><Relationship Id="rId10" Type="http://schemas.openxmlformats.org/officeDocument/2006/relationships/image" Target="../media/image104.png"/><Relationship Id="rId11" Type="http://schemas.openxmlformats.org/officeDocument/2006/relationships/image" Target="../media/image105.png"/><Relationship Id="rId12" Type="http://schemas.openxmlformats.org/officeDocument/2006/relationships/image" Target="../media/image106.png"/><Relationship Id="rId13" Type="http://schemas.openxmlformats.org/officeDocument/2006/relationships/image" Target="../media/image107.png"/><Relationship Id="rId14" Type="http://schemas.openxmlformats.org/officeDocument/2006/relationships/image" Target="../media/image108.png"/><Relationship Id="rId15" Type="http://schemas.openxmlformats.org/officeDocument/2006/relationships/image" Target="../media/image109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0.png"/><Relationship Id="rId3" Type="http://schemas.openxmlformats.org/officeDocument/2006/relationships/image" Target="../media/image5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Relationship Id="rId6" Type="http://schemas.openxmlformats.org/officeDocument/2006/relationships/image" Target="../media/image113.png"/><Relationship Id="rId7" Type="http://schemas.openxmlformats.org/officeDocument/2006/relationships/image" Target="../media/image114.png"/><Relationship Id="rId8" Type="http://schemas.openxmlformats.org/officeDocument/2006/relationships/image" Target="../media/image115.png"/><Relationship Id="rId9" Type="http://schemas.openxmlformats.org/officeDocument/2006/relationships/image" Target="../media/image116.png"/><Relationship Id="rId10" Type="http://schemas.openxmlformats.org/officeDocument/2006/relationships/image" Target="../media/image117.png"/><Relationship Id="rId11" Type="http://schemas.openxmlformats.org/officeDocument/2006/relationships/image" Target="../media/image118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6" Type="http://schemas.openxmlformats.org/officeDocument/2006/relationships/image" Target="../media/image122.png"/><Relationship Id="rId7" Type="http://schemas.openxmlformats.org/officeDocument/2006/relationships/image" Target="../media/image123.png"/><Relationship Id="rId8" Type="http://schemas.openxmlformats.org/officeDocument/2006/relationships/image" Target="../media/image124.png"/><Relationship Id="rId9" Type="http://schemas.openxmlformats.org/officeDocument/2006/relationships/image" Target="../media/image125.png"/><Relationship Id="rId10" Type="http://schemas.openxmlformats.org/officeDocument/2006/relationships/image" Target="../media/image126.png"/><Relationship Id="rId11" Type="http://schemas.openxmlformats.org/officeDocument/2006/relationships/image" Target="../media/image127.png"/><Relationship Id="rId12" Type="http://schemas.openxmlformats.org/officeDocument/2006/relationships/image" Target="../media/image128.png"/><Relationship Id="rId13" Type="http://schemas.openxmlformats.org/officeDocument/2006/relationships/image" Target="../media/image129.png"/><Relationship Id="rId14" Type="http://schemas.openxmlformats.org/officeDocument/2006/relationships/image" Target="../media/image130.png"/><Relationship Id="rId15" Type="http://schemas.openxmlformats.org/officeDocument/2006/relationships/image" Target="../media/image131.png"/><Relationship Id="rId16" Type="http://schemas.openxmlformats.org/officeDocument/2006/relationships/image" Target="../media/image132.png"/><Relationship Id="rId17" Type="http://schemas.openxmlformats.org/officeDocument/2006/relationships/image" Target="../media/image133.png"/><Relationship Id="rId18" Type="http://schemas.openxmlformats.org/officeDocument/2006/relationships/image" Target="../media/image134.png"/><Relationship Id="rId19" Type="http://schemas.openxmlformats.org/officeDocument/2006/relationships/image" Target="../media/image135.png"/><Relationship Id="rId20" Type="http://schemas.openxmlformats.org/officeDocument/2006/relationships/image" Target="../media/image136.png"/><Relationship Id="rId21" Type="http://schemas.openxmlformats.org/officeDocument/2006/relationships/image" Target="../media/image137.png"/><Relationship Id="rId22" Type="http://schemas.openxmlformats.org/officeDocument/2006/relationships/image" Target="../media/image138.png"/><Relationship Id="rId23" Type="http://schemas.openxmlformats.org/officeDocument/2006/relationships/image" Target="../media/image13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4" Type="http://schemas.openxmlformats.org/officeDocument/2006/relationships/image" Target="../media/image22.png"/><Relationship Id="rId15" Type="http://schemas.openxmlformats.org/officeDocument/2006/relationships/image" Target="../media/image23.png"/><Relationship Id="rId16" Type="http://schemas.openxmlformats.org/officeDocument/2006/relationships/image" Target="../media/image24.png"/><Relationship Id="rId17" Type="http://schemas.openxmlformats.org/officeDocument/2006/relationships/image" Target="../media/image25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5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1" Type="http://schemas.openxmlformats.org/officeDocument/2006/relationships/image" Target="../media/image22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5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54.png"/><Relationship Id="rId11" Type="http://schemas.openxmlformats.org/officeDocument/2006/relationships/image" Target="../media/image55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hyperlink" Target="https://ps.rosstat.gov.ru/accounts" TargetMode="External"/><Relationship Id="rId8" Type="http://schemas.openxmlformats.org/officeDocument/2006/relationships/image" Target="../media/image60.png"/><Relationship Id="rId9" Type="http://schemas.openxmlformats.org/officeDocument/2006/relationships/image" Target="../media/image61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3" Type="http://schemas.openxmlformats.org/officeDocument/2006/relationships/image" Target="../media/image62.png"/><Relationship Id="rId4" Type="http://schemas.openxmlformats.org/officeDocument/2006/relationships/image" Target="../media/image5.png"/><Relationship Id="rId5" Type="http://schemas.openxmlformats.org/officeDocument/2006/relationships/image" Target="../media/image58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Relationship Id="rId10" Type="http://schemas.openxmlformats.org/officeDocument/2006/relationships/image" Target="../media/image67.png"/><Relationship Id="rId11" Type="http://schemas.openxmlformats.org/officeDocument/2006/relationships/image" Target="../media/image68.png"/><Relationship Id="rId12" Type="http://schemas.openxmlformats.org/officeDocument/2006/relationships/image" Target="../media/image69.png"/><Relationship Id="rId13" Type="http://schemas.openxmlformats.org/officeDocument/2006/relationships/image" Target="../media/image70.png"/><Relationship Id="rId14" Type="http://schemas.openxmlformats.org/officeDocument/2006/relationships/image" Target="../media/image71.png"/><Relationship Id="rId15" Type="http://schemas.openxmlformats.org/officeDocument/2006/relationships/image" Target="../media/image72.png"/><Relationship Id="rId16" Type="http://schemas.openxmlformats.org/officeDocument/2006/relationships/image" Target="../media/image73.png"/><Relationship Id="rId17" Type="http://schemas.openxmlformats.org/officeDocument/2006/relationships/image" Target="../media/image74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5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Relationship Id="rId11" Type="http://schemas.openxmlformats.org/officeDocument/2006/relationships/image" Target="../media/image83.png"/><Relationship Id="rId12" Type="http://schemas.openxmlformats.org/officeDocument/2006/relationships/image" Target="../media/image84.png"/><Relationship Id="rId13" Type="http://schemas.openxmlformats.org/officeDocument/2006/relationships/image" Target="../media/image85.png"/><Relationship Id="rId14" Type="http://schemas.openxmlformats.org/officeDocument/2006/relationships/image" Target="../media/image86.png"/><Relationship Id="rId15" Type="http://schemas.openxmlformats.org/officeDocument/2006/relationships/image" Target="../media/image87.png"/><Relationship Id="rId16" Type="http://schemas.openxmlformats.org/officeDocument/2006/relationships/image" Target="../media/image88.png"/><Relationship Id="rId17" Type="http://schemas.openxmlformats.org/officeDocument/2006/relationships/image" Target="../media/image89.png"/><Relationship Id="rId18" Type="http://schemas.openxmlformats.org/officeDocument/2006/relationships/image" Target="../media/image90.png"/><Relationship Id="rId19" Type="http://schemas.openxmlformats.org/officeDocument/2006/relationships/image" Target="../media/image91.png"/><Relationship Id="rId20" Type="http://schemas.openxmlformats.org/officeDocument/2006/relationships/image" Target="../media/image92.png"/><Relationship Id="rId21" Type="http://schemas.openxmlformats.org/officeDocument/2006/relationships/image" Target="../media/image93.png"/><Relationship Id="rId22" Type="http://schemas.openxmlformats.org/officeDocument/2006/relationships/image" Target="../media/image94.png"/><Relationship Id="rId23" Type="http://schemas.openxmlformats.org/officeDocument/2006/relationships/image" Target="../media/image95.png"/><Relationship Id="rId24" Type="http://schemas.openxmlformats.org/officeDocument/2006/relationships/image" Target="../media/image9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12525"/>
            <a:chOff x="0" y="0"/>
            <a:chExt cx="20104100" cy="1131252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100" cy="1131218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08761" y="2580208"/>
              <a:ext cx="1476619" cy="1524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2742" y="908768"/>
            <a:ext cx="7490075" cy="749820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19157926" y="10672419"/>
            <a:ext cx="310515" cy="231140"/>
          </a:xfrm>
          <a:custGeom>
            <a:avLst/>
            <a:gdLst/>
            <a:ahLst/>
            <a:cxnLst/>
            <a:rect l="l" t="t" r="r" b="b"/>
            <a:pathLst>
              <a:path w="310515" h="231140">
                <a:moveTo>
                  <a:pt x="74083" y="19939"/>
                </a:moveTo>
                <a:lnTo>
                  <a:pt x="59512" y="19939"/>
                </a:lnTo>
                <a:lnTo>
                  <a:pt x="59339" y="22700"/>
                </a:lnTo>
                <a:lnTo>
                  <a:pt x="59224" y="25103"/>
                </a:lnTo>
                <a:lnTo>
                  <a:pt x="59154" y="26688"/>
                </a:lnTo>
                <a:lnTo>
                  <a:pt x="59052" y="30369"/>
                </a:lnTo>
                <a:lnTo>
                  <a:pt x="58949" y="33948"/>
                </a:lnTo>
                <a:lnTo>
                  <a:pt x="58898" y="227772"/>
                </a:lnTo>
                <a:lnTo>
                  <a:pt x="74083" y="227772"/>
                </a:lnTo>
                <a:lnTo>
                  <a:pt x="74083" y="19939"/>
                </a:lnTo>
                <a:close/>
              </a:path>
              <a:path w="310515" h="231140">
                <a:moveTo>
                  <a:pt x="74083" y="3527"/>
                </a:moveTo>
                <a:lnTo>
                  <a:pt x="61046" y="3527"/>
                </a:lnTo>
                <a:lnTo>
                  <a:pt x="0" y="49082"/>
                </a:lnTo>
                <a:lnTo>
                  <a:pt x="8589" y="60125"/>
                </a:lnTo>
                <a:lnTo>
                  <a:pt x="41719" y="34971"/>
                </a:lnTo>
                <a:lnTo>
                  <a:pt x="54092" y="25103"/>
                </a:lnTo>
                <a:lnTo>
                  <a:pt x="56751" y="22700"/>
                </a:lnTo>
                <a:lnTo>
                  <a:pt x="59512" y="19939"/>
                </a:lnTo>
                <a:lnTo>
                  <a:pt x="74083" y="19939"/>
                </a:lnTo>
                <a:lnTo>
                  <a:pt x="74083" y="3527"/>
                </a:lnTo>
                <a:close/>
              </a:path>
              <a:path w="310515" h="231140">
                <a:moveTo>
                  <a:pt x="238662" y="0"/>
                </a:moveTo>
                <a:lnTo>
                  <a:pt x="196627" y="14580"/>
                </a:lnTo>
                <a:lnTo>
                  <a:pt x="173781" y="55064"/>
                </a:lnTo>
                <a:lnTo>
                  <a:pt x="168685" y="82481"/>
                </a:lnTo>
                <a:lnTo>
                  <a:pt x="168605" y="83018"/>
                </a:lnTo>
                <a:lnTo>
                  <a:pt x="167338" y="98193"/>
                </a:lnTo>
                <a:lnTo>
                  <a:pt x="167270" y="100062"/>
                </a:lnTo>
                <a:lnTo>
                  <a:pt x="166879" y="115036"/>
                </a:lnTo>
                <a:lnTo>
                  <a:pt x="167257" y="128668"/>
                </a:lnTo>
                <a:lnTo>
                  <a:pt x="167337" y="131553"/>
                </a:lnTo>
                <a:lnTo>
                  <a:pt x="175008" y="178996"/>
                </a:lnTo>
                <a:lnTo>
                  <a:pt x="199243" y="217802"/>
                </a:lnTo>
                <a:lnTo>
                  <a:pt x="238509" y="230840"/>
                </a:lnTo>
                <a:lnTo>
                  <a:pt x="247405" y="230370"/>
                </a:lnTo>
                <a:lnTo>
                  <a:pt x="279073" y="217189"/>
                </a:lnTo>
                <a:lnTo>
                  <a:pt x="238509" y="217189"/>
                </a:lnTo>
                <a:lnTo>
                  <a:pt x="229344" y="216489"/>
                </a:lnTo>
                <a:lnTo>
                  <a:pt x="196099" y="191957"/>
                </a:lnTo>
                <a:lnTo>
                  <a:pt x="184020" y="146594"/>
                </a:lnTo>
                <a:lnTo>
                  <a:pt x="182524" y="115036"/>
                </a:lnTo>
                <a:lnTo>
                  <a:pt x="182850" y="100062"/>
                </a:lnTo>
                <a:lnTo>
                  <a:pt x="187739" y="61352"/>
                </a:lnTo>
                <a:lnTo>
                  <a:pt x="205378" y="26228"/>
                </a:lnTo>
                <a:lnTo>
                  <a:pt x="238662" y="13804"/>
                </a:lnTo>
                <a:lnTo>
                  <a:pt x="279757" y="13804"/>
                </a:lnTo>
                <a:lnTo>
                  <a:pt x="271908" y="8023"/>
                </a:lnTo>
                <a:lnTo>
                  <a:pt x="262298" y="3642"/>
                </a:lnTo>
                <a:lnTo>
                  <a:pt x="262447" y="3642"/>
                </a:lnTo>
                <a:lnTo>
                  <a:pt x="251127" y="910"/>
                </a:lnTo>
                <a:lnTo>
                  <a:pt x="251314" y="910"/>
                </a:lnTo>
                <a:lnTo>
                  <a:pt x="238662" y="0"/>
                </a:lnTo>
                <a:close/>
              </a:path>
              <a:path w="310515" h="231140">
                <a:moveTo>
                  <a:pt x="279757" y="13804"/>
                </a:moveTo>
                <a:lnTo>
                  <a:pt x="238662" y="13804"/>
                </a:lnTo>
                <a:lnTo>
                  <a:pt x="249071" y="14580"/>
                </a:lnTo>
                <a:lnTo>
                  <a:pt x="248890" y="14580"/>
                </a:lnTo>
                <a:lnTo>
                  <a:pt x="258100" y="16910"/>
                </a:lnTo>
                <a:lnTo>
                  <a:pt x="257955" y="16910"/>
                </a:lnTo>
                <a:lnTo>
                  <a:pt x="265609" y="20620"/>
                </a:lnTo>
                <a:lnTo>
                  <a:pt x="289278" y="60739"/>
                </a:lnTo>
                <a:lnTo>
                  <a:pt x="294029" y="100062"/>
                </a:lnTo>
                <a:lnTo>
                  <a:pt x="294340" y="115036"/>
                </a:lnTo>
                <a:lnTo>
                  <a:pt x="294038" y="128668"/>
                </a:lnTo>
                <a:lnTo>
                  <a:pt x="288511" y="172094"/>
                </a:lnTo>
                <a:lnTo>
                  <a:pt x="270566" y="205992"/>
                </a:lnTo>
                <a:lnTo>
                  <a:pt x="238509" y="217189"/>
                </a:lnTo>
                <a:lnTo>
                  <a:pt x="279073" y="217189"/>
                </a:lnTo>
                <a:lnTo>
                  <a:pt x="300283" y="184633"/>
                </a:lnTo>
                <a:lnTo>
                  <a:pt x="308911" y="141494"/>
                </a:lnTo>
                <a:lnTo>
                  <a:pt x="309985" y="115036"/>
                </a:lnTo>
                <a:lnTo>
                  <a:pt x="309601" y="100062"/>
                </a:lnTo>
                <a:lnTo>
                  <a:pt x="309553" y="98193"/>
                </a:lnTo>
                <a:lnTo>
                  <a:pt x="308303" y="83018"/>
                </a:lnTo>
                <a:lnTo>
                  <a:pt x="308259" y="82481"/>
                </a:lnTo>
                <a:lnTo>
                  <a:pt x="299075" y="42218"/>
                </a:lnTo>
                <a:lnTo>
                  <a:pt x="280382" y="14264"/>
                </a:lnTo>
                <a:lnTo>
                  <a:pt x="279757" y="13804"/>
                </a:lnTo>
                <a:close/>
              </a:path>
            </a:pathLst>
          </a:custGeom>
          <a:solidFill>
            <a:srgbClr val="000000">
              <a:alpha val="50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1047088" y="1989468"/>
            <a:ext cx="5780405" cy="8471535"/>
          </a:xfrm>
          <a:custGeom>
            <a:avLst/>
            <a:gdLst/>
            <a:ahLst/>
            <a:cxnLst/>
            <a:rect l="l" t="t" r="r" b="b"/>
            <a:pathLst>
              <a:path w="5780405" h="8471535">
                <a:moveTo>
                  <a:pt x="5675219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75219" y="0"/>
                </a:lnTo>
                <a:lnTo>
                  <a:pt x="5715977" y="8228"/>
                </a:lnTo>
                <a:lnTo>
                  <a:pt x="5749260" y="30668"/>
                </a:lnTo>
                <a:lnTo>
                  <a:pt x="5771700" y="63951"/>
                </a:lnTo>
                <a:lnTo>
                  <a:pt x="5779928" y="104708"/>
                </a:lnTo>
                <a:lnTo>
                  <a:pt x="5779928" y="8366237"/>
                </a:lnTo>
                <a:lnTo>
                  <a:pt x="5771700" y="8406994"/>
                </a:lnTo>
                <a:lnTo>
                  <a:pt x="5749260" y="8440277"/>
                </a:lnTo>
                <a:lnTo>
                  <a:pt x="5715977" y="8462717"/>
                </a:lnTo>
                <a:lnTo>
                  <a:pt x="5675219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3277082" y="1989468"/>
            <a:ext cx="5780405" cy="8471535"/>
          </a:xfrm>
          <a:custGeom>
            <a:avLst/>
            <a:gdLst/>
            <a:ahLst/>
            <a:cxnLst/>
            <a:rect l="l" t="t" r="r" b="b"/>
            <a:pathLst>
              <a:path w="5780405" h="8471535">
                <a:moveTo>
                  <a:pt x="5675219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75219" y="0"/>
                </a:lnTo>
                <a:lnTo>
                  <a:pt x="5715977" y="8228"/>
                </a:lnTo>
                <a:lnTo>
                  <a:pt x="5749260" y="30668"/>
                </a:lnTo>
                <a:lnTo>
                  <a:pt x="5771700" y="63951"/>
                </a:lnTo>
                <a:lnTo>
                  <a:pt x="5779928" y="104708"/>
                </a:lnTo>
                <a:lnTo>
                  <a:pt x="5779928" y="8366237"/>
                </a:lnTo>
                <a:lnTo>
                  <a:pt x="5771700" y="8406994"/>
                </a:lnTo>
                <a:lnTo>
                  <a:pt x="5749260" y="8440277"/>
                </a:lnTo>
                <a:lnTo>
                  <a:pt x="5715977" y="8462717"/>
                </a:lnTo>
                <a:lnTo>
                  <a:pt x="5675219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2738502" y="8805584"/>
            <a:ext cx="2407285" cy="381000"/>
          </a:xfrm>
          <a:custGeom>
            <a:avLst/>
            <a:gdLst/>
            <a:ahLst/>
            <a:cxnLst/>
            <a:rect l="l" t="t" r="r" b="b"/>
            <a:pathLst>
              <a:path w="2407285" h="381000">
                <a:moveTo>
                  <a:pt x="57987" y="7758"/>
                </a:moveTo>
                <a:lnTo>
                  <a:pt x="0" y="7758"/>
                </a:lnTo>
                <a:lnTo>
                  <a:pt x="0" y="293614"/>
                </a:lnTo>
                <a:lnTo>
                  <a:pt x="56354" y="293614"/>
                </a:lnTo>
                <a:lnTo>
                  <a:pt x="56354" y="108624"/>
                </a:lnTo>
                <a:lnTo>
                  <a:pt x="119238" y="108624"/>
                </a:lnTo>
                <a:lnTo>
                  <a:pt x="57987" y="7758"/>
                </a:lnTo>
                <a:close/>
              </a:path>
              <a:path w="2407285" h="381000">
                <a:moveTo>
                  <a:pt x="279729" y="108216"/>
                </a:moveTo>
                <a:lnTo>
                  <a:pt x="223783" y="108216"/>
                </a:lnTo>
                <a:lnTo>
                  <a:pt x="223783" y="293614"/>
                </a:lnTo>
                <a:lnTo>
                  <a:pt x="279729" y="293614"/>
                </a:lnTo>
                <a:lnTo>
                  <a:pt x="279729" y="108216"/>
                </a:lnTo>
                <a:close/>
              </a:path>
              <a:path w="2407285" h="381000">
                <a:moveTo>
                  <a:pt x="119238" y="108624"/>
                </a:moveTo>
                <a:lnTo>
                  <a:pt x="56354" y="108624"/>
                </a:lnTo>
                <a:lnTo>
                  <a:pt x="136802" y="240935"/>
                </a:lnTo>
                <a:lnTo>
                  <a:pt x="143335" y="240935"/>
                </a:lnTo>
                <a:lnTo>
                  <a:pt x="202743" y="142927"/>
                </a:lnTo>
                <a:lnTo>
                  <a:pt x="140069" y="142927"/>
                </a:lnTo>
                <a:lnTo>
                  <a:pt x="119238" y="108624"/>
                </a:lnTo>
                <a:close/>
              </a:path>
              <a:path w="2407285" h="381000">
                <a:moveTo>
                  <a:pt x="279729" y="7758"/>
                </a:moveTo>
                <a:lnTo>
                  <a:pt x="221741" y="7758"/>
                </a:lnTo>
                <a:lnTo>
                  <a:pt x="140069" y="142927"/>
                </a:lnTo>
                <a:lnTo>
                  <a:pt x="202743" y="142927"/>
                </a:lnTo>
                <a:lnTo>
                  <a:pt x="223783" y="108216"/>
                </a:lnTo>
                <a:lnTo>
                  <a:pt x="279729" y="108216"/>
                </a:lnTo>
                <a:lnTo>
                  <a:pt x="279729" y="7758"/>
                </a:lnTo>
                <a:close/>
              </a:path>
              <a:path w="2407285" h="381000">
                <a:moveTo>
                  <a:pt x="427733" y="83714"/>
                </a:moveTo>
                <a:lnTo>
                  <a:pt x="384650" y="91473"/>
                </a:lnTo>
                <a:lnTo>
                  <a:pt x="350143" y="114750"/>
                </a:lnTo>
                <a:lnTo>
                  <a:pt x="327479" y="149257"/>
                </a:lnTo>
                <a:lnTo>
                  <a:pt x="319924" y="191522"/>
                </a:lnTo>
                <a:lnTo>
                  <a:pt x="321784" y="213166"/>
                </a:lnTo>
                <a:lnTo>
                  <a:pt x="321839" y="213804"/>
                </a:lnTo>
                <a:lnTo>
                  <a:pt x="337152" y="252394"/>
                </a:lnTo>
                <a:lnTo>
                  <a:pt x="367116" y="282103"/>
                </a:lnTo>
                <a:lnTo>
                  <a:pt x="407748" y="297417"/>
                </a:lnTo>
                <a:lnTo>
                  <a:pt x="431816" y="299331"/>
                </a:lnTo>
                <a:lnTo>
                  <a:pt x="459432" y="296600"/>
                </a:lnTo>
                <a:lnTo>
                  <a:pt x="483474" y="288407"/>
                </a:lnTo>
                <a:lnTo>
                  <a:pt x="503944" y="274752"/>
                </a:lnTo>
                <a:lnTo>
                  <a:pt x="520840" y="255636"/>
                </a:lnTo>
                <a:lnTo>
                  <a:pt x="513761" y="251552"/>
                </a:lnTo>
                <a:lnTo>
                  <a:pt x="432633" y="251552"/>
                </a:lnTo>
                <a:lnTo>
                  <a:pt x="411424" y="249153"/>
                </a:lnTo>
                <a:lnTo>
                  <a:pt x="394757" y="241956"/>
                </a:lnTo>
                <a:lnTo>
                  <a:pt x="382634" y="229960"/>
                </a:lnTo>
                <a:lnTo>
                  <a:pt x="375054" y="213166"/>
                </a:lnTo>
                <a:lnTo>
                  <a:pt x="529007" y="213166"/>
                </a:lnTo>
                <a:lnTo>
                  <a:pt x="530368" y="205543"/>
                </a:lnTo>
                <a:lnTo>
                  <a:pt x="531049" y="198329"/>
                </a:lnTo>
                <a:lnTo>
                  <a:pt x="531049" y="191522"/>
                </a:lnTo>
                <a:lnTo>
                  <a:pt x="529442" y="172329"/>
                </a:lnTo>
                <a:lnTo>
                  <a:pt x="374237" y="172329"/>
                </a:lnTo>
                <a:lnTo>
                  <a:pt x="377070" y="163090"/>
                </a:lnTo>
                <a:lnTo>
                  <a:pt x="408335" y="133841"/>
                </a:lnTo>
                <a:lnTo>
                  <a:pt x="426228" y="131187"/>
                </a:lnTo>
                <a:lnTo>
                  <a:pt x="514510" y="131187"/>
                </a:lnTo>
                <a:lnTo>
                  <a:pt x="501647" y="114750"/>
                </a:lnTo>
                <a:lnTo>
                  <a:pt x="486154" y="101172"/>
                </a:lnTo>
                <a:lnTo>
                  <a:pt x="468671" y="91473"/>
                </a:lnTo>
                <a:lnTo>
                  <a:pt x="449197" y="85654"/>
                </a:lnTo>
                <a:lnTo>
                  <a:pt x="427733" y="83714"/>
                </a:lnTo>
                <a:close/>
              </a:path>
              <a:path w="2407285" h="381000">
                <a:moveTo>
                  <a:pt x="478370" y="231134"/>
                </a:moveTo>
                <a:lnTo>
                  <a:pt x="469692" y="240067"/>
                </a:lnTo>
                <a:lnTo>
                  <a:pt x="459177" y="246448"/>
                </a:lnTo>
                <a:lnTo>
                  <a:pt x="446824" y="250276"/>
                </a:lnTo>
                <a:lnTo>
                  <a:pt x="432633" y="251552"/>
                </a:lnTo>
                <a:lnTo>
                  <a:pt x="513761" y="251552"/>
                </a:lnTo>
                <a:lnTo>
                  <a:pt x="478370" y="231134"/>
                </a:lnTo>
                <a:close/>
              </a:path>
              <a:path w="2407285" h="381000">
                <a:moveTo>
                  <a:pt x="514510" y="131187"/>
                </a:moveTo>
                <a:lnTo>
                  <a:pt x="429129" y="131187"/>
                </a:lnTo>
                <a:lnTo>
                  <a:pt x="437160" y="131774"/>
                </a:lnTo>
                <a:lnTo>
                  <a:pt x="436681" y="131774"/>
                </a:lnTo>
                <a:lnTo>
                  <a:pt x="471428" y="154157"/>
                </a:lnTo>
                <a:lnTo>
                  <a:pt x="478370" y="172329"/>
                </a:lnTo>
                <a:lnTo>
                  <a:pt x="529442" y="172329"/>
                </a:lnTo>
                <a:lnTo>
                  <a:pt x="529211" y="169573"/>
                </a:lnTo>
                <a:lnTo>
                  <a:pt x="523698" y="149461"/>
                </a:lnTo>
                <a:lnTo>
                  <a:pt x="514510" y="131187"/>
                </a:lnTo>
                <a:close/>
              </a:path>
              <a:path w="2407285" h="381000">
                <a:moveTo>
                  <a:pt x="632489" y="140069"/>
                </a:moveTo>
                <a:lnTo>
                  <a:pt x="579810" y="140069"/>
                </a:lnTo>
                <a:lnTo>
                  <a:pt x="579810" y="225008"/>
                </a:lnTo>
                <a:lnTo>
                  <a:pt x="581143" y="243793"/>
                </a:lnTo>
                <a:lnTo>
                  <a:pt x="581188" y="244431"/>
                </a:lnTo>
                <a:lnTo>
                  <a:pt x="601862" y="283405"/>
                </a:lnTo>
                <a:lnTo>
                  <a:pt x="653469" y="295273"/>
                </a:lnTo>
                <a:lnTo>
                  <a:pt x="678634" y="293614"/>
                </a:lnTo>
                <a:lnTo>
                  <a:pt x="678634" y="246516"/>
                </a:lnTo>
                <a:lnTo>
                  <a:pt x="660122" y="246516"/>
                </a:lnTo>
                <a:lnTo>
                  <a:pt x="653316" y="246243"/>
                </a:lnTo>
                <a:lnTo>
                  <a:pt x="646510" y="245699"/>
                </a:lnTo>
                <a:lnTo>
                  <a:pt x="641337" y="243793"/>
                </a:lnTo>
                <a:lnTo>
                  <a:pt x="634259" y="237259"/>
                </a:lnTo>
                <a:lnTo>
                  <a:pt x="632489" y="232087"/>
                </a:lnTo>
                <a:lnTo>
                  <a:pt x="632489" y="140069"/>
                </a:lnTo>
                <a:close/>
              </a:path>
              <a:path w="2407285" h="381000">
                <a:moveTo>
                  <a:pt x="678634" y="245835"/>
                </a:moveTo>
                <a:lnTo>
                  <a:pt x="668561" y="246379"/>
                </a:lnTo>
                <a:lnTo>
                  <a:pt x="660122" y="246516"/>
                </a:lnTo>
                <a:lnTo>
                  <a:pt x="678634" y="246516"/>
                </a:lnTo>
                <a:lnTo>
                  <a:pt x="678634" y="245835"/>
                </a:lnTo>
                <a:close/>
              </a:path>
              <a:path w="2407285" h="381000">
                <a:moveTo>
                  <a:pt x="678634" y="89431"/>
                </a:moveTo>
                <a:lnTo>
                  <a:pt x="544282" y="89431"/>
                </a:lnTo>
                <a:lnTo>
                  <a:pt x="544282" y="140069"/>
                </a:lnTo>
                <a:lnTo>
                  <a:pt x="678634" y="140069"/>
                </a:lnTo>
                <a:lnTo>
                  <a:pt x="678634" y="89431"/>
                </a:lnTo>
                <a:close/>
              </a:path>
              <a:path w="2407285" h="381000">
                <a:moveTo>
                  <a:pt x="632489" y="32260"/>
                </a:moveTo>
                <a:lnTo>
                  <a:pt x="579810" y="48187"/>
                </a:lnTo>
                <a:lnTo>
                  <a:pt x="579810" y="89431"/>
                </a:lnTo>
                <a:lnTo>
                  <a:pt x="632489" y="89431"/>
                </a:lnTo>
                <a:lnTo>
                  <a:pt x="632489" y="32260"/>
                </a:lnTo>
                <a:close/>
              </a:path>
              <a:path w="2407285" h="381000">
                <a:moveTo>
                  <a:pt x="771646" y="89431"/>
                </a:moveTo>
                <a:lnTo>
                  <a:pt x="718967" y="89431"/>
                </a:lnTo>
                <a:lnTo>
                  <a:pt x="718967" y="293614"/>
                </a:lnTo>
                <a:lnTo>
                  <a:pt x="771646" y="293614"/>
                </a:lnTo>
                <a:lnTo>
                  <a:pt x="771646" y="196014"/>
                </a:lnTo>
                <a:lnTo>
                  <a:pt x="772820" y="182360"/>
                </a:lnTo>
                <a:lnTo>
                  <a:pt x="800333" y="148593"/>
                </a:lnTo>
                <a:lnTo>
                  <a:pt x="833717" y="143693"/>
                </a:lnTo>
                <a:lnTo>
                  <a:pt x="833717" y="124551"/>
                </a:lnTo>
                <a:lnTo>
                  <a:pt x="771646" y="124551"/>
                </a:lnTo>
                <a:lnTo>
                  <a:pt x="771646" y="89431"/>
                </a:lnTo>
                <a:close/>
              </a:path>
              <a:path w="2407285" h="381000">
                <a:moveTo>
                  <a:pt x="833717" y="143693"/>
                </a:moveTo>
                <a:lnTo>
                  <a:pt x="821977" y="143693"/>
                </a:lnTo>
                <a:lnTo>
                  <a:pt x="833717" y="144152"/>
                </a:lnTo>
                <a:lnTo>
                  <a:pt x="833717" y="143693"/>
                </a:lnTo>
                <a:close/>
              </a:path>
              <a:path w="2407285" h="381000">
                <a:moveTo>
                  <a:pt x="833717" y="85348"/>
                </a:moveTo>
                <a:lnTo>
                  <a:pt x="795739" y="95148"/>
                </a:lnTo>
                <a:lnTo>
                  <a:pt x="771646" y="124551"/>
                </a:lnTo>
                <a:lnTo>
                  <a:pt x="833717" y="124551"/>
                </a:lnTo>
                <a:lnTo>
                  <a:pt x="833717" y="85348"/>
                </a:lnTo>
                <a:close/>
              </a:path>
              <a:path w="2407285" h="381000">
                <a:moveTo>
                  <a:pt x="954140" y="83714"/>
                </a:moveTo>
                <a:lnTo>
                  <a:pt x="912283" y="91575"/>
                </a:lnTo>
                <a:lnTo>
                  <a:pt x="877367" y="115158"/>
                </a:lnTo>
                <a:lnTo>
                  <a:pt x="854091" y="149767"/>
                </a:lnTo>
                <a:lnTo>
                  <a:pt x="846332" y="191522"/>
                </a:lnTo>
                <a:lnTo>
                  <a:pt x="848272" y="213319"/>
                </a:lnTo>
                <a:lnTo>
                  <a:pt x="863789" y="251705"/>
                </a:lnTo>
                <a:lnTo>
                  <a:pt x="893957" y="281873"/>
                </a:lnTo>
                <a:lnTo>
                  <a:pt x="932344" y="297391"/>
                </a:lnTo>
                <a:lnTo>
                  <a:pt x="954140" y="299331"/>
                </a:lnTo>
                <a:lnTo>
                  <a:pt x="975936" y="297391"/>
                </a:lnTo>
                <a:lnTo>
                  <a:pt x="1014323" y="281873"/>
                </a:lnTo>
                <a:lnTo>
                  <a:pt x="1044669" y="251705"/>
                </a:lnTo>
                <a:lnTo>
                  <a:pt x="1046722" y="247877"/>
                </a:lnTo>
                <a:lnTo>
                  <a:pt x="954140" y="247877"/>
                </a:lnTo>
                <a:lnTo>
                  <a:pt x="942782" y="246881"/>
                </a:lnTo>
                <a:lnTo>
                  <a:pt x="907740" y="223451"/>
                </a:lnTo>
                <a:lnTo>
                  <a:pt x="899011" y="191522"/>
                </a:lnTo>
                <a:lnTo>
                  <a:pt x="899981" y="179808"/>
                </a:lnTo>
                <a:lnTo>
                  <a:pt x="922977" y="144127"/>
                </a:lnTo>
                <a:lnTo>
                  <a:pt x="954140" y="135168"/>
                </a:lnTo>
                <a:lnTo>
                  <a:pt x="1046613" y="135168"/>
                </a:lnTo>
                <a:lnTo>
                  <a:pt x="1044669" y="131569"/>
                </a:lnTo>
                <a:lnTo>
                  <a:pt x="1030913" y="115158"/>
                </a:lnTo>
                <a:lnTo>
                  <a:pt x="1014323" y="101402"/>
                </a:lnTo>
                <a:lnTo>
                  <a:pt x="995997" y="91575"/>
                </a:lnTo>
                <a:lnTo>
                  <a:pt x="975936" y="85680"/>
                </a:lnTo>
                <a:lnTo>
                  <a:pt x="954140" y="83714"/>
                </a:lnTo>
                <a:close/>
              </a:path>
              <a:path w="2407285" h="381000">
                <a:moveTo>
                  <a:pt x="1046613" y="135168"/>
                </a:moveTo>
                <a:lnTo>
                  <a:pt x="954140" y="135168"/>
                </a:lnTo>
                <a:lnTo>
                  <a:pt x="965498" y="136164"/>
                </a:lnTo>
                <a:lnTo>
                  <a:pt x="975885" y="139150"/>
                </a:lnTo>
                <a:lnTo>
                  <a:pt x="1005696" y="169165"/>
                </a:lnTo>
                <a:lnTo>
                  <a:pt x="1009678" y="191522"/>
                </a:lnTo>
                <a:lnTo>
                  <a:pt x="1008682" y="203237"/>
                </a:lnTo>
                <a:lnTo>
                  <a:pt x="985303" y="238918"/>
                </a:lnTo>
                <a:lnTo>
                  <a:pt x="954140" y="247877"/>
                </a:lnTo>
                <a:lnTo>
                  <a:pt x="1046722" y="247877"/>
                </a:lnTo>
                <a:lnTo>
                  <a:pt x="1054496" y="233380"/>
                </a:lnTo>
                <a:lnTo>
                  <a:pt x="1060391" y="213319"/>
                </a:lnTo>
                <a:lnTo>
                  <a:pt x="1062357" y="191522"/>
                </a:lnTo>
                <a:lnTo>
                  <a:pt x="1060391" y="169752"/>
                </a:lnTo>
                <a:lnTo>
                  <a:pt x="1054496" y="149767"/>
                </a:lnTo>
                <a:lnTo>
                  <a:pt x="1046613" y="135168"/>
                </a:lnTo>
                <a:close/>
              </a:path>
              <a:path w="2407285" h="381000">
                <a:moveTo>
                  <a:pt x="1316666" y="7758"/>
                </a:moveTo>
                <a:lnTo>
                  <a:pt x="1203957" y="7758"/>
                </a:lnTo>
                <a:lnTo>
                  <a:pt x="1203957" y="293614"/>
                </a:lnTo>
                <a:lnTo>
                  <a:pt x="1325241" y="293614"/>
                </a:lnTo>
                <a:lnTo>
                  <a:pt x="1343286" y="292159"/>
                </a:lnTo>
                <a:lnTo>
                  <a:pt x="1388538" y="270337"/>
                </a:lnTo>
                <a:lnTo>
                  <a:pt x="1408710" y="240935"/>
                </a:lnTo>
                <a:lnTo>
                  <a:pt x="1260311" y="240935"/>
                </a:lnTo>
                <a:lnTo>
                  <a:pt x="1260311" y="173554"/>
                </a:lnTo>
                <a:lnTo>
                  <a:pt x="1405278" y="173554"/>
                </a:lnTo>
                <a:lnTo>
                  <a:pt x="1404872" y="172534"/>
                </a:lnTo>
                <a:lnTo>
                  <a:pt x="1393132" y="157577"/>
                </a:lnTo>
                <a:lnTo>
                  <a:pt x="1376695" y="145377"/>
                </a:lnTo>
                <a:lnTo>
                  <a:pt x="1388487" y="133688"/>
                </a:lnTo>
                <a:lnTo>
                  <a:pt x="1394988" y="123326"/>
                </a:lnTo>
                <a:lnTo>
                  <a:pt x="1260311" y="123326"/>
                </a:lnTo>
                <a:lnTo>
                  <a:pt x="1260311" y="60437"/>
                </a:lnTo>
                <a:lnTo>
                  <a:pt x="1398626" y="60437"/>
                </a:lnTo>
                <a:lnTo>
                  <a:pt x="1397318" y="56252"/>
                </a:lnTo>
                <a:lnTo>
                  <a:pt x="1365133" y="20622"/>
                </a:lnTo>
                <a:lnTo>
                  <a:pt x="1334302" y="9188"/>
                </a:lnTo>
                <a:lnTo>
                  <a:pt x="1316666" y="7758"/>
                </a:lnTo>
                <a:close/>
              </a:path>
              <a:path w="2407285" h="381000">
                <a:moveTo>
                  <a:pt x="1405278" y="173554"/>
                </a:moveTo>
                <a:lnTo>
                  <a:pt x="1325241" y="173554"/>
                </a:lnTo>
                <a:lnTo>
                  <a:pt x="1332081" y="174167"/>
                </a:lnTo>
                <a:lnTo>
                  <a:pt x="1338309" y="176005"/>
                </a:lnTo>
                <a:lnTo>
                  <a:pt x="1358319" y="207040"/>
                </a:lnTo>
                <a:lnTo>
                  <a:pt x="1357732" y="214085"/>
                </a:lnTo>
                <a:lnTo>
                  <a:pt x="1325241" y="240935"/>
                </a:lnTo>
                <a:lnTo>
                  <a:pt x="1408710" y="240935"/>
                </a:lnTo>
                <a:lnTo>
                  <a:pt x="1412657" y="228071"/>
                </a:lnTo>
                <a:lnTo>
                  <a:pt x="1414265" y="210716"/>
                </a:lnTo>
                <a:lnTo>
                  <a:pt x="1411917" y="190246"/>
                </a:lnTo>
                <a:lnTo>
                  <a:pt x="1405278" y="173554"/>
                </a:lnTo>
                <a:close/>
              </a:path>
              <a:path w="2407285" h="381000">
                <a:moveTo>
                  <a:pt x="1398626" y="60437"/>
                </a:moveTo>
                <a:lnTo>
                  <a:pt x="1325650" y="60437"/>
                </a:lnTo>
                <a:lnTo>
                  <a:pt x="1333000" y="63432"/>
                </a:lnTo>
                <a:lnTo>
                  <a:pt x="1344434" y="75411"/>
                </a:lnTo>
                <a:lnTo>
                  <a:pt x="1347293" y="82898"/>
                </a:lnTo>
                <a:lnTo>
                  <a:pt x="1347293" y="100866"/>
                </a:lnTo>
                <a:lnTo>
                  <a:pt x="1344298" y="108352"/>
                </a:lnTo>
                <a:lnTo>
                  <a:pt x="1338309" y="114342"/>
                </a:lnTo>
                <a:lnTo>
                  <a:pt x="1332592" y="120331"/>
                </a:lnTo>
                <a:lnTo>
                  <a:pt x="1325377" y="123326"/>
                </a:lnTo>
                <a:lnTo>
                  <a:pt x="1394988" y="123326"/>
                </a:lnTo>
                <a:lnTo>
                  <a:pt x="1396867" y="120331"/>
                </a:lnTo>
                <a:lnTo>
                  <a:pt x="1401963" y="105102"/>
                </a:lnTo>
                <a:lnTo>
                  <a:pt x="1403647" y="88206"/>
                </a:lnTo>
                <a:lnTo>
                  <a:pt x="1402065" y="71438"/>
                </a:lnTo>
                <a:lnTo>
                  <a:pt x="1398626" y="60437"/>
                </a:lnTo>
                <a:close/>
              </a:path>
              <a:path w="2407285" h="381000">
                <a:moveTo>
                  <a:pt x="1501438" y="89431"/>
                </a:moveTo>
                <a:lnTo>
                  <a:pt x="1448759" y="89431"/>
                </a:lnTo>
                <a:lnTo>
                  <a:pt x="1448759" y="293614"/>
                </a:lnTo>
                <a:lnTo>
                  <a:pt x="1501438" y="293614"/>
                </a:lnTo>
                <a:lnTo>
                  <a:pt x="1501438" y="196014"/>
                </a:lnTo>
                <a:lnTo>
                  <a:pt x="1502612" y="182360"/>
                </a:lnTo>
                <a:lnTo>
                  <a:pt x="1530126" y="148593"/>
                </a:lnTo>
                <a:lnTo>
                  <a:pt x="1563509" y="143693"/>
                </a:lnTo>
                <a:lnTo>
                  <a:pt x="1563509" y="124551"/>
                </a:lnTo>
                <a:lnTo>
                  <a:pt x="1501438" y="124551"/>
                </a:lnTo>
                <a:lnTo>
                  <a:pt x="1501438" y="89431"/>
                </a:lnTo>
                <a:close/>
              </a:path>
              <a:path w="2407285" h="381000">
                <a:moveTo>
                  <a:pt x="1563509" y="143693"/>
                </a:moveTo>
                <a:lnTo>
                  <a:pt x="1551769" y="143693"/>
                </a:lnTo>
                <a:lnTo>
                  <a:pt x="1563509" y="144152"/>
                </a:lnTo>
                <a:lnTo>
                  <a:pt x="1563509" y="143693"/>
                </a:lnTo>
                <a:close/>
              </a:path>
              <a:path w="2407285" h="381000">
                <a:moveTo>
                  <a:pt x="1563509" y="85348"/>
                </a:moveTo>
                <a:lnTo>
                  <a:pt x="1525531" y="95148"/>
                </a:lnTo>
                <a:lnTo>
                  <a:pt x="1501438" y="124551"/>
                </a:lnTo>
                <a:lnTo>
                  <a:pt x="1563509" y="124551"/>
                </a:lnTo>
                <a:lnTo>
                  <a:pt x="1563509" y="85348"/>
                </a:lnTo>
                <a:close/>
              </a:path>
              <a:path w="2407285" h="381000">
                <a:moveTo>
                  <a:pt x="1629438" y="0"/>
                </a:moveTo>
                <a:lnTo>
                  <a:pt x="1611742" y="0"/>
                </a:lnTo>
                <a:lnTo>
                  <a:pt x="1604119" y="3266"/>
                </a:lnTo>
                <a:lnTo>
                  <a:pt x="1597585" y="9800"/>
                </a:lnTo>
                <a:lnTo>
                  <a:pt x="1591324" y="16334"/>
                </a:lnTo>
                <a:lnTo>
                  <a:pt x="1588193" y="23957"/>
                </a:lnTo>
                <a:lnTo>
                  <a:pt x="1588193" y="41380"/>
                </a:lnTo>
                <a:lnTo>
                  <a:pt x="1591324" y="49003"/>
                </a:lnTo>
                <a:lnTo>
                  <a:pt x="1597585" y="55537"/>
                </a:lnTo>
                <a:lnTo>
                  <a:pt x="1604119" y="61799"/>
                </a:lnTo>
                <a:lnTo>
                  <a:pt x="1611742" y="64929"/>
                </a:lnTo>
                <a:lnTo>
                  <a:pt x="1629438" y="64929"/>
                </a:lnTo>
                <a:lnTo>
                  <a:pt x="1637061" y="61799"/>
                </a:lnTo>
                <a:lnTo>
                  <a:pt x="1649856" y="49003"/>
                </a:lnTo>
                <a:lnTo>
                  <a:pt x="1653123" y="41380"/>
                </a:lnTo>
                <a:lnTo>
                  <a:pt x="1653123" y="23957"/>
                </a:lnTo>
                <a:lnTo>
                  <a:pt x="1649856" y="16334"/>
                </a:lnTo>
                <a:lnTo>
                  <a:pt x="1643322" y="9800"/>
                </a:lnTo>
                <a:lnTo>
                  <a:pt x="1637061" y="3266"/>
                </a:lnTo>
                <a:lnTo>
                  <a:pt x="1629438" y="0"/>
                </a:lnTo>
                <a:close/>
              </a:path>
              <a:path w="2407285" h="381000">
                <a:moveTo>
                  <a:pt x="1646997" y="89431"/>
                </a:moveTo>
                <a:lnTo>
                  <a:pt x="1594318" y="89431"/>
                </a:lnTo>
                <a:lnTo>
                  <a:pt x="1594318" y="293614"/>
                </a:lnTo>
                <a:lnTo>
                  <a:pt x="1646997" y="293614"/>
                </a:lnTo>
                <a:lnTo>
                  <a:pt x="1646997" y="89431"/>
                </a:lnTo>
                <a:close/>
              </a:path>
              <a:path w="2407285" h="381000">
                <a:moveTo>
                  <a:pt x="1783828" y="83714"/>
                </a:moveTo>
                <a:lnTo>
                  <a:pt x="1745544" y="91575"/>
                </a:lnTo>
                <a:lnTo>
                  <a:pt x="1713181" y="115158"/>
                </a:lnTo>
                <a:lnTo>
                  <a:pt x="1691436" y="149767"/>
                </a:lnTo>
                <a:lnTo>
                  <a:pt x="1684187" y="191522"/>
                </a:lnTo>
                <a:lnTo>
                  <a:pt x="1685999" y="213319"/>
                </a:lnTo>
                <a:lnTo>
                  <a:pt x="1691381" y="233176"/>
                </a:lnTo>
                <a:lnTo>
                  <a:pt x="1691436" y="233380"/>
                </a:lnTo>
                <a:lnTo>
                  <a:pt x="1713181" y="268295"/>
                </a:lnTo>
                <a:lnTo>
                  <a:pt x="1745544" y="291572"/>
                </a:lnTo>
                <a:lnTo>
                  <a:pt x="1764188" y="297468"/>
                </a:lnTo>
                <a:lnTo>
                  <a:pt x="1764731" y="297468"/>
                </a:lnTo>
                <a:lnTo>
                  <a:pt x="1783828" y="299331"/>
                </a:lnTo>
                <a:lnTo>
                  <a:pt x="1804042" y="297468"/>
                </a:lnTo>
                <a:lnTo>
                  <a:pt x="1821806" y="291878"/>
                </a:lnTo>
                <a:lnTo>
                  <a:pt x="1837120" y="282562"/>
                </a:lnTo>
                <a:lnTo>
                  <a:pt x="1849983" y="269520"/>
                </a:lnTo>
                <a:lnTo>
                  <a:pt x="1902662" y="269520"/>
                </a:lnTo>
                <a:lnTo>
                  <a:pt x="1902662" y="249102"/>
                </a:lnTo>
                <a:lnTo>
                  <a:pt x="1793629" y="249102"/>
                </a:lnTo>
                <a:lnTo>
                  <a:pt x="1781889" y="248107"/>
                </a:lnTo>
                <a:lnTo>
                  <a:pt x="1745825" y="224447"/>
                </a:lnTo>
                <a:lnTo>
                  <a:pt x="1736866" y="191522"/>
                </a:lnTo>
                <a:lnTo>
                  <a:pt x="1737862" y="179450"/>
                </a:lnTo>
                <a:lnTo>
                  <a:pt x="1761470" y="143131"/>
                </a:lnTo>
                <a:lnTo>
                  <a:pt x="1793629" y="133943"/>
                </a:lnTo>
                <a:lnTo>
                  <a:pt x="1902662" y="133943"/>
                </a:lnTo>
                <a:lnTo>
                  <a:pt x="1902662" y="113525"/>
                </a:lnTo>
                <a:lnTo>
                  <a:pt x="1849983" y="113525"/>
                </a:lnTo>
                <a:lnTo>
                  <a:pt x="1837120" y="100483"/>
                </a:lnTo>
                <a:lnTo>
                  <a:pt x="1821806" y="91167"/>
                </a:lnTo>
                <a:lnTo>
                  <a:pt x="1804367" y="85680"/>
                </a:lnTo>
                <a:lnTo>
                  <a:pt x="1805150" y="85680"/>
                </a:lnTo>
                <a:lnTo>
                  <a:pt x="1783828" y="83714"/>
                </a:lnTo>
                <a:close/>
              </a:path>
              <a:path w="2407285" h="381000">
                <a:moveTo>
                  <a:pt x="1902662" y="269520"/>
                </a:moveTo>
                <a:lnTo>
                  <a:pt x="1849983" y="269520"/>
                </a:lnTo>
                <a:lnTo>
                  <a:pt x="1849983" y="293614"/>
                </a:lnTo>
                <a:lnTo>
                  <a:pt x="1902662" y="293614"/>
                </a:lnTo>
                <a:lnTo>
                  <a:pt x="1902662" y="269520"/>
                </a:lnTo>
                <a:close/>
              </a:path>
              <a:path w="2407285" h="381000">
                <a:moveTo>
                  <a:pt x="1902662" y="133943"/>
                </a:moveTo>
                <a:lnTo>
                  <a:pt x="1793629" y="133943"/>
                </a:lnTo>
                <a:lnTo>
                  <a:pt x="1805344" y="134964"/>
                </a:lnTo>
                <a:lnTo>
                  <a:pt x="1815987" y="138027"/>
                </a:lnTo>
                <a:lnTo>
                  <a:pt x="1846002" y="168552"/>
                </a:lnTo>
                <a:lnTo>
                  <a:pt x="1849983" y="191522"/>
                </a:lnTo>
                <a:lnTo>
                  <a:pt x="1848988" y="203620"/>
                </a:lnTo>
                <a:lnTo>
                  <a:pt x="1825558" y="240143"/>
                </a:lnTo>
                <a:lnTo>
                  <a:pt x="1793629" y="249102"/>
                </a:lnTo>
                <a:lnTo>
                  <a:pt x="1902662" y="249102"/>
                </a:lnTo>
                <a:lnTo>
                  <a:pt x="1902662" y="133943"/>
                </a:lnTo>
                <a:close/>
              </a:path>
              <a:path w="2407285" h="381000">
                <a:moveTo>
                  <a:pt x="1902662" y="7758"/>
                </a:moveTo>
                <a:lnTo>
                  <a:pt x="1849983" y="7758"/>
                </a:lnTo>
                <a:lnTo>
                  <a:pt x="1849983" y="113525"/>
                </a:lnTo>
                <a:lnTo>
                  <a:pt x="1902662" y="113525"/>
                </a:lnTo>
                <a:lnTo>
                  <a:pt x="1902662" y="7758"/>
                </a:lnTo>
                <a:close/>
              </a:path>
              <a:path w="2407285" h="381000">
                <a:moveTo>
                  <a:pt x="2000252" y="305456"/>
                </a:moveTo>
                <a:lnTo>
                  <a:pt x="1955332" y="331183"/>
                </a:lnTo>
                <a:lnTo>
                  <a:pt x="1962784" y="342694"/>
                </a:lnTo>
                <a:lnTo>
                  <a:pt x="1971666" y="352724"/>
                </a:lnTo>
                <a:lnTo>
                  <a:pt x="2006862" y="373883"/>
                </a:lnTo>
                <a:lnTo>
                  <a:pt x="2052114" y="381004"/>
                </a:lnTo>
                <a:lnTo>
                  <a:pt x="2073349" y="379447"/>
                </a:lnTo>
                <a:lnTo>
                  <a:pt x="2110919" y="366992"/>
                </a:lnTo>
                <a:lnTo>
                  <a:pt x="2141010" y="342235"/>
                </a:lnTo>
                <a:lnTo>
                  <a:pt x="2145840" y="334042"/>
                </a:lnTo>
                <a:lnTo>
                  <a:pt x="2053748" y="334042"/>
                </a:lnTo>
                <a:lnTo>
                  <a:pt x="2036162" y="332255"/>
                </a:lnTo>
                <a:lnTo>
                  <a:pt x="2021385" y="326895"/>
                </a:lnTo>
                <a:lnTo>
                  <a:pt x="2009415" y="317962"/>
                </a:lnTo>
                <a:lnTo>
                  <a:pt x="2000252" y="305456"/>
                </a:lnTo>
                <a:close/>
              </a:path>
              <a:path w="2407285" h="381000">
                <a:moveTo>
                  <a:pt x="2158697" y="261761"/>
                </a:moveTo>
                <a:lnTo>
                  <a:pt x="2107243" y="261761"/>
                </a:lnTo>
                <a:lnTo>
                  <a:pt x="2107131" y="285242"/>
                </a:lnTo>
                <a:lnTo>
                  <a:pt x="2106350" y="295171"/>
                </a:lnTo>
                <a:lnTo>
                  <a:pt x="2076004" y="330775"/>
                </a:lnTo>
                <a:lnTo>
                  <a:pt x="2053748" y="334042"/>
                </a:lnTo>
                <a:lnTo>
                  <a:pt x="2145840" y="334042"/>
                </a:lnTo>
                <a:lnTo>
                  <a:pt x="2150836" y="325568"/>
                </a:lnTo>
                <a:lnTo>
                  <a:pt x="2156732" y="306094"/>
                </a:lnTo>
                <a:lnTo>
                  <a:pt x="2158571" y="285242"/>
                </a:lnTo>
                <a:lnTo>
                  <a:pt x="2158697" y="261761"/>
                </a:lnTo>
                <a:close/>
              </a:path>
              <a:path w="2407285" h="381000">
                <a:moveTo>
                  <a:pt x="2041905" y="83714"/>
                </a:moveTo>
                <a:lnTo>
                  <a:pt x="2021034" y="85654"/>
                </a:lnTo>
                <a:lnTo>
                  <a:pt x="2021224" y="85654"/>
                </a:lnTo>
                <a:lnTo>
                  <a:pt x="2002060" y="91473"/>
                </a:lnTo>
                <a:lnTo>
                  <a:pt x="2002212" y="91473"/>
                </a:lnTo>
                <a:lnTo>
                  <a:pt x="1985168" y="100942"/>
                </a:lnTo>
                <a:lnTo>
                  <a:pt x="1969625" y="114342"/>
                </a:lnTo>
                <a:lnTo>
                  <a:pt x="1956761" y="130446"/>
                </a:lnTo>
                <a:lnTo>
                  <a:pt x="1947573" y="148134"/>
                </a:lnTo>
                <a:lnTo>
                  <a:pt x="1942060" y="167403"/>
                </a:lnTo>
                <a:lnTo>
                  <a:pt x="1940222" y="188256"/>
                </a:lnTo>
                <a:lnTo>
                  <a:pt x="1942034" y="209286"/>
                </a:lnTo>
                <a:lnTo>
                  <a:pt x="1956531" y="246448"/>
                </a:lnTo>
                <a:lnTo>
                  <a:pt x="1984785" y="275799"/>
                </a:lnTo>
                <a:lnTo>
                  <a:pt x="2021130" y="290908"/>
                </a:lnTo>
                <a:lnTo>
                  <a:pt x="2041905" y="292797"/>
                </a:lnTo>
                <a:lnTo>
                  <a:pt x="2061239" y="290908"/>
                </a:lnTo>
                <a:lnTo>
                  <a:pt x="2061608" y="290908"/>
                </a:lnTo>
                <a:lnTo>
                  <a:pt x="2079270" y="285038"/>
                </a:lnTo>
                <a:lnTo>
                  <a:pt x="2094431" y="275339"/>
                </a:lnTo>
                <a:lnTo>
                  <a:pt x="2107243" y="261761"/>
                </a:lnTo>
                <a:lnTo>
                  <a:pt x="2158697" y="261761"/>
                </a:lnTo>
                <a:lnTo>
                  <a:pt x="2158697" y="244202"/>
                </a:lnTo>
                <a:lnTo>
                  <a:pt x="2050072" y="244202"/>
                </a:lnTo>
                <a:lnTo>
                  <a:pt x="2038153" y="243232"/>
                </a:lnTo>
                <a:lnTo>
                  <a:pt x="2001860" y="220185"/>
                </a:lnTo>
                <a:lnTo>
                  <a:pt x="1992901" y="188256"/>
                </a:lnTo>
                <a:lnTo>
                  <a:pt x="1993897" y="176745"/>
                </a:lnTo>
                <a:lnTo>
                  <a:pt x="2017531" y="141676"/>
                </a:lnTo>
                <a:lnTo>
                  <a:pt x="2050072" y="132718"/>
                </a:lnTo>
                <a:lnTo>
                  <a:pt x="2158697" y="132718"/>
                </a:lnTo>
                <a:lnTo>
                  <a:pt x="2158697" y="114750"/>
                </a:lnTo>
                <a:lnTo>
                  <a:pt x="2107243" y="114750"/>
                </a:lnTo>
                <a:lnTo>
                  <a:pt x="2094431" y="101172"/>
                </a:lnTo>
                <a:lnTo>
                  <a:pt x="2079270" y="91473"/>
                </a:lnTo>
                <a:lnTo>
                  <a:pt x="2061762" y="85654"/>
                </a:lnTo>
                <a:lnTo>
                  <a:pt x="2041905" y="83714"/>
                </a:lnTo>
                <a:close/>
              </a:path>
              <a:path w="2407285" h="381000">
                <a:moveTo>
                  <a:pt x="2158697" y="132718"/>
                </a:moveTo>
                <a:lnTo>
                  <a:pt x="2050072" y="132718"/>
                </a:lnTo>
                <a:lnTo>
                  <a:pt x="2061966" y="133713"/>
                </a:lnTo>
                <a:lnTo>
                  <a:pt x="2072737" y="136700"/>
                </a:lnTo>
                <a:lnTo>
                  <a:pt x="2103160" y="166306"/>
                </a:lnTo>
                <a:lnTo>
                  <a:pt x="2107243" y="188256"/>
                </a:lnTo>
                <a:lnTo>
                  <a:pt x="2106223" y="199971"/>
                </a:lnTo>
                <a:lnTo>
                  <a:pt x="2082384" y="235473"/>
                </a:lnTo>
                <a:lnTo>
                  <a:pt x="2050072" y="244202"/>
                </a:lnTo>
                <a:lnTo>
                  <a:pt x="2158697" y="244202"/>
                </a:lnTo>
                <a:lnTo>
                  <a:pt x="2158697" y="132718"/>
                </a:lnTo>
                <a:close/>
              </a:path>
              <a:path w="2407285" h="381000">
                <a:moveTo>
                  <a:pt x="2158697" y="89431"/>
                </a:moveTo>
                <a:lnTo>
                  <a:pt x="2107243" y="89431"/>
                </a:lnTo>
                <a:lnTo>
                  <a:pt x="2107243" y="114750"/>
                </a:lnTo>
                <a:lnTo>
                  <a:pt x="2158697" y="114750"/>
                </a:lnTo>
                <a:lnTo>
                  <a:pt x="2158697" y="89431"/>
                </a:lnTo>
                <a:close/>
              </a:path>
              <a:path w="2407285" h="381000">
                <a:moveTo>
                  <a:pt x="2303657" y="83714"/>
                </a:moveTo>
                <a:lnTo>
                  <a:pt x="2260575" y="91473"/>
                </a:lnTo>
                <a:lnTo>
                  <a:pt x="2226068" y="114750"/>
                </a:lnTo>
                <a:lnTo>
                  <a:pt x="2203404" y="149257"/>
                </a:lnTo>
                <a:lnTo>
                  <a:pt x="2195849" y="191522"/>
                </a:lnTo>
                <a:lnTo>
                  <a:pt x="2197708" y="213166"/>
                </a:lnTo>
                <a:lnTo>
                  <a:pt x="2197763" y="213804"/>
                </a:lnTo>
                <a:lnTo>
                  <a:pt x="2213077" y="252394"/>
                </a:lnTo>
                <a:lnTo>
                  <a:pt x="2243041" y="282103"/>
                </a:lnTo>
                <a:lnTo>
                  <a:pt x="2283673" y="297417"/>
                </a:lnTo>
                <a:lnTo>
                  <a:pt x="2307741" y="299331"/>
                </a:lnTo>
                <a:lnTo>
                  <a:pt x="2335357" y="296600"/>
                </a:lnTo>
                <a:lnTo>
                  <a:pt x="2359399" y="288407"/>
                </a:lnTo>
                <a:lnTo>
                  <a:pt x="2379868" y="274752"/>
                </a:lnTo>
                <a:lnTo>
                  <a:pt x="2396764" y="255636"/>
                </a:lnTo>
                <a:lnTo>
                  <a:pt x="2389686" y="251552"/>
                </a:lnTo>
                <a:lnTo>
                  <a:pt x="2308558" y="251552"/>
                </a:lnTo>
                <a:lnTo>
                  <a:pt x="2287348" y="249153"/>
                </a:lnTo>
                <a:lnTo>
                  <a:pt x="2270682" y="241956"/>
                </a:lnTo>
                <a:lnTo>
                  <a:pt x="2258558" y="229960"/>
                </a:lnTo>
                <a:lnTo>
                  <a:pt x="2250978" y="213166"/>
                </a:lnTo>
                <a:lnTo>
                  <a:pt x="2404932" y="213166"/>
                </a:lnTo>
                <a:lnTo>
                  <a:pt x="2406293" y="205543"/>
                </a:lnTo>
                <a:lnTo>
                  <a:pt x="2406973" y="198329"/>
                </a:lnTo>
                <a:lnTo>
                  <a:pt x="2406973" y="191522"/>
                </a:lnTo>
                <a:lnTo>
                  <a:pt x="2405367" y="172329"/>
                </a:lnTo>
                <a:lnTo>
                  <a:pt x="2250161" y="172329"/>
                </a:lnTo>
                <a:lnTo>
                  <a:pt x="2252994" y="163090"/>
                </a:lnTo>
                <a:lnTo>
                  <a:pt x="2284260" y="133841"/>
                </a:lnTo>
                <a:lnTo>
                  <a:pt x="2302152" y="131187"/>
                </a:lnTo>
                <a:lnTo>
                  <a:pt x="2390435" y="131187"/>
                </a:lnTo>
                <a:lnTo>
                  <a:pt x="2377571" y="114750"/>
                </a:lnTo>
                <a:lnTo>
                  <a:pt x="2362079" y="101172"/>
                </a:lnTo>
                <a:lnTo>
                  <a:pt x="2344596" y="91473"/>
                </a:lnTo>
                <a:lnTo>
                  <a:pt x="2325122" y="85654"/>
                </a:lnTo>
                <a:lnTo>
                  <a:pt x="2303657" y="83714"/>
                </a:lnTo>
                <a:close/>
              </a:path>
              <a:path w="2407285" h="381000">
                <a:moveTo>
                  <a:pt x="2354294" y="231134"/>
                </a:moveTo>
                <a:lnTo>
                  <a:pt x="2345617" y="240067"/>
                </a:lnTo>
                <a:lnTo>
                  <a:pt x="2335101" y="246448"/>
                </a:lnTo>
                <a:lnTo>
                  <a:pt x="2322748" y="250276"/>
                </a:lnTo>
                <a:lnTo>
                  <a:pt x="2308558" y="251552"/>
                </a:lnTo>
                <a:lnTo>
                  <a:pt x="2389686" y="251552"/>
                </a:lnTo>
                <a:lnTo>
                  <a:pt x="2354294" y="231134"/>
                </a:lnTo>
                <a:close/>
              </a:path>
              <a:path w="2407285" h="381000">
                <a:moveTo>
                  <a:pt x="2390435" y="131187"/>
                </a:moveTo>
                <a:lnTo>
                  <a:pt x="2305054" y="131187"/>
                </a:lnTo>
                <a:lnTo>
                  <a:pt x="2313084" y="131774"/>
                </a:lnTo>
                <a:lnTo>
                  <a:pt x="2312605" y="131774"/>
                </a:lnTo>
                <a:lnTo>
                  <a:pt x="2347352" y="154157"/>
                </a:lnTo>
                <a:lnTo>
                  <a:pt x="2354294" y="172329"/>
                </a:lnTo>
                <a:lnTo>
                  <a:pt x="2405367" y="172329"/>
                </a:lnTo>
                <a:lnTo>
                  <a:pt x="2405136" y="169573"/>
                </a:lnTo>
                <a:lnTo>
                  <a:pt x="2399623" y="149461"/>
                </a:lnTo>
                <a:lnTo>
                  <a:pt x="2390435" y="1311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7151614" y="1989468"/>
            <a:ext cx="5790565" cy="8471535"/>
          </a:xfrm>
          <a:custGeom>
            <a:avLst/>
            <a:gdLst/>
            <a:ahLst/>
            <a:cxnLst/>
            <a:rect l="l" t="t" r="r" b="b"/>
            <a:pathLst>
              <a:path w="5790565" h="8471535">
                <a:moveTo>
                  <a:pt x="5685690" y="8470946"/>
                </a:moveTo>
                <a:lnTo>
                  <a:pt x="104708" y="8470946"/>
                </a:lnTo>
                <a:lnTo>
                  <a:pt x="63951" y="8462717"/>
                </a:lnTo>
                <a:lnTo>
                  <a:pt x="30668" y="8440277"/>
                </a:lnTo>
                <a:lnTo>
                  <a:pt x="8228" y="8406994"/>
                </a:lnTo>
                <a:lnTo>
                  <a:pt x="0" y="8366237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85690" y="0"/>
                </a:lnTo>
                <a:lnTo>
                  <a:pt x="5726448" y="8228"/>
                </a:lnTo>
                <a:lnTo>
                  <a:pt x="5759731" y="30668"/>
                </a:lnTo>
                <a:lnTo>
                  <a:pt x="5782171" y="63951"/>
                </a:lnTo>
                <a:lnTo>
                  <a:pt x="5790399" y="104708"/>
                </a:lnTo>
                <a:lnTo>
                  <a:pt x="5790399" y="8366237"/>
                </a:lnTo>
                <a:lnTo>
                  <a:pt x="5782171" y="8406994"/>
                </a:lnTo>
                <a:lnTo>
                  <a:pt x="5759731" y="8440277"/>
                </a:lnTo>
                <a:lnTo>
                  <a:pt x="5726448" y="8462717"/>
                </a:lnTo>
                <a:lnTo>
                  <a:pt x="5685690" y="8470946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15398326" y="8805584"/>
            <a:ext cx="1527175" cy="299720"/>
          </a:xfrm>
          <a:custGeom>
            <a:avLst/>
            <a:gdLst/>
            <a:ahLst/>
            <a:cxnLst/>
            <a:rect l="l" t="t" r="r" b="b"/>
            <a:pathLst>
              <a:path w="1527175" h="299720">
                <a:moveTo>
                  <a:pt x="498798" y="83714"/>
                </a:moveTo>
                <a:lnTo>
                  <a:pt x="455715" y="91473"/>
                </a:lnTo>
                <a:lnTo>
                  <a:pt x="421208" y="114750"/>
                </a:lnTo>
                <a:lnTo>
                  <a:pt x="398544" y="149257"/>
                </a:lnTo>
                <a:lnTo>
                  <a:pt x="390989" y="191522"/>
                </a:lnTo>
                <a:lnTo>
                  <a:pt x="392849" y="213166"/>
                </a:lnTo>
                <a:lnTo>
                  <a:pt x="392904" y="213804"/>
                </a:lnTo>
                <a:lnTo>
                  <a:pt x="408217" y="252394"/>
                </a:lnTo>
                <a:lnTo>
                  <a:pt x="438181" y="282103"/>
                </a:lnTo>
                <a:lnTo>
                  <a:pt x="478813" y="297417"/>
                </a:lnTo>
                <a:lnTo>
                  <a:pt x="502881" y="299331"/>
                </a:lnTo>
                <a:lnTo>
                  <a:pt x="530497" y="296600"/>
                </a:lnTo>
                <a:lnTo>
                  <a:pt x="554539" y="288407"/>
                </a:lnTo>
                <a:lnTo>
                  <a:pt x="575009" y="274752"/>
                </a:lnTo>
                <a:lnTo>
                  <a:pt x="591905" y="255636"/>
                </a:lnTo>
                <a:lnTo>
                  <a:pt x="584826" y="251552"/>
                </a:lnTo>
                <a:lnTo>
                  <a:pt x="503698" y="251552"/>
                </a:lnTo>
                <a:lnTo>
                  <a:pt x="482489" y="249153"/>
                </a:lnTo>
                <a:lnTo>
                  <a:pt x="465822" y="241956"/>
                </a:lnTo>
                <a:lnTo>
                  <a:pt x="453699" y="229960"/>
                </a:lnTo>
                <a:lnTo>
                  <a:pt x="446119" y="213166"/>
                </a:lnTo>
                <a:lnTo>
                  <a:pt x="600072" y="213166"/>
                </a:lnTo>
                <a:lnTo>
                  <a:pt x="601433" y="205543"/>
                </a:lnTo>
                <a:lnTo>
                  <a:pt x="602114" y="198329"/>
                </a:lnTo>
                <a:lnTo>
                  <a:pt x="602114" y="191522"/>
                </a:lnTo>
                <a:lnTo>
                  <a:pt x="600507" y="172329"/>
                </a:lnTo>
                <a:lnTo>
                  <a:pt x="445302" y="172329"/>
                </a:lnTo>
                <a:lnTo>
                  <a:pt x="448135" y="163090"/>
                </a:lnTo>
                <a:lnTo>
                  <a:pt x="479400" y="133841"/>
                </a:lnTo>
                <a:lnTo>
                  <a:pt x="497293" y="131187"/>
                </a:lnTo>
                <a:lnTo>
                  <a:pt x="585575" y="131187"/>
                </a:lnTo>
                <a:lnTo>
                  <a:pt x="572712" y="114750"/>
                </a:lnTo>
                <a:lnTo>
                  <a:pt x="557219" y="101172"/>
                </a:lnTo>
                <a:lnTo>
                  <a:pt x="539736" y="91473"/>
                </a:lnTo>
                <a:lnTo>
                  <a:pt x="520262" y="85654"/>
                </a:lnTo>
                <a:lnTo>
                  <a:pt x="498798" y="83714"/>
                </a:lnTo>
                <a:close/>
              </a:path>
              <a:path w="1527175" h="299720">
                <a:moveTo>
                  <a:pt x="59212" y="7758"/>
                </a:moveTo>
                <a:lnTo>
                  <a:pt x="0" y="7758"/>
                </a:lnTo>
                <a:lnTo>
                  <a:pt x="80039" y="293614"/>
                </a:lnTo>
                <a:lnTo>
                  <a:pt x="144152" y="293614"/>
                </a:lnTo>
                <a:lnTo>
                  <a:pt x="165110" y="219700"/>
                </a:lnTo>
                <a:lnTo>
                  <a:pt x="113933" y="219700"/>
                </a:lnTo>
                <a:lnTo>
                  <a:pt x="59212" y="7758"/>
                </a:lnTo>
                <a:close/>
              </a:path>
              <a:path w="1527175" h="299720">
                <a:moveTo>
                  <a:pt x="249269" y="104949"/>
                </a:moveTo>
                <a:lnTo>
                  <a:pt x="197648" y="104949"/>
                </a:lnTo>
                <a:lnTo>
                  <a:pt x="251552" y="293614"/>
                </a:lnTo>
                <a:lnTo>
                  <a:pt x="315665" y="293614"/>
                </a:lnTo>
                <a:lnTo>
                  <a:pt x="336361" y="219700"/>
                </a:lnTo>
                <a:lnTo>
                  <a:pt x="281771" y="219700"/>
                </a:lnTo>
                <a:lnTo>
                  <a:pt x="249269" y="104949"/>
                </a:lnTo>
                <a:close/>
              </a:path>
              <a:path w="1527175" h="299720">
                <a:moveTo>
                  <a:pt x="549435" y="231134"/>
                </a:moveTo>
                <a:lnTo>
                  <a:pt x="540757" y="240067"/>
                </a:lnTo>
                <a:lnTo>
                  <a:pt x="530242" y="246448"/>
                </a:lnTo>
                <a:lnTo>
                  <a:pt x="517889" y="250276"/>
                </a:lnTo>
                <a:lnTo>
                  <a:pt x="503698" y="251552"/>
                </a:lnTo>
                <a:lnTo>
                  <a:pt x="584826" y="251552"/>
                </a:lnTo>
                <a:lnTo>
                  <a:pt x="549435" y="231134"/>
                </a:lnTo>
                <a:close/>
              </a:path>
              <a:path w="1527175" h="299720">
                <a:moveTo>
                  <a:pt x="221741" y="7758"/>
                </a:moveTo>
                <a:lnTo>
                  <a:pt x="173554" y="7758"/>
                </a:lnTo>
                <a:lnTo>
                  <a:pt x="113933" y="219700"/>
                </a:lnTo>
                <a:lnTo>
                  <a:pt x="165110" y="219700"/>
                </a:lnTo>
                <a:lnTo>
                  <a:pt x="197648" y="104949"/>
                </a:lnTo>
                <a:lnTo>
                  <a:pt x="249269" y="104949"/>
                </a:lnTo>
                <a:lnTo>
                  <a:pt x="221741" y="7758"/>
                </a:lnTo>
                <a:close/>
              </a:path>
              <a:path w="1527175" h="299720">
                <a:moveTo>
                  <a:pt x="395705" y="7758"/>
                </a:moveTo>
                <a:lnTo>
                  <a:pt x="336492" y="7758"/>
                </a:lnTo>
                <a:lnTo>
                  <a:pt x="281771" y="219700"/>
                </a:lnTo>
                <a:lnTo>
                  <a:pt x="336361" y="219700"/>
                </a:lnTo>
                <a:lnTo>
                  <a:pt x="395705" y="7758"/>
                </a:lnTo>
                <a:close/>
              </a:path>
              <a:path w="1527175" h="299720">
                <a:moveTo>
                  <a:pt x="585575" y="131187"/>
                </a:moveTo>
                <a:lnTo>
                  <a:pt x="500194" y="131187"/>
                </a:lnTo>
                <a:lnTo>
                  <a:pt x="508225" y="131774"/>
                </a:lnTo>
                <a:lnTo>
                  <a:pt x="507746" y="131774"/>
                </a:lnTo>
                <a:lnTo>
                  <a:pt x="542493" y="154157"/>
                </a:lnTo>
                <a:lnTo>
                  <a:pt x="549435" y="172329"/>
                </a:lnTo>
                <a:lnTo>
                  <a:pt x="600507" y="172329"/>
                </a:lnTo>
                <a:lnTo>
                  <a:pt x="600276" y="169573"/>
                </a:lnTo>
                <a:lnTo>
                  <a:pt x="594763" y="149461"/>
                </a:lnTo>
                <a:lnTo>
                  <a:pt x="585575" y="131187"/>
                </a:lnTo>
                <a:close/>
              </a:path>
              <a:path w="1527175" h="299720">
                <a:moveTo>
                  <a:pt x="826585" y="269520"/>
                </a:moveTo>
                <a:lnTo>
                  <a:pt x="691568" y="269520"/>
                </a:lnTo>
                <a:lnTo>
                  <a:pt x="704432" y="282562"/>
                </a:lnTo>
                <a:lnTo>
                  <a:pt x="719745" y="291878"/>
                </a:lnTo>
                <a:lnTo>
                  <a:pt x="737509" y="297468"/>
                </a:lnTo>
                <a:lnTo>
                  <a:pt x="757723" y="299331"/>
                </a:lnTo>
                <a:lnTo>
                  <a:pt x="776796" y="297468"/>
                </a:lnTo>
                <a:lnTo>
                  <a:pt x="777339" y="297468"/>
                </a:lnTo>
                <a:lnTo>
                  <a:pt x="795905" y="291572"/>
                </a:lnTo>
                <a:lnTo>
                  <a:pt x="812699" y="281873"/>
                </a:lnTo>
                <a:lnTo>
                  <a:pt x="826585" y="269520"/>
                </a:lnTo>
                <a:close/>
              </a:path>
              <a:path w="1527175" h="299720">
                <a:moveTo>
                  <a:pt x="691568" y="7758"/>
                </a:moveTo>
                <a:lnTo>
                  <a:pt x="638889" y="7758"/>
                </a:lnTo>
                <a:lnTo>
                  <a:pt x="638889" y="293614"/>
                </a:lnTo>
                <a:lnTo>
                  <a:pt x="691568" y="293614"/>
                </a:lnTo>
                <a:lnTo>
                  <a:pt x="691568" y="269520"/>
                </a:lnTo>
                <a:lnTo>
                  <a:pt x="826585" y="269520"/>
                </a:lnTo>
                <a:lnTo>
                  <a:pt x="827962" y="268295"/>
                </a:lnTo>
                <a:lnTo>
                  <a:pt x="840825" y="251705"/>
                </a:lnTo>
                <a:lnTo>
                  <a:pt x="842131" y="249102"/>
                </a:lnTo>
                <a:lnTo>
                  <a:pt x="747922" y="249102"/>
                </a:lnTo>
                <a:lnTo>
                  <a:pt x="736207" y="248107"/>
                </a:lnTo>
                <a:lnTo>
                  <a:pt x="700526" y="224447"/>
                </a:lnTo>
                <a:lnTo>
                  <a:pt x="691568" y="191522"/>
                </a:lnTo>
                <a:lnTo>
                  <a:pt x="692563" y="179450"/>
                </a:lnTo>
                <a:lnTo>
                  <a:pt x="715993" y="143131"/>
                </a:lnTo>
                <a:lnTo>
                  <a:pt x="747922" y="133943"/>
                </a:lnTo>
                <a:lnTo>
                  <a:pt x="842024" y="133943"/>
                </a:lnTo>
                <a:lnTo>
                  <a:pt x="840825" y="131569"/>
                </a:lnTo>
                <a:lnTo>
                  <a:pt x="827962" y="115158"/>
                </a:lnTo>
                <a:lnTo>
                  <a:pt x="826150" y="113525"/>
                </a:lnTo>
                <a:lnTo>
                  <a:pt x="691568" y="113525"/>
                </a:lnTo>
                <a:lnTo>
                  <a:pt x="691568" y="7758"/>
                </a:lnTo>
                <a:close/>
              </a:path>
              <a:path w="1527175" h="299720">
                <a:moveTo>
                  <a:pt x="842024" y="133943"/>
                </a:moveTo>
                <a:lnTo>
                  <a:pt x="747922" y="133943"/>
                </a:lnTo>
                <a:lnTo>
                  <a:pt x="759637" y="134964"/>
                </a:lnTo>
                <a:lnTo>
                  <a:pt x="770280" y="138027"/>
                </a:lnTo>
                <a:lnTo>
                  <a:pt x="800601" y="168552"/>
                </a:lnTo>
                <a:lnTo>
                  <a:pt x="804685" y="191522"/>
                </a:lnTo>
                <a:lnTo>
                  <a:pt x="803664" y="203620"/>
                </a:lnTo>
                <a:lnTo>
                  <a:pt x="779851" y="240143"/>
                </a:lnTo>
                <a:lnTo>
                  <a:pt x="747922" y="249102"/>
                </a:lnTo>
                <a:lnTo>
                  <a:pt x="842131" y="249102"/>
                </a:lnTo>
                <a:lnTo>
                  <a:pt x="850013" y="233380"/>
                </a:lnTo>
                <a:lnTo>
                  <a:pt x="855526" y="213319"/>
                </a:lnTo>
                <a:lnTo>
                  <a:pt x="857364" y="191522"/>
                </a:lnTo>
                <a:lnTo>
                  <a:pt x="855526" y="169752"/>
                </a:lnTo>
                <a:lnTo>
                  <a:pt x="850013" y="149767"/>
                </a:lnTo>
                <a:lnTo>
                  <a:pt x="842024" y="133943"/>
                </a:lnTo>
                <a:close/>
              </a:path>
              <a:path w="1527175" h="299720">
                <a:moveTo>
                  <a:pt x="757723" y="83714"/>
                </a:moveTo>
                <a:lnTo>
                  <a:pt x="736401" y="85680"/>
                </a:lnTo>
                <a:lnTo>
                  <a:pt x="737185" y="85680"/>
                </a:lnTo>
                <a:lnTo>
                  <a:pt x="719745" y="91167"/>
                </a:lnTo>
                <a:lnTo>
                  <a:pt x="704432" y="100483"/>
                </a:lnTo>
                <a:lnTo>
                  <a:pt x="691568" y="113525"/>
                </a:lnTo>
                <a:lnTo>
                  <a:pt x="826150" y="113525"/>
                </a:lnTo>
                <a:lnTo>
                  <a:pt x="812699" y="101402"/>
                </a:lnTo>
                <a:lnTo>
                  <a:pt x="795905" y="91575"/>
                </a:lnTo>
                <a:lnTo>
                  <a:pt x="777580" y="85680"/>
                </a:lnTo>
                <a:lnTo>
                  <a:pt x="757723" y="83714"/>
                </a:lnTo>
                <a:close/>
              </a:path>
              <a:path w="1527175" h="299720">
                <a:moveTo>
                  <a:pt x="921981" y="225008"/>
                </a:moveTo>
                <a:lnTo>
                  <a:pt x="876244" y="250735"/>
                </a:lnTo>
                <a:lnTo>
                  <a:pt x="890180" y="271996"/>
                </a:lnTo>
                <a:lnTo>
                  <a:pt x="909118" y="287182"/>
                </a:lnTo>
                <a:lnTo>
                  <a:pt x="933058" y="296294"/>
                </a:lnTo>
                <a:lnTo>
                  <a:pt x="962001" y="299331"/>
                </a:lnTo>
                <a:lnTo>
                  <a:pt x="978821" y="298284"/>
                </a:lnTo>
                <a:lnTo>
                  <a:pt x="1020397" y="282588"/>
                </a:lnTo>
                <a:lnTo>
                  <a:pt x="1041672" y="251552"/>
                </a:lnTo>
                <a:lnTo>
                  <a:pt x="962001" y="251552"/>
                </a:lnTo>
                <a:lnTo>
                  <a:pt x="947861" y="249893"/>
                </a:lnTo>
                <a:lnTo>
                  <a:pt x="936478" y="244916"/>
                </a:lnTo>
                <a:lnTo>
                  <a:pt x="927852" y="236621"/>
                </a:lnTo>
                <a:lnTo>
                  <a:pt x="921981" y="225008"/>
                </a:lnTo>
                <a:close/>
              </a:path>
              <a:path w="1527175" h="299720">
                <a:moveTo>
                  <a:pt x="962409" y="83714"/>
                </a:moveTo>
                <a:lnTo>
                  <a:pt x="918765" y="93592"/>
                </a:lnTo>
                <a:lnTo>
                  <a:pt x="890333" y="121692"/>
                </a:lnTo>
                <a:lnTo>
                  <a:pt x="884938" y="147419"/>
                </a:lnTo>
                <a:lnTo>
                  <a:pt x="884820" y="148644"/>
                </a:lnTo>
                <a:lnTo>
                  <a:pt x="901231" y="188230"/>
                </a:lnTo>
                <a:lnTo>
                  <a:pt x="937499" y="206938"/>
                </a:lnTo>
                <a:lnTo>
                  <a:pt x="960470" y="213651"/>
                </a:lnTo>
                <a:lnTo>
                  <a:pt x="967310" y="215922"/>
                </a:lnTo>
                <a:lnTo>
                  <a:pt x="973537" y="218347"/>
                </a:lnTo>
                <a:lnTo>
                  <a:pt x="979152" y="220925"/>
                </a:lnTo>
                <a:lnTo>
                  <a:pt x="986503" y="224192"/>
                </a:lnTo>
                <a:lnTo>
                  <a:pt x="990178" y="228548"/>
                </a:lnTo>
                <a:lnTo>
                  <a:pt x="990178" y="233992"/>
                </a:lnTo>
                <a:lnTo>
                  <a:pt x="988417" y="241675"/>
                </a:lnTo>
                <a:lnTo>
                  <a:pt x="983134" y="247162"/>
                </a:lnTo>
                <a:lnTo>
                  <a:pt x="974329" y="250455"/>
                </a:lnTo>
                <a:lnTo>
                  <a:pt x="962001" y="251552"/>
                </a:lnTo>
                <a:lnTo>
                  <a:pt x="1041672" y="251552"/>
                </a:lnTo>
                <a:lnTo>
                  <a:pt x="1042602" y="248821"/>
                </a:lnTo>
                <a:lnTo>
                  <a:pt x="1044082" y="233992"/>
                </a:lnTo>
                <a:lnTo>
                  <a:pt x="1043462" y="225008"/>
                </a:lnTo>
                <a:lnTo>
                  <a:pt x="1043393" y="224013"/>
                </a:lnTo>
                <a:lnTo>
                  <a:pt x="1041326" y="214901"/>
                </a:lnTo>
                <a:lnTo>
                  <a:pt x="1037998" y="206938"/>
                </a:lnTo>
                <a:lnTo>
                  <a:pt x="1037880" y="206657"/>
                </a:lnTo>
                <a:lnTo>
                  <a:pt x="1006921" y="179680"/>
                </a:lnTo>
                <a:lnTo>
                  <a:pt x="975885" y="169879"/>
                </a:lnTo>
                <a:lnTo>
                  <a:pt x="968407" y="167786"/>
                </a:lnTo>
                <a:lnTo>
                  <a:pt x="938724" y="152864"/>
                </a:lnTo>
                <a:lnTo>
                  <a:pt x="938724" y="142246"/>
                </a:lnTo>
                <a:lnTo>
                  <a:pt x="940902" y="138163"/>
                </a:lnTo>
                <a:lnTo>
                  <a:pt x="945258" y="135168"/>
                </a:lnTo>
                <a:lnTo>
                  <a:pt x="949886" y="132173"/>
                </a:lnTo>
                <a:lnTo>
                  <a:pt x="955603" y="130676"/>
                </a:lnTo>
                <a:lnTo>
                  <a:pt x="1033261" y="130676"/>
                </a:lnTo>
                <a:lnTo>
                  <a:pt x="1039999" y="127001"/>
                </a:lnTo>
                <a:lnTo>
                  <a:pt x="1007738" y="95148"/>
                </a:lnTo>
                <a:lnTo>
                  <a:pt x="974584" y="84429"/>
                </a:lnTo>
                <a:lnTo>
                  <a:pt x="962409" y="83714"/>
                </a:lnTo>
                <a:close/>
              </a:path>
              <a:path w="1527175" h="299720">
                <a:moveTo>
                  <a:pt x="1033261" y="130676"/>
                </a:moveTo>
                <a:lnTo>
                  <a:pt x="962409" y="130676"/>
                </a:lnTo>
                <a:lnTo>
                  <a:pt x="973027" y="131978"/>
                </a:lnTo>
                <a:lnTo>
                  <a:pt x="982011" y="135883"/>
                </a:lnTo>
                <a:lnTo>
                  <a:pt x="989361" y="142391"/>
                </a:lnTo>
                <a:lnTo>
                  <a:pt x="995079" y="151503"/>
                </a:lnTo>
                <a:lnTo>
                  <a:pt x="1033261" y="130676"/>
                </a:lnTo>
                <a:close/>
              </a:path>
              <a:path w="1527175" h="299720">
                <a:moveTo>
                  <a:pt x="1113080" y="0"/>
                </a:moveTo>
                <a:lnTo>
                  <a:pt x="1095384" y="0"/>
                </a:lnTo>
                <a:lnTo>
                  <a:pt x="1087761" y="3266"/>
                </a:lnTo>
                <a:lnTo>
                  <a:pt x="1081228" y="9800"/>
                </a:lnTo>
                <a:lnTo>
                  <a:pt x="1074966" y="16334"/>
                </a:lnTo>
                <a:lnTo>
                  <a:pt x="1071835" y="23957"/>
                </a:lnTo>
                <a:lnTo>
                  <a:pt x="1071835" y="41380"/>
                </a:lnTo>
                <a:lnTo>
                  <a:pt x="1074966" y="49003"/>
                </a:lnTo>
                <a:lnTo>
                  <a:pt x="1081228" y="55537"/>
                </a:lnTo>
                <a:lnTo>
                  <a:pt x="1087761" y="61799"/>
                </a:lnTo>
                <a:lnTo>
                  <a:pt x="1095384" y="64929"/>
                </a:lnTo>
                <a:lnTo>
                  <a:pt x="1113080" y="64929"/>
                </a:lnTo>
                <a:lnTo>
                  <a:pt x="1120703" y="61799"/>
                </a:lnTo>
                <a:lnTo>
                  <a:pt x="1133498" y="49003"/>
                </a:lnTo>
                <a:lnTo>
                  <a:pt x="1136765" y="41380"/>
                </a:lnTo>
                <a:lnTo>
                  <a:pt x="1136765" y="23957"/>
                </a:lnTo>
                <a:lnTo>
                  <a:pt x="1133498" y="16334"/>
                </a:lnTo>
                <a:lnTo>
                  <a:pt x="1126964" y="9800"/>
                </a:lnTo>
                <a:lnTo>
                  <a:pt x="1120703" y="3266"/>
                </a:lnTo>
                <a:lnTo>
                  <a:pt x="1113080" y="0"/>
                </a:lnTo>
                <a:close/>
              </a:path>
              <a:path w="1527175" h="299720">
                <a:moveTo>
                  <a:pt x="1130640" y="89431"/>
                </a:moveTo>
                <a:lnTo>
                  <a:pt x="1077961" y="89431"/>
                </a:lnTo>
                <a:lnTo>
                  <a:pt x="1077961" y="293614"/>
                </a:lnTo>
                <a:lnTo>
                  <a:pt x="1130640" y="293614"/>
                </a:lnTo>
                <a:lnTo>
                  <a:pt x="1130640" y="89431"/>
                </a:lnTo>
                <a:close/>
              </a:path>
              <a:path w="1527175" h="299720">
                <a:moveTo>
                  <a:pt x="1249502" y="140069"/>
                </a:moveTo>
                <a:lnTo>
                  <a:pt x="1196823" y="140069"/>
                </a:lnTo>
                <a:lnTo>
                  <a:pt x="1196823" y="225008"/>
                </a:lnTo>
                <a:lnTo>
                  <a:pt x="1198156" y="243793"/>
                </a:lnTo>
                <a:lnTo>
                  <a:pt x="1198202" y="244431"/>
                </a:lnTo>
                <a:lnTo>
                  <a:pt x="1218875" y="283405"/>
                </a:lnTo>
                <a:lnTo>
                  <a:pt x="1270482" y="295273"/>
                </a:lnTo>
                <a:lnTo>
                  <a:pt x="1295648" y="293614"/>
                </a:lnTo>
                <a:lnTo>
                  <a:pt x="1295648" y="246516"/>
                </a:lnTo>
                <a:lnTo>
                  <a:pt x="1277135" y="246516"/>
                </a:lnTo>
                <a:lnTo>
                  <a:pt x="1270329" y="246243"/>
                </a:lnTo>
                <a:lnTo>
                  <a:pt x="1263523" y="245699"/>
                </a:lnTo>
                <a:lnTo>
                  <a:pt x="1258350" y="243793"/>
                </a:lnTo>
                <a:lnTo>
                  <a:pt x="1251272" y="237259"/>
                </a:lnTo>
                <a:lnTo>
                  <a:pt x="1249502" y="232087"/>
                </a:lnTo>
                <a:lnTo>
                  <a:pt x="1249502" y="140069"/>
                </a:lnTo>
                <a:close/>
              </a:path>
              <a:path w="1527175" h="299720">
                <a:moveTo>
                  <a:pt x="1295648" y="245835"/>
                </a:moveTo>
                <a:lnTo>
                  <a:pt x="1285575" y="246379"/>
                </a:lnTo>
                <a:lnTo>
                  <a:pt x="1277135" y="246516"/>
                </a:lnTo>
                <a:lnTo>
                  <a:pt x="1295648" y="246516"/>
                </a:lnTo>
                <a:lnTo>
                  <a:pt x="1295648" y="245835"/>
                </a:lnTo>
                <a:close/>
              </a:path>
              <a:path w="1527175" h="299720">
                <a:moveTo>
                  <a:pt x="1295648" y="89431"/>
                </a:moveTo>
                <a:lnTo>
                  <a:pt x="1161296" y="89431"/>
                </a:lnTo>
                <a:lnTo>
                  <a:pt x="1161296" y="140069"/>
                </a:lnTo>
                <a:lnTo>
                  <a:pt x="1295648" y="140069"/>
                </a:lnTo>
                <a:lnTo>
                  <a:pt x="1295648" y="89431"/>
                </a:lnTo>
                <a:close/>
              </a:path>
              <a:path w="1527175" h="299720">
                <a:moveTo>
                  <a:pt x="1249502" y="32260"/>
                </a:moveTo>
                <a:lnTo>
                  <a:pt x="1196823" y="48187"/>
                </a:lnTo>
                <a:lnTo>
                  <a:pt x="1196823" y="89431"/>
                </a:lnTo>
                <a:lnTo>
                  <a:pt x="1249502" y="89431"/>
                </a:lnTo>
                <a:lnTo>
                  <a:pt x="1249502" y="32260"/>
                </a:lnTo>
                <a:close/>
              </a:path>
              <a:path w="1527175" h="299720">
                <a:moveTo>
                  <a:pt x="1423600" y="83714"/>
                </a:moveTo>
                <a:lnTo>
                  <a:pt x="1380517" y="91473"/>
                </a:lnTo>
                <a:lnTo>
                  <a:pt x="1346011" y="114750"/>
                </a:lnTo>
                <a:lnTo>
                  <a:pt x="1323346" y="149257"/>
                </a:lnTo>
                <a:lnTo>
                  <a:pt x="1315792" y="191522"/>
                </a:lnTo>
                <a:lnTo>
                  <a:pt x="1317651" y="213166"/>
                </a:lnTo>
                <a:lnTo>
                  <a:pt x="1317706" y="213804"/>
                </a:lnTo>
                <a:lnTo>
                  <a:pt x="1333019" y="252394"/>
                </a:lnTo>
                <a:lnTo>
                  <a:pt x="1362983" y="282103"/>
                </a:lnTo>
                <a:lnTo>
                  <a:pt x="1403615" y="297417"/>
                </a:lnTo>
                <a:lnTo>
                  <a:pt x="1427683" y="299331"/>
                </a:lnTo>
                <a:lnTo>
                  <a:pt x="1455299" y="296600"/>
                </a:lnTo>
                <a:lnTo>
                  <a:pt x="1479342" y="288407"/>
                </a:lnTo>
                <a:lnTo>
                  <a:pt x="1499811" y="274752"/>
                </a:lnTo>
                <a:lnTo>
                  <a:pt x="1516707" y="255636"/>
                </a:lnTo>
                <a:lnTo>
                  <a:pt x="1509629" y="251552"/>
                </a:lnTo>
                <a:lnTo>
                  <a:pt x="1428500" y="251552"/>
                </a:lnTo>
                <a:lnTo>
                  <a:pt x="1407291" y="249153"/>
                </a:lnTo>
                <a:lnTo>
                  <a:pt x="1390624" y="241956"/>
                </a:lnTo>
                <a:lnTo>
                  <a:pt x="1378501" y="229960"/>
                </a:lnTo>
                <a:lnTo>
                  <a:pt x="1370921" y="213166"/>
                </a:lnTo>
                <a:lnTo>
                  <a:pt x="1524874" y="213166"/>
                </a:lnTo>
                <a:lnTo>
                  <a:pt x="1526235" y="205543"/>
                </a:lnTo>
                <a:lnTo>
                  <a:pt x="1526916" y="198329"/>
                </a:lnTo>
                <a:lnTo>
                  <a:pt x="1526916" y="191522"/>
                </a:lnTo>
                <a:lnTo>
                  <a:pt x="1525309" y="172329"/>
                </a:lnTo>
                <a:lnTo>
                  <a:pt x="1370104" y="172329"/>
                </a:lnTo>
                <a:lnTo>
                  <a:pt x="1372937" y="163090"/>
                </a:lnTo>
                <a:lnTo>
                  <a:pt x="1404202" y="133841"/>
                </a:lnTo>
                <a:lnTo>
                  <a:pt x="1422095" y="131187"/>
                </a:lnTo>
                <a:lnTo>
                  <a:pt x="1510377" y="131187"/>
                </a:lnTo>
                <a:lnTo>
                  <a:pt x="1497514" y="114750"/>
                </a:lnTo>
                <a:lnTo>
                  <a:pt x="1482021" y="101172"/>
                </a:lnTo>
                <a:lnTo>
                  <a:pt x="1464538" y="91473"/>
                </a:lnTo>
                <a:lnTo>
                  <a:pt x="1445064" y="85654"/>
                </a:lnTo>
                <a:lnTo>
                  <a:pt x="1423600" y="83714"/>
                </a:lnTo>
                <a:close/>
              </a:path>
              <a:path w="1527175" h="299720">
                <a:moveTo>
                  <a:pt x="1474237" y="231134"/>
                </a:moveTo>
                <a:lnTo>
                  <a:pt x="1465559" y="240067"/>
                </a:lnTo>
                <a:lnTo>
                  <a:pt x="1455044" y="246448"/>
                </a:lnTo>
                <a:lnTo>
                  <a:pt x="1442691" y="250276"/>
                </a:lnTo>
                <a:lnTo>
                  <a:pt x="1428500" y="251552"/>
                </a:lnTo>
                <a:lnTo>
                  <a:pt x="1509629" y="251552"/>
                </a:lnTo>
                <a:lnTo>
                  <a:pt x="1474237" y="231134"/>
                </a:lnTo>
                <a:close/>
              </a:path>
              <a:path w="1527175" h="299720">
                <a:moveTo>
                  <a:pt x="1510377" y="131187"/>
                </a:moveTo>
                <a:lnTo>
                  <a:pt x="1424997" y="131187"/>
                </a:lnTo>
                <a:lnTo>
                  <a:pt x="1433027" y="131774"/>
                </a:lnTo>
                <a:lnTo>
                  <a:pt x="1432548" y="131774"/>
                </a:lnTo>
                <a:lnTo>
                  <a:pt x="1467295" y="154157"/>
                </a:lnTo>
                <a:lnTo>
                  <a:pt x="1474237" y="172329"/>
                </a:lnTo>
                <a:lnTo>
                  <a:pt x="1525309" y="172329"/>
                </a:lnTo>
                <a:lnTo>
                  <a:pt x="1525078" y="169573"/>
                </a:lnTo>
                <a:lnTo>
                  <a:pt x="1519565" y="149461"/>
                </a:lnTo>
                <a:lnTo>
                  <a:pt x="1510377" y="1311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7088" y="1989468"/>
            <a:ext cx="5779928" cy="6114997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71839" y="8813344"/>
            <a:ext cx="3360919" cy="367528"/>
          </a:xfrm>
          <a:prstGeom prst="rect">
            <a:avLst/>
          </a:prstGeom>
        </p:spPr>
      </p:pic>
      <p:grpSp>
        <p:nvGrpSpPr>
          <p:cNvPr id="12" name="object 12" descr=""/>
          <p:cNvGrpSpPr/>
          <p:nvPr/>
        </p:nvGrpSpPr>
        <p:grpSpPr>
          <a:xfrm>
            <a:off x="7486683" y="1915415"/>
            <a:ext cx="12395200" cy="6917055"/>
            <a:chOff x="7486683" y="1915415"/>
            <a:chExt cx="12395200" cy="6917055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277082" y="1989468"/>
              <a:ext cx="5779928" cy="3932154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77082" y="5339497"/>
              <a:ext cx="5779928" cy="349274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449883" y="1915415"/>
              <a:ext cx="7431557" cy="418465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449883" y="4830207"/>
              <a:ext cx="7431557" cy="3274266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235199" y="5204030"/>
              <a:ext cx="5947462" cy="2900435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86683" y="2324536"/>
              <a:ext cx="5120262" cy="2879493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6683" y="5266855"/>
              <a:ext cx="5120262" cy="2837609"/>
            </a:xfrm>
            <a:prstGeom prst="rect">
              <a:avLst/>
            </a:prstGeom>
          </p:spPr>
        </p:pic>
      </p:grpSp>
      <p:pic>
        <p:nvPicPr>
          <p:cNvPr id="20" name="object 20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396932" y="9367253"/>
            <a:ext cx="3082835" cy="350031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354865" y="9367253"/>
            <a:ext cx="3388219" cy="350031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3998672" y="9367253"/>
            <a:ext cx="4341152" cy="345539"/>
          </a:xfrm>
          <a:prstGeom prst="rect">
            <a:avLst/>
          </a:prstGeom>
        </p:spPr>
      </p:pic>
      <p:sp>
        <p:nvSpPr>
          <p:cNvPr id="23" name="object 23" descr=""/>
          <p:cNvSpPr/>
          <p:nvPr/>
        </p:nvSpPr>
        <p:spPr>
          <a:xfrm>
            <a:off x="15434082" y="6575723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5855798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6066668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16224809" y="657572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6593821" y="6575723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543408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1575037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585580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5961239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6066672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6172091" y="6628427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6382964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648839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6593825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6910118" y="662842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5434085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5539504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5750378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5908523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6013951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6382962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6593825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6699256" y="668115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6910118" y="66811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5434085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5539504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5750378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5855798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6066668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6224809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6382962" y="673386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16593825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16699256" y="6733863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16910118" y="673386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1543408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15539504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15750378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15855798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16172102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16277533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1648839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6593825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6699256" y="678658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6910118" y="678657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434085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75037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15855798" y="683929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16013951" y="683929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6224817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1643567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16593825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16910118" y="68392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15434082" y="6892016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15855808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15961239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16066672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16172102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16277533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16382964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16488395" y="689201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16593821" y="6892016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15961239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16066672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16172102" y="694472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16277527" y="6944734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16435668" y="6944734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15592231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15750378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15961233" y="6997439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16224817" y="699743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16330245" y="699743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16646538" y="699743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16857395" y="699743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15434085" y="705015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15539504" y="7050169"/>
            <a:ext cx="158750" cy="52705"/>
          </a:xfrm>
          <a:custGeom>
            <a:avLst/>
            <a:gdLst/>
            <a:ahLst/>
            <a:cxnLst/>
            <a:rect l="l" t="t" r="r" b="b"/>
            <a:pathLst>
              <a:path w="158750" h="52704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58153" y="52705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15803092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15961233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16119386" y="7050169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58140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16593825" y="705015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16857395" y="7050169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15434085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15592221" y="7102874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15750378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15855798" y="7102874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16224809" y="7102874"/>
            <a:ext cx="264160" cy="53340"/>
          </a:xfrm>
          <a:custGeom>
            <a:avLst/>
            <a:gdLst/>
            <a:ahLst/>
            <a:cxnLst/>
            <a:rect l="l" t="t" r="r" b="b"/>
            <a:pathLst>
              <a:path w="264159" h="53340">
                <a:moveTo>
                  <a:pt x="263575" y="0"/>
                </a:moveTo>
                <a:lnTo>
                  <a:pt x="263575" y="0"/>
                </a:lnTo>
                <a:lnTo>
                  <a:pt x="0" y="0"/>
                </a:lnTo>
                <a:lnTo>
                  <a:pt x="0" y="52717"/>
                </a:lnTo>
                <a:lnTo>
                  <a:pt x="263575" y="52717"/>
                </a:lnTo>
                <a:lnTo>
                  <a:pt x="2635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16541109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16857403" y="710286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15434082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22" y="52705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15644947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15908523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16013951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16330248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16593821" y="7155592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16804688" y="715558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1543408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15750375" y="7208310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1601395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16119386" y="7208310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1633024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16593825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16699256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1680468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16910118" y="720830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15434085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15697661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15855808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16277533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16435668" y="7261028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16646542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16751972" y="7261017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15434085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15539504" y="7313732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15750375" y="7313732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15961239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16066668" y="7313732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1633024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1643567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16541103" y="7313732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1680468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16910118" y="7313729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15486800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15697661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15803092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15961233" y="7366463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58153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16330248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16541103" y="7366463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16751960" y="7366463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16910118" y="736645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15434085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15644947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15750378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15961233" y="741916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16172102" y="741916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16277527" y="7419168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16435668" y="7419168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70" y="0"/>
                </a:moveTo>
                <a:lnTo>
                  <a:pt x="158153" y="0"/>
                </a:ln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210870" y="52717"/>
                </a:lnTo>
                <a:lnTo>
                  <a:pt x="2108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16751960" y="7419168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15592231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15803092" y="747188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15961239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16066668" y="747188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16277533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16382964" y="747187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16593821" y="747188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16804678" y="747188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15434085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15592221" y="7524603"/>
            <a:ext cx="264160" cy="53340"/>
          </a:xfrm>
          <a:custGeom>
            <a:avLst/>
            <a:gdLst/>
            <a:ahLst/>
            <a:cxnLst/>
            <a:rect l="l" t="t" r="r" b="b"/>
            <a:pathLst>
              <a:path w="264159" h="53340">
                <a:moveTo>
                  <a:pt x="263575" y="0"/>
                </a:moveTo>
                <a:lnTo>
                  <a:pt x="263575" y="0"/>
                </a:lnTo>
                <a:lnTo>
                  <a:pt x="0" y="0"/>
                </a:lnTo>
                <a:lnTo>
                  <a:pt x="0" y="52717"/>
                </a:lnTo>
                <a:lnTo>
                  <a:pt x="263575" y="52717"/>
                </a:lnTo>
                <a:lnTo>
                  <a:pt x="2635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15908523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16119386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16224809" y="7524603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16593825" y="752459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16857395" y="7524603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15539516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15644947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15803092" y="757732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16013955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16172102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16330248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16435678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16646542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16857403" y="757731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15434085" y="763002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15539504" y="7630026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15750375" y="7630026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16013955" y="763002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16330245" y="7630026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16488385" y="7630026"/>
            <a:ext cx="316865" cy="53340"/>
          </a:xfrm>
          <a:custGeom>
            <a:avLst/>
            <a:gdLst/>
            <a:ahLst/>
            <a:cxnLst/>
            <a:rect l="l" t="t" r="r" b="b"/>
            <a:pathLst>
              <a:path w="316865" h="53340">
                <a:moveTo>
                  <a:pt x="316293" y="0"/>
                </a:moveTo>
                <a:lnTo>
                  <a:pt x="316293" y="0"/>
                </a:lnTo>
                <a:lnTo>
                  <a:pt x="0" y="0"/>
                </a:lnTo>
                <a:lnTo>
                  <a:pt x="0" y="52717"/>
                </a:lnTo>
                <a:lnTo>
                  <a:pt x="316293" y="52717"/>
                </a:lnTo>
                <a:lnTo>
                  <a:pt x="316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15855808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15961233" y="7682756"/>
            <a:ext cx="106045" cy="52705"/>
          </a:xfrm>
          <a:custGeom>
            <a:avLst/>
            <a:gdLst/>
            <a:ahLst/>
            <a:cxnLst/>
            <a:rect l="l" t="t" r="r" b="b"/>
            <a:pathLst>
              <a:path w="106044" h="52704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05"/>
                </a:lnTo>
                <a:lnTo>
                  <a:pt x="52717" y="52705"/>
                </a:lnTo>
                <a:lnTo>
                  <a:pt x="105435" y="52705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16119386" y="7682756"/>
            <a:ext cx="211454" cy="52705"/>
          </a:xfrm>
          <a:custGeom>
            <a:avLst/>
            <a:gdLst/>
            <a:ahLst/>
            <a:cxnLst/>
            <a:rect l="l" t="t" r="r" b="b"/>
            <a:pathLst>
              <a:path w="211455" h="52704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05"/>
                </a:lnTo>
                <a:lnTo>
                  <a:pt x="52705" y="52705"/>
                </a:lnTo>
                <a:lnTo>
                  <a:pt x="105422" y="52705"/>
                </a:lnTo>
                <a:lnTo>
                  <a:pt x="158140" y="52705"/>
                </a:lnTo>
                <a:lnTo>
                  <a:pt x="210858" y="52705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16382964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16488395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16699256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16910118" y="7682746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15434082" y="7735461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15961239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16119386" y="7735461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16488395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16593825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16699256" y="773545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15434085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1575037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15961239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16172091" y="7788179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1633024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16488395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16699256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1680468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16910118" y="7788171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15434085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15539504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15750378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15908515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16119386" y="7840883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16277527" y="7840884"/>
            <a:ext cx="474980" cy="53340"/>
          </a:xfrm>
          <a:custGeom>
            <a:avLst/>
            <a:gdLst/>
            <a:ahLst/>
            <a:cxnLst/>
            <a:rect l="l" t="t" r="r" b="b"/>
            <a:pathLst>
              <a:path w="474980" h="53340">
                <a:moveTo>
                  <a:pt x="474433" y="0"/>
                </a:moveTo>
                <a:lnTo>
                  <a:pt x="474433" y="0"/>
                </a:lnTo>
                <a:lnTo>
                  <a:pt x="0" y="0"/>
                </a:lnTo>
                <a:lnTo>
                  <a:pt x="0" y="52717"/>
                </a:lnTo>
                <a:lnTo>
                  <a:pt x="474433" y="52717"/>
                </a:lnTo>
                <a:lnTo>
                  <a:pt x="4744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16804678" y="7840884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15434085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15539504" y="7893615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1575037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1585580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16066668" y="7893615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158140" y="0"/>
                </a:lnTo>
                <a:lnTo>
                  <a:pt x="105422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16488385" y="789361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35" y="0"/>
                </a:move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054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16646542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16751972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16910118" y="7893605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15434085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15539504" y="794631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53" y="0"/>
                </a:moveTo>
                <a:lnTo>
                  <a:pt x="105435" y="0"/>
                </a:lnTo>
                <a:lnTo>
                  <a:pt x="52717" y="0"/>
                </a:lnTo>
                <a:lnTo>
                  <a:pt x="0" y="0"/>
                </a:lnTo>
                <a:lnTo>
                  <a:pt x="0" y="52717"/>
                </a:lnTo>
                <a:lnTo>
                  <a:pt x="52717" y="52717"/>
                </a:lnTo>
                <a:lnTo>
                  <a:pt x="105435" y="52717"/>
                </a:lnTo>
                <a:lnTo>
                  <a:pt x="158153" y="52717"/>
                </a:lnTo>
                <a:lnTo>
                  <a:pt x="158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15750378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15908523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16066672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16224817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16699256" y="7946319"/>
            <a:ext cx="158750" cy="53340"/>
          </a:xfrm>
          <a:custGeom>
            <a:avLst/>
            <a:gdLst/>
            <a:ahLst/>
            <a:cxnLst/>
            <a:rect l="l" t="t" r="r" b="b"/>
            <a:pathLst>
              <a:path w="158750" h="53340">
                <a:moveTo>
                  <a:pt x="158140" y="0"/>
                </a:moveTo>
                <a:lnTo>
                  <a:pt x="105422" y="0"/>
                </a:ln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58140" y="52717"/>
                </a:lnTo>
                <a:lnTo>
                  <a:pt x="1581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6910118" y="7946318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5434085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5750378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6066672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 descr=""/>
          <p:cNvSpPr/>
          <p:nvPr/>
        </p:nvSpPr>
        <p:spPr>
          <a:xfrm>
            <a:off x="16172102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 descr=""/>
          <p:cNvSpPr/>
          <p:nvPr/>
        </p:nvSpPr>
        <p:spPr>
          <a:xfrm>
            <a:off x="16330245" y="7999037"/>
            <a:ext cx="211454" cy="53340"/>
          </a:xfrm>
          <a:custGeom>
            <a:avLst/>
            <a:gdLst/>
            <a:ahLst/>
            <a:cxnLst/>
            <a:rect l="l" t="t" r="r" b="b"/>
            <a:pathLst>
              <a:path w="211455" h="53340">
                <a:moveTo>
                  <a:pt x="210858" y="0"/>
                </a:moveTo>
                <a:lnTo>
                  <a:pt x="210858" y="0"/>
                </a:lnTo>
                <a:lnTo>
                  <a:pt x="0" y="0"/>
                </a:lnTo>
                <a:lnTo>
                  <a:pt x="0" y="52717"/>
                </a:lnTo>
                <a:lnTo>
                  <a:pt x="210858" y="52717"/>
                </a:lnTo>
                <a:lnTo>
                  <a:pt x="2108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 descr=""/>
          <p:cNvSpPr/>
          <p:nvPr/>
        </p:nvSpPr>
        <p:spPr>
          <a:xfrm>
            <a:off x="16699256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 descr=""/>
          <p:cNvSpPr/>
          <p:nvPr/>
        </p:nvSpPr>
        <p:spPr>
          <a:xfrm>
            <a:off x="16910118" y="7999030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 descr=""/>
          <p:cNvSpPr/>
          <p:nvPr/>
        </p:nvSpPr>
        <p:spPr>
          <a:xfrm>
            <a:off x="15434082" y="8051755"/>
            <a:ext cx="369570" cy="53340"/>
          </a:xfrm>
          <a:custGeom>
            <a:avLst/>
            <a:gdLst/>
            <a:ahLst/>
            <a:cxnLst/>
            <a:rect l="l" t="t" r="r" b="b"/>
            <a:pathLst>
              <a:path w="369569" h="53340">
                <a:moveTo>
                  <a:pt x="369011" y="0"/>
                </a:moveTo>
                <a:lnTo>
                  <a:pt x="369011" y="0"/>
                </a:lnTo>
                <a:lnTo>
                  <a:pt x="0" y="0"/>
                </a:lnTo>
                <a:lnTo>
                  <a:pt x="0" y="52717"/>
                </a:lnTo>
                <a:lnTo>
                  <a:pt x="369011" y="52717"/>
                </a:lnTo>
                <a:lnTo>
                  <a:pt x="369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 descr=""/>
          <p:cNvSpPr/>
          <p:nvPr/>
        </p:nvSpPr>
        <p:spPr>
          <a:xfrm>
            <a:off x="15908523" y="805175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 descr=""/>
          <p:cNvSpPr/>
          <p:nvPr/>
        </p:nvSpPr>
        <p:spPr>
          <a:xfrm>
            <a:off x="16119386" y="8051755"/>
            <a:ext cx="106045" cy="53340"/>
          </a:xfrm>
          <a:custGeom>
            <a:avLst/>
            <a:gdLst/>
            <a:ahLst/>
            <a:cxnLst/>
            <a:rect l="l" t="t" r="r" b="b"/>
            <a:pathLst>
              <a:path w="106044" h="53340">
                <a:moveTo>
                  <a:pt x="105422" y="0"/>
                </a:moveTo>
                <a:lnTo>
                  <a:pt x="52705" y="0"/>
                </a:lnTo>
                <a:lnTo>
                  <a:pt x="0" y="0"/>
                </a:lnTo>
                <a:lnTo>
                  <a:pt x="0" y="52717"/>
                </a:lnTo>
                <a:lnTo>
                  <a:pt x="52705" y="52717"/>
                </a:lnTo>
                <a:lnTo>
                  <a:pt x="105422" y="52717"/>
                </a:lnTo>
                <a:lnTo>
                  <a:pt x="105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 descr=""/>
          <p:cNvSpPr/>
          <p:nvPr/>
        </p:nvSpPr>
        <p:spPr>
          <a:xfrm>
            <a:off x="16330248" y="8051752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40" h="53340">
                <a:moveTo>
                  <a:pt x="52715" y="0"/>
                </a:moveTo>
                <a:lnTo>
                  <a:pt x="0" y="0"/>
                </a:lnTo>
                <a:lnTo>
                  <a:pt x="0" y="52715"/>
                </a:lnTo>
                <a:lnTo>
                  <a:pt x="52715" y="52715"/>
                </a:lnTo>
                <a:lnTo>
                  <a:pt x="527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 descr=""/>
          <p:cNvSpPr/>
          <p:nvPr/>
        </p:nvSpPr>
        <p:spPr>
          <a:xfrm>
            <a:off x="16488385" y="8051755"/>
            <a:ext cx="422275" cy="53340"/>
          </a:xfrm>
          <a:custGeom>
            <a:avLst/>
            <a:gdLst/>
            <a:ahLst/>
            <a:cxnLst/>
            <a:rect l="l" t="t" r="r" b="b"/>
            <a:pathLst>
              <a:path w="422275" h="53340">
                <a:moveTo>
                  <a:pt x="421728" y="0"/>
                </a:moveTo>
                <a:lnTo>
                  <a:pt x="421728" y="0"/>
                </a:lnTo>
                <a:lnTo>
                  <a:pt x="0" y="0"/>
                </a:lnTo>
                <a:lnTo>
                  <a:pt x="0" y="52717"/>
                </a:lnTo>
                <a:lnTo>
                  <a:pt x="421728" y="52717"/>
                </a:lnTo>
                <a:lnTo>
                  <a:pt x="4217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3224" y="908768"/>
            <a:ext cx="15295530" cy="1587490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5202" y="2781695"/>
            <a:ext cx="12303994" cy="572504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088" y="3727635"/>
            <a:ext cx="5779928" cy="6732779"/>
          </a:xfrm>
          <a:prstGeom prst="rect">
            <a:avLst/>
          </a:prstGeom>
        </p:spPr>
      </p:pic>
      <p:sp>
        <p:nvSpPr>
          <p:cNvPr id="6" name="object 6" descr=""/>
          <p:cNvSpPr/>
          <p:nvPr/>
        </p:nvSpPr>
        <p:spPr>
          <a:xfrm>
            <a:off x="13277082" y="3727635"/>
            <a:ext cx="5780405" cy="6732905"/>
          </a:xfrm>
          <a:custGeom>
            <a:avLst/>
            <a:gdLst/>
            <a:ahLst/>
            <a:cxnLst/>
            <a:rect l="l" t="t" r="r" b="b"/>
            <a:pathLst>
              <a:path w="5780405" h="6732905">
                <a:moveTo>
                  <a:pt x="5675219" y="6732779"/>
                </a:moveTo>
                <a:lnTo>
                  <a:pt x="104708" y="6732779"/>
                </a:lnTo>
                <a:lnTo>
                  <a:pt x="63951" y="6724550"/>
                </a:lnTo>
                <a:lnTo>
                  <a:pt x="30668" y="6702110"/>
                </a:lnTo>
                <a:lnTo>
                  <a:pt x="8228" y="6668827"/>
                </a:lnTo>
                <a:lnTo>
                  <a:pt x="0" y="6628070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75219" y="0"/>
                </a:lnTo>
                <a:lnTo>
                  <a:pt x="5715977" y="8228"/>
                </a:lnTo>
                <a:lnTo>
                  <a:pt x="5749260" y="30668"/>
                </a:lnTo>
                <a:lnTo>
                  <a:pt x="5771700" y="63951"/>
                </a:lnTo>
                <a:lnTo>
                  <a:pt x="5779928" y="104708"/>
                </a:lnTo>
                <a:lnTo>
                  <a:pt x="5779928" y="6628070"/>
                </a:lnTo>
                <a:lnTo>
                  <a:pt x="5771700" y="6668827"/>
                </a:lnTo>
                <a:lnTo>
                  <a:pt x="5749260" y="6702110"/>
                </a:lnTo>
                <a:lnTo>
                  <a:pt x="5715977" y="6724550"/>
                </a:lnTo>
                <a:lnTo>
                  <a:pt x="5675219" y="6732779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7151614" y="3727635"/>
            <a:ext cx="5790565" cy="6732905"/>
          </a:xfrm>
          <a:custGeom>
            <a:avLst/>
            <a:gdLst/>
            <a:ahLst/>
            <a:cxnLst/>
            <a:rect l="l" t="t" r="r" b="b"/>
            <a:pathLst>
              <a:path w="5790565" h="6732905">
                <a:moveTo>
                  <a:pt x="5685690" y="6732779"/>
                </a:moveTo>
                <a:lnTo>
                  <a:pt x="104708" y="6732779"/>
                </a:lnTo>
                <a:lnTo>
                  <a:pt x="63951" y="6724550"/>
                </a:lnTo>
                <a:lnTo>
                  <a:pt x="30668" y="6702110"/>
                </a:lnTo>
                <a:lnTo>
                  <a:pt x="8228" y="6668827"/>
                </a:lnTo>
                <a:lnTo>
                  <a:pt x="0" y="6628070"/>
                </a:lnTo>
                <a:lnTo>
                  <a:pt x="0" y="104708"/>
                </a:lnTo>
                <a:lnTo>
                  <a:pt x="8228" y="63951"/>
                </a:lnTo>
                <a:lnTo>
                  <a:pt x="30668" y="30668"/>
                </a:lnTo>
                <a:lnTo>
                  <a:pt x="63951" y="8228"/>
                </a:lnTo>
                <a:lnTo>
                  <a:pt x="104708" y="0"/>
                </a:lnTo>
                <a:lnTo>
                  <a:pt x="5685690" y="0"/>
                </a:lnTo>
                <a:lnTo>
                  <a:pt x="5726448" y="8228"/>
                </a:lnTo>
                <a:lnTo>
                  <a:pt x="5759731" y="30668"/>
                </a:lnTo>
                <a:lnTo>
                  <a:pt x="5782171" y="63951"/>
                </a:lnTo>
                <a:lnTo>
                  <a:pt x="5790399" y="104708"/>
                </a:lnTo>
                <a:lnTo>
                  <a:pt x="5790399" y="6628070"/>
                </a:lnTo>
                <a:lnTo>
                  <a:pt x="5782171" y="6668827"/>
                </a:lnTo>
                <a:lnTo>
                  <a:pt x="5759731" y="6702110"/>
                </a:lnTo>
                <a:lnTo>
                  <a:pt x="5726448" y="6724550"/>
                </a:lnTo>
                <a:lnTo>
                  <a:pt x="5685690" y="6732779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26085" y="5183088"/>
            <a:ext cx="1821847" cy="1821934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68968" y="7671389"/>
            <a:ext cx="4274697" cy="1002859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820289" y="5190681"/>
            <a:ext cx="2442579" cy="1816100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668981" y="7671389"/>
            <a:ext cx="5023061" cy="1442469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5465497" y="5074622"/>
            <a:ext cx="1759087" cy="1930400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9157926" y="10675946"/>
            <a:ext cx="253540" cy="2242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12525"/>
            <a:chOff x="0" y="0"/>
            <a:chExt cx="20104100" cy="1131252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100" cy="11312182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03351" y="6198764"/>
              <a:ext cx="3853285" cy="4020819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5957933" y="6198764"/>
              <a:ext cx="3853815" cy="4251325"/>
            </a:xfrm>
            <a:custGeom>
              <a:avLst/>
              <a:gdLst/>
              <a:ahLst/>
              <a:cxnLst/>
              <a:rect l="l" t="t" r="r" b="b"/>
              <a:pathLst>
                <a:path w="3853815" h="4251325">
                  <a:moveTo>
                    <a:pt x="3654338" y="0"/>
                  </a:moveTo>
                  <a:lnTo>
                    <a:pt x="198946" y="0"/>
                  </a:lnTo>
                  <a:lnTo>
                    <a:pt x="153330" y="5254"/>
                  </a:lnTo>
                  <a:lnTo>
                    <a:pt x="111455" y="20221"/>
                  </a:lnTo>
                  <a:lnTo>
                    <a:pt x="74515" y="43706"/>
                  </a:lnTo>
                  <a:lnTo>
                    <a:pt x="43706" y="74515"/>
                  </a:lnTo>
                  <a:lnTo>
                    <a:pt x="20221" y="111455"/>
                  </a:lnTo>
                  <a:lnTo>
                    <a:pt x="5254" y="153330"/>
                  </a:lnTo>
                  <a:lnTo>
                    <a:pt x="0" y="198946"/>
                  </a:lnTo>
                  <a:lnTo>
                    <a:pt x="0" y="4052232"/>
                  </a:lnTo>
                  <a:lnTo>
                    <a:pt x="5254" y="4097849"/>
                  </a:lnTo>
                  <a:lnTo>
                    <a:pt x="20221" y="4139724"/>
                  </a:lnTo>
                  <a:lnTo>
                    <a:pt x="43706" y="4176663"/>
                  </a:lnTo>
                  <a:lnTo>
                    <a:pt x="74515" y="4207473"/>
                  </a:lnTo>
                  <a:lnTo>
                    <a:pt x="111455" y="4230958"/>
                  </a:lnTo>
                  <a:lnTo>
                    <a:pt x="153330" y="4245925"/>
                  </a:lnTo>
                  <a:lnTo>
                    <a:pt x="198946" y="4251179"/>
                  </a:lnTo>
                  <a:lnTo>
                    <a:pt x="3654338" y="4251179"/>
                  </a:lnTo>
                  <a:lnTo>
                    <a:pt x="3699955" y="4245925"/>
                  </a:lnTo>
                  <a:lnTo>
                    <a:pt x="3741830" y="4230958"/>
                  </a:lnTo>
                  <a:lnTo>
                    <a:pt x="3778770" y="4207473"/>
                  </a:lnTo>
                  <a:lnTo>
                    <a:pt x="3809579" y="4176663"/>
                  </a:lnTo>
                  <a:lnTo>
                    <a:pt x="3833064" y="4139724"/>
                  </a:lnTo>
                  <a:lnTo>
                    <a:pt x="3848031" y="4097849"/>
                  </a:lnTo>
                  <a:lnTo>
                    <a:pt x="3853285" y="4052232"/>
                  </a:lnTo>
                  <a:lnTo>
                    <a:pt x="3853285" y="198946"/>
                  </a:lnTo>
                  <a:lnTo>
                    <a:pt x="3848031" y="153330"/>
                  </a:lnTo>
                  <a:lnTo>
                    <a:pt x="3833064" y="111455"/>
                  </a:lnTo>
                  <a:lnTo>
                    <a:pt x="3809579" y="74515"/>
                  </a:lnTo>
                  <a:lnTo>
                    <a:pt x="3778770" y="43706"/>
                  </a:lnTo>
                  <a:lnTo>
                    <a:pt x="3741830" y="20221"/>
                  </a:lnTo>
                  <a:lnTo>
                    <a:pt x="3699955" y="5254"/>
                  </a:lnTo>
                  <a:lnTo>
                    <a:pt x="36543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8181" y="8886791"/>
              <a:ext cx="715271" cy="715010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40898" y="9499618"/>
              <a:ext cx="102183" cy="10218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40898" y="9192862"/>
              <a:ext cx="408732" cy="307339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21270" y="8579991"/>
              <a:ext cx="1430533" cy="1021811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08181" y="8682173"/>
              <a:ext cx="102183" cy="102172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32176" y="8477807"/>
              <a:ext cx="204366" cy="306539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08181" y="8069085"/>
              <a:ext cx="1021811" cy="714836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40898" y="8273381"/>
              <a:ext cx="510905" cy="306608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47448" y="7864719"/>
              <a:ext cx="1123994" cy="1737083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919087" y="7966902"/>
              <a:ext cx="510905" cy="306549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064903" y="8273441"/>
              <a:ext cx="102172" cy="102183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408181" y="7455986"/>
              <a:ext cx="613088" cy="613098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14720" y="7762535"/>
              <a:ext cx="408732" cy="204366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16904" y="7558179"/>
              <a:ext cx="408732" cy="204356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16904" y="7455986"/>
              <a:ext cx="510905" cy="204376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25637" y="6638541"/>
              <a:ext cx="2145805" cy="1839266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167075" y="7455986"/>
              <a:ext cx="204366" cy="306549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408181" y="6638891"/>
              <a:ext cx="715271" cy="715010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6293833" y="9742111"/>
              <a:ext cx="3194685" cy="349250"/>
            </a:xfrm>
            <a:custGeom>
              <a:avLst/>
              <a:gdLst/>
              <a:ahLst/>
              <a:cxnLst/>
              <a:rect l="l" t="t" r="r" b="b"/>
              <a:pathLst>
                <a:path w="3194684" h="349250">
                  <a:moveTo>
                    <a:pt x="338888" y="38742"/>
                  </a:moveTo>
                  <a:lnTo>
                    <a:pt x="166485" y="38742"/>
                  </a:lnTo>
                  <a:lnTo>
                    <a:pt x="166485" y="81358"/>
                  </a:lnTo>
                  <a:lnTo>
                    <a:pt x="290461" y="81358"/>
                  </a:lnTo>
                  <a:lnTo>
                    <a:pt x="196704" y="309938"/>
                  </a:lnTo>
                  <a:lnTo>
                    <a:pt x="243582" y="309938"/>
                  </a:lnTo>
                  <a:lnTo>
                    <a:pt x="338888" y="77484"/>
                  </a:lnTo>
                  <a:lnTo>
                    <a:pt x="338888" y="38742"/>
                  </a:lnTo>
                  <a:close/>
                </a:path>
                <a:path w="3194684" h="349250">
                  <a:moveTo>
                    <a:pt x="104991" y="194098"/>
                  </a:moveTo>
                  <a:lnTo>
                    <a:pt x="65474" y="194098"/>
                  </a:lnTo>
                  <a:lnTo>
                    <a:pt x="65474" y="259573"/>
                  </a:lnTo>
                  <a:lnTo>
                    <a:pt x="104991" y="259573"/>
                  </a:lnTo>
                  <a:lnTo>
                    <a:pt x="104991" y="194098"/>
                  </a:lnTo>
                  <a:close/>
                </a:path>
                <a:path w="3194684" h="349250">
                  <a:moveTo>
                    <a:pt x="170466" y="154581"/>
                  </a:moveTo>
                  <a:lnTo>
                    <a:pt x="0" y="154581"/>
                  </a:lnTo>
                  <a:lnTo>
                    <a:pt x="0" y="194098"/>
                  </a:lnTo>
                  <a:lnTo>
                    <a:pt x="170466" y="194098"/>
                  </a:lnTo>
                  <a:lnTo>
                    <a:pt x="170466" y="154581"/>
                  </a:lnTo>
                  <a:close/>
                </a:path>
                <a:path w="3194684" h="349250">
                  <a:moveTo>
                    <a:pt x="104991" y="89107"/>
                  </a:moveTo>
                  <a:lnTo>
                    <a:pt x="65474" y="89107"/>
                  </a:lnTo>
                  <a:lnTo>
                    <a:pt x="65474" y="154581"/>
                  </a:lnTo>
                  <a:lnTo>
                    <a:pt x="104991" y="154581"/>
                  </a:lnTo>
                  <a:lnTo>
                    <a:pt x="104991" y="89107"/>
                  </a:lnTo>
                  <a:close/>
                </a:path>
                <a:path w="3194684" h="349250">
                  <a:moveTo>
                    <a:pt x="553224" y="0"/>
                  </a:moveTo>
                  <a:lnTo>
                    <a:pt x="511382" y="0"/>
                  </a:lnTo>
                  <a:lnTo>
                    <a:pt x="492738" y="42858"/>
                  </a:lnTo>
                  <a:lnTo>
                    <a:pt x="479420" y="86201"/>
                  </a:lnTo>
                  <a:lnTo>
                    <a:pt x="471429" y="130028"/>
                  </a:lnTo>
                  <a:lnTo>
                    <a:pt x="468766" y="174340"/>
                  </a:lnTo>
                  <a:lnTo>
                    <a:pt x="471429" y="218651"/>
                  </a:lnTo>
                  <a:lnTo>
                    <a:pt x="479420" y="262478"/>
                  </a:lnTo>
                  <a:lnTo>
                    <a:pt x="492738" y="305821"/>
                  </a:lnTo>
                  <a:lnTo>
                    <a:pt x="511382" y="348680"/>
                  </a:lnTo>
                  <a:lnTo>
                    <a:pt x="553224" y="348680"/>
                  </a:lnTo>
                  <a:lnTo>
                    <a:pt x="534579" y="305821"/>
                  </a:lnTo>
                  <a:lnTo>
                    <a:pt x="521262" y="262478"/>
                  </a:lnTo>
                  <a:lnTo>
                    <a:pt x="513271" y="218651"/>
                  </a:lnTo>
                  <a:lnTo>
                    <a:pt x="510608" y="174340"/>
                  </a:lnTo>
                  <a:lnTo>
                    <a:pt x="513271" y="130028"/>
                  </a:lnTo>
                  <a:lnTo>
                    <a:pt x="521262" y="86201"/>
                  </a:lnTo>
                  <a:lnTo>
                    <a:pt x="534579" y="42858"/>
                  </a:lnTo>
                  <a:lnTo>
                    <a:pt x="553224" y="0"/>
                  </a:lnTo>
                  <a:close/>
                </a:path>
                <a:path w="3194684" h="349250">
                  <a:moveTo>
                    <a:pt x="666727" y="33705"/>
                  </a:moveTo>
                  <a:lnTo>
                    <a:pt x="628275" y="40195"/>
                  </a:lnTo>
                  <a:lnTo>
                    <a:pt x="585683" y="73416"/>
                  </a:lnTo>
                  <a:lnTo>
                    <a:pt x="570646" y="126299"/>
                  </a:lnTo>
                  <a:lnTo>
                    <a:pt x="572317" y="145888"/>
                  </a:lnTo>
                  <a:lnTo>
                    <a:pt x="597378" y="193323"/>
                  </a:lnTo>
                  <a:lnTo>
                    <a:pt x="646557" y="217295"/>
                  </a:lnTo>
                  <a:lnTo>
                    <a:pt x="666727" y="218893"/>
                  </a:lnTo>
                  <a:lnTo>
                    <a:pt x="671376" y="218893"/>
                  </a:lnTo>
                  <a:lnTo>
                    <a:pt x="609388" y="309938"/>
                  </a:lnTo>
                  <a:lnTo>
                    <a:pt x="660528" y="309938"/>
                  </a:lnTo>
                  <a:lnTo>
                    <a:pt x="746148" y="180926"/>
                  </a:lnTo>
                  <a:lnTo>
                    <a:pt x="748620" y="176664"/>
                  </a:lnTo>
                  <a:lnTo>
                    <a:pt x="666727" y="176664"/>
                  </a:lnTo>
                  <a:lnTo>
                    <a:pt x="656274" y="175817"/>
                  </a:lnTo>
                  <a:lnTo>
                    <a:pt x="656066" y="175817"/>
                  </a:lnTo>
                  <a:lnTo>
                    <a:pt x="646556" y="173274"/>
                  </a:lnTo>
                  <a:lnTo>
                    <a:pt x="646389" y="173274"/>
                  </a:lnTo>
                  <a:lnTo>
                    <a:pt x="618783" y="146639"/>
                  </a:lnTo>
                  <a:lnTo>
                    <a:pt x="616143" y="137171"/>
                  </a:lnTo>
                  <a:lnTo>
                    <a:pt x="616096" y="137002"/>
                  </a:lnTo>
                  <a:lnTo>
                    <a:pt x="615200" y="126299"/>
                  </a:lnTo>
                  <a:lnTo>
                    <a:pt x="616096" y="115451"/>
                  </a:lnTo>
                  <a:lnTo>
                    <a:pt x="618783" y="105766"/>
                  </a:lnTo>
                  <a:lnTo>
                    <a:pt x="655976" y="76806"/>
                  </a:lnTo>
                  <a:lnTo>
                    <a:pt x="666727" y="75934"/>
                  </a:lnTo>
                  <a:lnTo>
                    <a:pt x="748724" y="75934"/>
                  </a:lnTo>
                  <a:lnTo>
                    <a:pt x="747383" y="73416"/>
                  </a:lnTo>
                  <a:lnTo>
                    <a:pt x="735688" y="59663"/>
                  </a:lnTo>
                  <a:lnTo>
                    <a:pt x="721353" y="48306"/>
                  </a:lnTo>
                  <a:lnTo>
                    <a:pt x="705082" y="40195"/>
                  </a:lnTo>
                  <a:lnTo>
                    <a:pt x="686873" y="35328"/>
                  </a:lnTo>
                  <a:lnTo>
                    <a:pt x="666727" y="33705"/>
                  </a:lnTo>
                  <a:close/>
                </a:path>
                <a:path w="3194684" h="349250">
                  <a:moveTo>
                    <a:pt x="748724" y="75934"/>
                  </a:moveTo>
                  <a:lnTo>
                    <a:pt x="666727" y="75934"/>
                  </a:lnTo>
                  <a:lnTo>
                    <a:pt x="677454" y="76806"/>
                  </a:lnTo>
                  <a:lnTo>
                    <a:pt x="687163" y="79421"/>
                  </a:lnTo>
                  <a:lnTo>
                    <a:pt x="716971" y="115451"/>
                  </a:lnTo>
                  <a:lnTo>
                    <a:pt x="717867" y="126299"/>
                  </a:lnTo>
                  <a:lnTo>
                    <a:pt x="716985" y="137002"/>
                  </a:lnTo>
                  <a:lnTo>
                    <a:pt x="695856" y="169037"/>
                  </a:lnTo>
                  <a:lnTo>
                    <a:pt x="666727" y="176664"/>
                  </a:lnTo>
                  <a:lnTo>
                    <a:pt x="748620" y="176664"/>
                  </a:lnTo>
                  <a:lnTo>
                    <a:pt x="753043" y="169037"/>
                  </a:lnTo>
                  <a:lnTo>
                    <a:pt x="753169" y="168819"/>
                  </a:lnTo>
                  <a:lnTo>
                    <a:pt x="753267" y="168649"/>
                  </a:lnTo>
                  <a:lnTo>
                    <a:pt x="758306" y="155574"/>
                  </a:lnTo>
                  <a:lnTo>
                    <a:pt x="758405" y="155211"/>
                  </a:lnTo>
                  <a:lnTo>
                    <a:pt x="761403" y="141336"/>
                  </a:lnTo>
                  <a:lnTo>
                    <a:pt x="762420" y="126299"/>
                  </a:lnTo>
                  <a:lnTo>
                    <a:pt x="760749" y="106734"/>
                  </a:lnTo>
                  <a:lnTo>
                    <a:pt x="755737" y="89107"/>
                  </a:lnTo>
                  <a:lnTo>
                    <a:pt x="748724" y="75934"/>
                  </a:lnTo>
                  <a:close/>
                </a:path>
                <a:path w="3194684" h="349250">
                  <a:moveTo>
                    <a:pt x="894114" y="33705"/>
                  </a:moveTo>
                  <a:lnTo>
                    <a:pt x="849270" y="43294"/>
                  </a:lnTo>
                  <a:lnTo>
                    <a:pt x="815467" y="72060"/>
                  </a:lnTo>
                  <a:lnTo>
                    <a:pt x="794546" y="116807"/>
                  </a:lnTo>
                  <a:lnTo>
                    <a:pt x="787572" y="174340"/>
                  </a:lnTo>
                  <a:lnTo>
                    <a:pt x="789316" y="204704"/>
                  </a:lnTo>
                  <a:lnTo>
                    <a:pt x="803263" y="255844"/>
                  </a:lnTo>
                  <a:lnTo>
                    <a:pt x="830988" y="293400"/>
                  </a:lnTo>
                  <a:lnTo>
                    <a:pt x="870311" y="312577"/>
                  </a:lnTo>
                  <a:lnTo>
                    <a:pt x="894114" y="314974"/>
                  </a:lnTo>
                  <a:lnTo>
                    <a:pt x="917892" y="312577"/>
                  </a:lnTo>
                  <a:lnTo>
                    <a:pt x="938861" y="305385"/>
                  </a:lnTo>
                  <a:lnTo>
                    <a:pt x="957022" y="293400"/>
                  </a:lnTo>
                  <a:lnTo>
                    <a:pt x="972373" y="276619"/>
                  </a:lnTo>
                  <a:lnTo>
                    <a:pt x="975373" y="271583"/>
                  </a:lnTo>
                  <a:lnTo>
                    <a:pt x="894114" y="271583"/>
                  </a:lnTo>
                  <a:lnTo>
                    <a:pt x="880045" y="270009"/>
                  </a:lnTo>
                  <a:lnTo>
                    <a:pt x="848010" y="246400"/>
                  </a:lnTo>
                  <a:lnTo>
                    <a:pt x="833119" y="196423"/>
                  </a:lnTo>
                  <a:lnTo>
                    <a:pt x="832126" y="174340"/>
                  </a:lnTo>
                  <a:lnTo>
                    <a:pt x="833119" y="152257"/>
                  </a:lnTo>
                  <a:lnTo>
                    <a:pt x="848010" y="102279"/>
                  </a:lnTo>
                  <a:lnTo>
                    <a:pt x="880045" y="78671"/>
                  </a:lnTo>
                  <a:lnTo>
                    <a:pt x="894114" y="77097"/>
                  </a:lnTo>
                  <a:lnTo>
                    <a:pt x="975373" y="77097"/>
                  </a:lnTo>
                  <a:lnTo>
                    <a:pt x="972373" y="72060"/>
                  </a:lnTo>
                  <a:lnTo>
                    <a:pt x="957022" y="55280"/>
                  </a:lnTo>
                  <a:lnTo>
                    <a:pt x="938861" y="43294"/>
                  </a:lnTo>
                  <a:lnTo>
                    <a:pt x="917892" y="36102"/>
                  </a:lnTo>
                  <a:lnTo>
                    <a:pt x="894114" y="33705"/>
                  </a:lnTo>
                  <a:close/>
                </a:path>
                <a:path w="3194684" h="349250">
                  <a:moveTo>
                    <a:pt x="975373" y="77097"/>
                  </a:moveTo>
                  <a:lnTo>
                    <a:pt x="894114" y="77097"/>
                  </a:lnTo>
                  <a:lnTo>
                    <a:pt x="908327" y="78671"/>
                  </a:lnTo>
                  <a:lnTo>
                    <a:pt x="920749" y="83392"/>
                  </a:lnTo>
                  <a:lnTo>
                    <a:pt x="947166" y="116226"/>
                  </a:lnTo>
                  <a:lnTo>
                    <a:pt x="956101" y="174340"/>
                  </a:lnTo>
                  <a:lnTo>
                    <a:pt x="955109" y="196423"/>
                  </a:lnTo>
                  <a:lnTo>
                    <a:pt x="940217" y="246400"/>
                  </a:lnTo>
                  <a:lnTo>
                    <a:pt x="908327" y="270009"/>
                  </a:lnTo>
                  <a:lnTo>
                    <a:pt x="894114" y="271583"/>
                  </a:lnTo>
                  <a:lnTo>
                    <a:pt x="975373" y="271583"/>
                  </a:lnTo>
                  <a:lnTo>
                    <a:pt x="984746" y="255844"/>
                  </a:lnTo>
                  <a:lnTo>
                    <a:pt x="993585" y="231872"/>
                  </a:lnTo>
                  <a:lnTo>
                    <a:pt x="998887" y="204704"/>
                  </a:lnTo>
                  <a:lnTo>
                    <a:pt x="1000655" y="174340"/>
                  </a:lnTo>
                  <a:lnTo>
                    <a:pt x="998887" y="143975"/>
                  </a:lnTo>
                  <a:lnTo>
                    <a:pt x="993585" y="116807"/>
                  </a:lnTo>
                  <a:lnTo>
                    <a:pt x="984746" y="92836"/>
                  </a:lnTo>
                  <a:lnTo>
                    <a:pt x="975373" y="77097"/>
                  </a:lnTo>
                  <a:close/>
                </a:path>
                <a:path w="3194684" h="349250">
                  <a:moveTo>
                    <a:pt x="1053923" y="236715"/>
                  </a:moveTo>
                  <a:lnTo>
                    <a:pt x="1015955" y="258798"/>
                  </a:lnTo>
                  <a:lnTo>
                    <a:pt x="1022156" y="271583"/>
                  </a:lnTo>
                  <a:lnTo>
                    <a:pt x="1022227" y="271728"/>
                  </a:lnTo>
                  <a:lnTo>
                    <a:pt x="1051211" y="300640"/>
                  </a:lnTo>
                  <a:lnTo>
                    <a:pt x="1091890" y="314078"/>
                  </a:lnTo>
                  <a:lnTo>
                    <a:pt x="1107000" y="314974"/>
                  </a:lnTo>
                  <a:lnTo>
                    <a:pt x="1126177" y="313521"/>
                  </a:lnTo>
                  <a:lnTo>
                    <a:pt x="1174411" y="291729"/>
                  </a:lnTo>
                  <a:lnTo>
                    <a:pt x="1190736" y="271583"/>
                  </a:lnTo>
                  <a:lnTo>
                    <a:pt x="1107000" y="271583"/>
                  </a:lnTo>
                  <a:lnTo>
                    <a:pt x="1088282" y="269404"/>
                  </a:lnTo>
                  <a:lnTo>
                    <a:pt x="1073197" y="262866"/>
                  </a:lnTo>
                  <a:lnTo>
                    <a:pt x="1061744" y="251970"/>
                  </a:lnTo>
                  <a:lnTo>
                    <a:pt x="1053923" y="236715"/>
                  </a:lnTo>
                  <a:close/>
                </a:path>
                <a:path w="3194684" h="349250">
                  <a:moveTo>
                    <a:pt x="1190683" y="38742"/>
                  </a:moveTo>
                  <a:lnTo>
                    <a:pt x="1024091" y="38742"/>
                  </a:lnTo>
                  <a:lnTo>
                    <a:pt x="1024091" y="80583"/>
                  </a:lnTo>
                  <a:lnTo>
                    <a:pt x="1137606" y="80583"/>
                  </a:lnTo>
                  <a:lnTo>
                    <a:pt x="1079105" y="157681"/>
                  </a:lnTo>
                  <a:lnTo>
                    <a:pt x="1096926" y="184413"/>
                  </a:lnTo>
                  <a:lnTo>
                    <a:pt x="1107000" y="184413"/>
                  </a:lnTo>
                  <a:lnTo>
                    <a:pt x="1118017" y="185139"/>
                  </a:lnTo>
                  <a:lnTo>
                    <a:pt x="1153975" y="209789"/>
                  </a:lnTo>
                  <a:lnTo>
                    <a:pt x="1157364" y="227804"/>
                  </a:lnTo>
                  <a:lnTo>
                    <a:pt x="1156575" y="236715"/>
                  </a:lnTo>
                  <a:lnTo>
                    <a:pt x="1156517" y="237369"/>
                  </a:lnTo>
                  <a:lnTo>
                    <a:pt x="1127823" y="268677"/>
                  </a:lnTo>
                  <a:lnTo>
                    <a:pt x="1107000" y="271583"/>
                  </a:lnTo>
                  <a:lnTo>
                    <a:pt x="1190736" y="271583"/>
                  </a:lnTo>
                  <a:lnTo>
                    <a:pt x="1195041" y="264125"/>
                  </a:lnTo>
                  <a:lnTo>
                    <a:pt x="1200199" y="247054"/>
                  </a:lnTo>
                  <a:lnTo>
                    <a:pt x="1201918" y="227804"/>
                  </a:lnTo>
                  <a:lnTo>
                    <a:pt x="1200756" y="213155"/>
                  </a:lnTo>
                  <a:lnTo>
                    <a:pt x="1183322" y="177052"/>
                  </a:lnTo>
                  <a:lnTo>
                    <a:pt x="1149689" y="153879"/>
                  </a:lnTo>
                  <a:lnTo>
                    <a:pt x="1135669" y="149545"/>
                  </a:lnTo>
                  <a:lnTo>
                    <a:pt x="1190683" y="76709"/>
                  </a:lnTo>
                  <a:lnTo>
                    <a:pt x="1190683" y="38742"/>
                  </a:lnTo>
                  <a:close/>
                </a:path>
                <a:path w="3194684" h="349250">
                  <a:moveTo>
                    <a:pt x="1265083" y="0"/>
                  </a:moveTo>
                  <a:lnTo>
                    <a:pt x="1223241" y="0"/>
                  </a:lnTo>
                  <a:lnTo>
                    <a:pt x="1241886" y="42858"/>
                  </a:lnTo>
                  <a:lnTo>
                    <a:pt x="1255204" y="86201"/>
                  </a:lnTo>
                  <a:lnTo>
                    <a:pt x="1263194" y="130028"/>
                  </a:lnTo>
                  <a:lnTo>
                    <a:pt x="1265858" y="174340"/>
                  </a:lnTo>
                  <a:lnTo>
                    <a:pt x="1263194" y="218651"/>
                  </a:lnTo>
                  <a:lnTo>
                    <a:pt x="1255204" y="262478"/>
                  </a:lnTo>
                  <a:lnTo>
                    <a:pt x="1241886" y="305821"/>
                  </a:lnTo>
                  <a:lnTo>
                    <a:pt x="1223241" y="348680"/>
                  </a:lnTo>
                  <a:lnTo>
                    <a:pt x="1265083" y="348680"/>
                  </a:lnTo>
                  <a:lnTo>
                    <a:pt x="1283728" y="305821"/>
                  </a:lnTo>
                  <a:lnTo>
                    <a:pt x="1297045" y="262478"/>
                  </a:lnTo>
                  <a:lnTo>
                    <a:pt x="1305036" y="218651"/>
                  </a:lnTo>
                  <a:lnTo>
                    <a:pt x="1307700" y="174340"/>
                  </a:lnTo>
                  <a:lnTo>
                    <a:pt x="1305036" y="130028"/>
                  </a:lnTo>
                  <a:lnTo>
                    <a:pt x="1297045" y="86201"/>
                  </a:lnTo>
                  <a:lnTo>
                    <a:pt x="1283728" y="42858"/>
                  </a:lnTo>
                  <a:lnTo>
                    <a:pt x="1265083" y="0"/>
                  </a:lnTo>
                  <a:close/>
                </a:path>
                <a:path w="3194684" h="349250">
                  <a:moveTo>
                    <a:pt x="1604066" y="38742"/>
                  </a:moveTo>
                  <a:lnTo>
                    <a:pt x="1431663" y="38742"/>
                  </a:lnTo>
                  <a:lnTo>
                    <a:pt x="1431663" y="81358"/>
                  </a:lnTo>
                  <a:lnTo>
                    <a:pt x="1555638" y="81358"/>
                  </a:lnTo>
                  <a:lnTo>
                    <a:pt x="1461882" y="309938"/>
                  </a:lnTo>
                  <a:lnTo>
                    <a:pt x="1508760" y="309938"/>
                  </a:lnTo>
                  <a:lnTo>
                    <a:pt x="1604066" y="77484"/>
                  </a:lnTo>
                  <a:lnTo>
                    <a:pt x="1604066" y="38742"/>
                  </a:lnTo>
                  <a:close/>
                </a:path>
                <a:path w="3194684" h="349250">
                  <a:moveTo>
                    <a:pt x="1654028" y="234778"/>
                  </a:moveTo>
                  <a:lnTo>
                    <a:pt x="1615673" y="256861"/>
                  </a:lnTo>
                  <a:lnTo>
                    <a:pt x="1621800" y="270178"/>
                  </a:lnTo>
                  <a:lnTo>
                    <a:pt x="1629718" y="281850"/>
                  </a:lnTo>
                  <a:lnTo>
                    <a:pt x="1663787" y="306693"/>
                  </a:lnTo>
                  <a:lnTo>
                    <a:pt x="1707880" y="314974"/>
                  </a:lnTo>
                  <a:lnTo>
                    <a:pt x="1727058" y="313521"/>
                  </a:lnTo>
                  <a:lnTo>
                    <a:pt x="1775292" y="291729"/>
                  </a:lnTo>
                  <a:lnTo>
                    <a:pt x="1791617" y="271583"/>
                  </a:lnTo>
                  <a:lnTo>
                    <a:pt x="1707880" y="271583"/>
                  </a:lnTo>
                  <a:lnTo>
                    <a:pt x="1688388" y="269283"/>
                  </a:lnTo>
                  <a:lnTo>
                    <a:pt x="1672915" y="262382"/>
                  </a:lnTo>
                  <a:lnTo>
                    <a:pt x="1661462" y="250880"/>
                  </a:lnTo>
                  <a:lnTo>
                    <a:pt x="1654028" y="234778"/>
                  </a:lnTo>
                  <a:close/>
                </a:path>
                <a:path w="3194684" h="349250">
                  <a:moveTo>
                    <a:pt x="1791176" y="38742"/>
                  </a:moveTo>
                  <a:lnTo>
                    <a:pt x="1640081" y="38742"/>
                  </a:lnTo>
                  <a:lnTo>
                    <a:pt x="1629621" y="184413"/>
                  </a:lnTo>
                  <a:lnTo>
                    <a:pt x="1708655" y="184413"/>
                  </a:lnTo>
                  <a:lnTo>
                    <a:pt x="1719333" y="185139"/>
                  </a:lnTo>
                  <a:lnTo>
                    <a:pt x="1754855" y="209789"/>
                  </a:lnTo>
                  <a:lnTo>
                    <a:pt x="1758245" y="227804"/>
                  </a:lnTo>
                  <a:lnTo>
                    <a:pt x="1757373" y="237369"/>
                  </a:lnTo>
                  <a:lnTo>
                    <a:pt x="1728414" y="268677"/>
                  </a:lnTo>
                  <a:lnTo>
                    <a:pt x="1707880" y="271583"/>
                  </a:lnTo>
                  <a:lnTo>
                    <a:pt x="1791617" y="271583"/>
                  </a:lnTo>
                  <a:lnTo>
                    <a:pt x="1795922" y="264125"/>
                  </a:lnTo>
                  <a:lnTo>
                    <a:pt x="1801079" y="247054"/>
                  </a:lnTo>
                  <a:lnTo>
                    <a:pt x="1802799" y="227804"/>
                  </a:lnTo>
                  <a:lnTo>
                    <a:pt x="1801233" y="209789"/>
                  </a:lnTo>
                  <a:lnTo>
                    <a:pt x="1801128" y="208578"/>
                  </a:lnTo>
                  <a:lnTo>
                    <a:pt x="1776066" y="164267"/>
                  </a:lnTo>
                  <a:lnTo>
                    <a:pt x="1729213" y="142474"/>
                  </a:lnTo>
                  <a:lnTo>
                    <a:pt x="1710592" y="141021"/>
                  </a:lnTo>
                  <a:lnTo>
                    <a:pt x="1676499" y="141021"/>
                  </a:lnTo>
                  <a:lnTo>
                    <a:pt x="1681148" y="80583"/>
                  </a:lnTo>
                  <a:lnTo>
                    <a:pt x="1791176" y="80583"/>
                  </a:lnTo>
                  <a:lnTo>
                    <a:pt x="1791176" y="38742"/>
                  </a:lnTo>
                  <a:close/>
                </a:path>
                <a:path w="3194684" h="349250">
                  <a:moveTo>
                    <a:pt x="2002291" y="261122"/>
                  </a:moveTo>
                  <a:lnTo>
                    <a:pt x="1957350" y="261122"/>
                  </a:lnTo>
                  <a:lnTo>
                    <a:pt x="1957350" y="309938"/>
                  </a:lnTo>
                  <a:lnTo>
                    <a:pt x="2002291" y="309938"/>
                  </a:lnTo>
                  <a:lnTo>
                    <a:pt x="2002291" y="261122"/>
                  </a:lnTo>
                  <a:close/>
                </a:path>
                <a:path w="3194684" h="349250">
                  <a:moveTo>
                    <a:pt x="1965873" y="38742"/>
                  </a:moveTo>
                  <a:lnTo>
                    <a:pt x="1917446" y="38742"/>
                  </a:lnTo>
                  <a:lnTo>
                    <a:pt x="1824077" y="219668"/>
                  </a:lnTo>
                  <a:lnTo>
                    <a:pt x="1824077" y="261122"/>
                  </a:lnTo>
                  <a:lnTo>
                    <a:pt x="2033285" y="261122"/>
                  </a:lnTo>
                  <a:lnTo>
                    <a:pt x="2033285" y="219668"/>
                  </a:lnTo>
                  <a:lnTo>
                    <a:pt x="1872504" y="219668"/>
                  </a:lnTo>
                  <a:lnTo>
                    <a:pt x="1965873" y="38742"/>
                  </a:lnTo>
                  <a:close/>
                </a:path>
                <a:path w="3194684" h="349250">
                  <a:moveTo>
                    <a:pt x="2002291" y="149157"/>
                  </a:moveTo>
                  <a:lnTo>
                    <a:pt x="1957350" y="149157"/>
                  </a:lnTo>
                  <a:lnTo>
                    <a:pt x="1957350" y="219668"/>
                  </a:lnTo>
                  <a:lnTo>
                    <a:pt x="2002291" y="219668"/>
                  </a:lnTo>
                  <a:lnTo>
                    <a:pt x="2002291" y="149157"/>
                  </a:lnTo>
                  <a:close/>
                </a:path>
                <a:path w="3194684" h="349250">
                  <a:moveTo>
                    <a:pt x="2210367" y="172015"/>
                  </a:moveTo>
                  <a:lnTo>
                    <a:pt x="2067021" y="172015"/>
                  </a:lnTo>
                  <a:lnTo>
                    <a:pt x="2067021" y="212307"/>
                  </a:lnTo>
                  <a:lnTo>
                    <a:pt x="2210367" y="212307"/>
                  </a:lnTo>
                  <a:lnTo>
                    <a:pt x="2210367" y="172015"/>
                  </a:lnTo>
                  <a:close/>
                </a:path>
                <a:path w="3194684" h="349250">
                  <a:moveTo>
                    <a:pt x="2424521" y="261122"/>
                  </a:moveTo>
                  <a:lnTo>
                    <a:pt x="2379580" y="261122"/>
                  </a:lnTo>
                  <a:lnTo>
                    <a:pt x="2379580" y="309938"/>
                  </a:lnTo>
                  <a:lnTo>
                    <a:pt x="2424521" y="309938"/>
                  </a:lnTo>
                  <a:lnTo>
                    <a:pt x="2424521" y="261122"/>
                  </a:lnTo>
                  <a:close/>
                </a:path>
                <a:path w="3194684" h="349250">
                  <a:moveTo>
                    <a:pt x="2388104" y="38742"/>
                  </a:moveTo>
                  <a:lnTo>
                    <a:pt x="2339676" y="38742"/>
                  </a:lnTo>
                  <a:lnTo>
                    <a:pt x="2246307" y="219668"/>
                  </a:lnTo>
                  <a:lnTo>
                    <a:pt x="2246307" y="261122"/>
                  </a:lnTo>
                  <a:lnTo>
                    <a:pt x="2455515" y="261122"/>
                  </a:lnTo>
                  <a:lnTo>
                    <a:pt x="2455515" y="219668"/>
                  </a:lnTo>
                  <a:lnTo>
                    <a:pt x="2294735" y="219668"/>
                  </a:lnTo>
                  <a:lnTo>
                    <a:pt x="2388104" y="38742"/>
                  </a:lnTo>
                  <a:close/>
                </a:path>
                <a:path w="3194684" h="349250">
                  <a:moveTo>
                    <a:pt x="2424521" y="149157"/>
                  </a:moveTo>
                  <a:lnTo>
                    <a:pt x="2379580" y="149157"/>
                  </a:lnTo>
                  <a:lnTo>
                    <a:pt x="2379580" y="219668"/>
                  </a:lnTo>
                  <a:lnTo>
                    <a:pt x="2424521" y="219668"/>
                  </a:lnTo>
                  <a:lnTo>
                    <a:pt x="2424521" y="149157"/>
                  </a:lnTo>
                  <a:close/>
                </a:path>
                <a:path w="3194684" h="349250">
                  <a:moveTo>
                    <a:pt x="2638173" y="77097"/>
                  </a:moveTo>
                  <a:lnTo>
                    <a:pt x="2561312" y="77097"/>
                  </a:lnTo>
                  <a:lnTo>
                    <a:pt x="2570005" y="77799"/>
                  </a:lnTo>
                  <a:lnTo>
                    <a:pt x="2577874" y="79905"/>
                  </a:lnTo>
                  <a:lnTo>
                    <a:pt x="2602403" y="109616"/>
                  </a:lnTo>
                  <a:lnTo>
                    <a:pt x="2603029" y="117389"/>
                  </a:lnTo>
                  <a:lnTo>
                    <a:pt x="2603154" y="118938"/>
                  </a:lnTo>
                  <a:lnTo>
                    <a:pt x="2583758" y="161942"/>
                  </a:lnTo>
                  <a:lnTo>
                    <a:pt x="2474142" y="275070"/>
                  </a:lnTo>
                  <a:lnTo>
                    <a:pt x="2474142" y="309938"/>
                  </a:lnTo>
                  <a:lnTo>
                    <a:pt x="2652744" y="309938"/>
                  </a:lnTo>
                  <a:lnTo>
                    <a:pt x="2652744" y="266934"/>
                  </a:lnTo>
                  <a:lnTo>
                    <a:pt x="2540391" y="266934"/>
                  </a:lnTo>
                  <a:lnTo>
                    <a:pt x="2601604" y="205721"/>
                  </a:lnTo>
                  <a:lnTo>
                    <a:pt x="2621774" y="182621"/>
                  </a:lnTo>
                  <a:lnTo>
                    <a:pt x="2636181" y="160199"/>
                  </a:lnTo>
                  <a:lnTo>
                    <a:pt x="2644826" y="138455"/>
                  </a:lnTo>
                  <a:lnTo>
                    <a:pt x="2647707" y="117389"/>
                  </a:lnTo>
                  <a:lnTo>
                    <a:pt x="2646109" y="99034"/>
                  </a:lnTo>
                  <a:lnTo>
                    <a:pt x="2641315" y="82714"/>
                  </a:lnTo>
                  <a:lnTo>
                    <a:pt x="2638173" y="77097"/>
                  </a:lnTo>
                  <a:close/>
                </a:path>
                <a:path w="3194684" h="349250">
                  <a:moveTo>
                    <a:pt x="2560924" y="33705"/>
                  </a:moveTo>
                  <a:lnTo>
                    <a:pt x="2521335" y="41551"/>
                  </a:lnTo>
                  <a:lnTo>
                    <a:pt x="2488767" y="64893"/>
                  </a:lnTo>
                  <a:lnTo>
                    <a:pt x="2473367" y="88719"/>
                  </a:lnTo>
                  <a:lnTo>
                    <a:pt x="2510947" y="110802"/>
                  </a:lnTo>
                  <a:lnTo>
                    <a:pt x="2520197" y="96056"/>
                  </a:lnTo>
                  <a:lnTo>
                    <a:pt x="2531674" y="85523"/>
                  </a:lnTo>
                  <a:lnTo>
                    <a:pt x="2545379" y="79203"/>
                  </a:lnTo>
                  <a:lnTo>
                    <a:pt x="2561312" y="77097"/>
                  </a:lnTo>
                  <a:lnTo>
                    <a:pt x="2638173" y="77097"/>
                  </a:lnTo>
                  <a:lnTo>
                    <a:pt x="2633324" y="68428"/>
                  </a:lnTo>
                  <a:lnTo>
                    <a:pt x="2622137" y="56176"/>
                  </a:lnTo>
                  <a:lnTo>
                    <a:pt x="2608723" y="46345"/>
                  </a:lnTo>
                  <a:lnTo>
                    <a:pt x="2594049" y="39323"/>
                  </a:lnTo>
                  <a:lnTo>
                    <a:pt x="2578116" y="35110"/>
                  </a:lnTo>
                  <a:lnTo>
                    <a:pt x="2560924" y="33705"/>
                  </a:lnTo>
                  <a:close/>
                </a:path>
                <a:path w="3194684" h="349250">
                  <a:moveTo>
                    <a:pt x="2837659" y="172015"/>
                  </a:moveTo>
                  <a:lnTo>
                    <a:pt x="2694313" y="172015"/>
                  </a:lnTo>
                  <a:lnTo>
                    <a:pt x="2694313" y="212307"/>
                  </a:lnTo>
                  <a:lnTo>
                    <a:pt x="2837659" y="212307"/>
                  </a:lnTo>
                  <a:lnTo>
                    <a:pt x="2837659" y="172015"/>
                  </a:lnTo>
                  <a:close/>
                </a:path>
                <a:path w="3194684" h="349250">
                  <a:moveTo>
                    <a:pt x="3051813" y="261122"/>
                  </a:moveTo>
                  <a:lnTo>
                    <a:pt x="3006872" y="261122"/>
                  </a:lnTo>
                  <a:lnTo>
                    <a:pt x="3006872" y="309938"/>
                  </a:lnTo>
                  <a:lnTo>
                    <a:pt x="3051813" y="309938"/>
                  </a:lnTo>
                  <a:lnTo>
                    <a:pt x="3051813" y="261122"/>
                  </a:lnTo>
                  <a:close/>
                </a:path>
                <a:path w="3194684" h="349250">
                  <a:moveTo>
                    <a:pt x="3015396" y="38742"/>
                  </a:moveTo>
                  <a:lnTo>
                    <a:pt x="2966968" y="38742"/>
                  </a:lnTo>
                  <a:lnTo>
                    <a:pt x="2873599" y="219668"/>
                  </a:lnTo>
                  <a:lnTo>
                    <a:pt x="2873599" y="261122"/>
                  </a:lnTo>
                  <a:lnTo>
                    <a:pt x="3082807" y="261122"/>
                  </a:lnTo>
                  <a:lnTo>
                    <a:pt x="3082807" y="219668"/>
                  </a:lnTo>
                  <a:lnTo>
                    <a:pt x="2922027" y="219668"/>
                  </a:lnTo>
                  <a:lnTo>
                    <a:pt x="3015396" y="38742"/>
                  </a:lnTo>
                  <a:close/>
                </a:path>
                <a:path w="3194684" h="349250">
                  <a:moveTo>
                    <a:pt x="3051813" y="149157"/>
                  </a:moveTo>
                  <a:lnTo>
                    <a:pt x="3006872" y="149157"/>
                  </a:lnTo>
                  <a:lnTo>
                    <a:pt x="3006872" y="219668"/>
                  </a:lnTo>
                  <a:lnTo>
                    <a:pt x="3051813" y="219668"/>
                  </a:lnTo>
                  <a:lnTo>
                    <a:pt x="3051813" y="149157"/>
                  </a:lnTo>
                  <a:close/>
                </a:path>
                <a:path w="3194684" h="349250">
                  <a:moveTo>
                    <a:pt x="3194651" y="86395"/>
                  </a:moveTo>
                  <a:lnTo>
                    <a:pt x="3150098" y="86395"/>
                  </a:lnTo>
                  <a:lnTo>
                    <a:pt x="3150098" y="309938"/>
                  </a:lnTo>
                  <a:lnTo>
                    <a:pt x="3194651" y="309938"/>
                  </a:lnTo>
                  <a:lnTo>
                    <a:pt x="3194651" y="86395"/>
                  </a:lnTo>
                  <a:close/>
                </a:path>
                <a:path w="3194684" h="349250">
                  <a:moveTo>
                    <a:pt x="3194651" y="38742"/>
                  </a:moveTo>
                  <a:lnTo>
                    <a:pt x="3155909" y="38742"/>
                  </a:lnTo>
                  <a:lnTo>
                    <a:pt x="3084623" y="63924"/>
                  </a:lnTo>
                  <a:lnTo>
                    <a:pt x="3095471" y="101892"/>
                  </a:lnTo>
                  <a:lnTo>
                    <a:pt x="3150098" y="86395"/>
                  </a:lnTo>
                  <a:lnTo>
                    <a:pt x="3194651" y="86395"/>
                  </a:lnTo>
                  <a:lnTo>
                    <a:pt x="3194651" y="38742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372025" y="830241"/>
              <a:ext cx="1350048" cy="1397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24192" y="10672726"/>
            <a:ext cx="140344" cy="227465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2627" y="2272182"/>
            <a:ext cx="6806075" cy="6806075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03283" y="2409340"/>
            <a:ext cx="5631745" cy="1496310"/>
          </a:xfrm>
          <a:prstGeom prst="rect">
            <a:avLst/>
          </a:prstGeom>
        </p:spPr>
      </p:pic>
      <p:grpSp>
        <p:nvGrpSpPr>
          <p:cNvPr id="6" name="object 6" descr=""/>
          <p:cNvGrpSpPr/>
          <p:nvPr/>
        </p:nvGrpSpPr>
        <p:grpSpPr>
          <a:xfrm>
            <a:off x="9046844" y="4355888"/>
            <a:ext cx="8148955" cy="4643120"/>
            <a:chOff x="9046844" y="4355888"/>
            <a:chExt cx="8148955" cy="4643120"/>
          </a:xfrm>
        </p:grpSpPr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46844" y="4355888"/>
              <a:ext cx="7840579" cy="454436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126815" y="6642023"/>
              <a:ext cx="3068725" cy="657320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4137527" y="7875153"/>
              <a:ext cx="2750185" cy="820419"/>
            </a:xfrm>
            <a:custGeom>
              <a:avLst/>
              <a:gdLst/>
              <a:ahLst/>
              <a:cxnLst/>
              <a:rect l="l" t="t" r="r" b="b"/>
              <a:pathLst>
                <a:path w="2750184" h="820420">
                  <a:moveTo>
                    <a:pt x="107494" y="450928"/>
                  </a:moveTo>
                  <a:lnTo>
                    <a:pt x="0" y="513785"/>
                  </a:lnTo>
                  <a:lnTo>
                    <a:pt x="15258" y="545441"/>
                  </a:lnTo>
                  <a:lnTo>
                    <a:pt x="34616" y="572998"/>
                  </a:lnTo>
                  <a:lnTo>
                    <a:pt x="85630" y="615813"/>
                  </a:lnTo>
                  <a:lnTo>
                    <a:pt x="149398" y="641776"/>
                  </a:lnTo>
                  <a:lnTo>
                    <a:pt x="222275" y="650430"/>
                  </a:lnTo>
                  <a:lnTo>
                    <a:pt x="268222" y="646957"/>
                  </a:lnTo>
                  <a:lnTo>
                    <a:pt x="310412" y="636538"/>
                  </a:lnTo>
                  <a:lnTo>
                    <a:pt x="348843" y="619172"/>
                  </a:lnTo>
                  <a:lnTo>
                    <a:pt x="383517" y="594861"/>
                  </a:lnTo>
                  <a:lnTo>
                    <a:pt x="412611" y="564401"/>
                  </a:lnTo>
                  <a:lnTo>
                    <a:pt x="433392" y="528588"/>
                  </a:lnTo>
                  <a:lnTo>
                    <a:pt x="433737" y="527449"/>
                  </a:lnTo>
                  <a:lnTo>
                    <a:pt x="222275" y="527449"/>
                  </a:lnTo>
                  <a:lnTo>
                    <a:pt x="180940" y="522667"/>
                  </a:lnTo>
                  <a:lnTo>
                    <a:pt x="148032" y="508319"/>
                  </a:lnTo>
                  <a:lnTo>
                    <a:pt x="123549" y="484406"/>
                  </a:lnTo>
                  <a:lnTo>
                    <a:pt x="107494" y="450928"/>
                  </a:lnTo>
                  <a:close/>
                </a:path>
                <a:path w="2750184" h="820420">
                  <a:moveTo>
                    <a:pt x="419955" y="0"/>
                  </a:moveTo>
                  <a:lnTo>
                    <a:pt x="58301" y="0"/>
                  </a:lnTo>
                  <a:lnTo>
                    <a:pt x="32860" y="353455"/>
                  </a:lnTo>
                  <a:lnTo>
                    <a:pt x="32794" y="354366"/>
                  </a:lnTo>
                  <a:lnTo>
                    <a:pt x="225919" y="354366"/>
                  </a:lnTo>
                  <a:lnTo>
                    <a:pt x="247498" y="355846"/>
                  </a:lnTo>
                  <a:lnTo>
                    <a:pt x="297886" y="378051"/>
                  </a:lnTo>
                  <a:lnTo>
                    <a:pt x="322653" y="422290"/>
                  </a:lnTo>
                  <a:lnTo>
                    <a:pt x="324304" y="440908"/>
                  </a:lnTo>
                  <a:lnTo>
                    <a:pt x="322596" y="459924"/>
                  </a:lnTo>
                  <a:lnTo>
                    <a:pt x="296975" y="504675"/>
                  </a:lnTo>
                  <a:lnTo>
                    <a:pt x="245050" y="526026"/>
                  </a:lnTo>
                  <a:lnTo>
                    <a:pt x="222275" y="527449"/>
                  </a:lnTo>
                  <a:lnTo>
                    <a:pt x="433737" y="527449"/>
                  </a:lnTo>
                  <a:lnTo>
                    <a:pt x="445861" y="487424"/>
                  </a:lnTo>
                  <a:lnTo>
                    <a:pt x="450017" y="440908"/>
                  </a:lnTo>
                  <a:lnTo>
                    <a:pt x="446089" y="394448"/>
                  </a:lnTo>
                  <a:lnTo>
                    <a:pt x="434303" y="353455"/>
                  </a:lnTo>
                  <a:lnTo>
                    <a:pt x="414660" y="317927"/>
                  </a:lnTo>
                  <a:lnTo>
                    <a:pt x="387161" y="287865"/>
                  </a:lnTo>
                  <a:lnTo>
                    <a:pt x="353910" y="263554"/>
                  </a:lnTo>
                  <a:lnTo>
                    <a:pt x="317016" y="246188"/>
                  </a:lnTo>
                  <a:lnTo>
                    <a:pt x="276478" y="235769"/>
                  </a:lnTo>
                  <a:lnTo>
                    <a:pt x="232296" y="232296"/>
                  </a:lnTo>
                  <a:lnTo>
                    <a:pt x="166706" y="232296"/>
                  </a:lnTo>
                  <a:lnTo>
                    <a:pt x="174905" y="117514"/>
                  </a:lnTo>
                  <a:lnTo>
                    <a:pt x="419955" y="117514"/>
                  </a:lnTo>
                  <a:lnTo>
                    <a:pt x="419955" y="0"/>
                  </a:lnTo>
                  <a:close/>
                </a:path>
                <a:path w="2750184" h="820420">
                  <a:moveTo>
                    <a:pt x="762344" y="182193"/>
                  </a:moveTo>
                  <a:lnTo>
                    <a:pt x="633897" y="182193"/>
                  </a:lnTo>
                  <a:lnTo>
                    <a:pt x="820646" y="623101"/>
                  </a:lnTo>
                  <a:lnTo>
                    <a:pt x="811707" y="644736"/>
                  </a:lnTo>
                  <a:lnTo>
                    <a:pt x="789388" y="678442"/>
                  </a:lnTo>
                  <a:lnTo>
                    <a:pt x="743669" y="705999"/>
                  </a:lnTo>
                  <a:lnTo>
                    <a:pt x="701309" y="710554"/>
                  </a:lnTo>
                  <a:lnTo>
                    <a:pt x="701309" y="819870"/>
                  </a:lnTo>
                  <a:lnTo>
                    <a:pt x="743213" y="819073"/>
                  </a:lnTo>
                  <a:lnTo>
                    <a:pt x="781474" y="812127"/>
                  </a:lnTo>
                  <a:lnTo>
                    <a:pt x="847064" y="779787"/>
                  </a:lnTo>
                  <a:lnTo>
                    <a:pt x="900355" y="722396"/>
                  </a:lnTo>
                  <a:lnTo>
                    <a:pt x="922560" y="683453"/>
                  </a:lnTo>
                  <a:lnTo>
                    <a:pt x="941804" y="637676"/>
                  </a:lnTo>
                  <a:lnTo>
                    <a:pt x="996185" y="488278"/>
                  </a:lnTo>
                  <a:lnTo>
                    <a:pt x="880769" y="488278"/>
                  </a:lnTo>
                  <a:lnTo>
                    <a:pt x="762344" y="182193"/>
                  </a:lnTo>
                  <a:close/>
                </a:path>
                <a:path w="2750184" h="820420">
                  <a:moveTo>
                    <a:pt x="1326104" y="169439"/>
                  </a:moveTo>
                  <a:lnTo>
                    <a:pt x="1275659" y="173766"/>
                  </a:lnTo>
                  <a:lnTo>
                    <a:pt x="1229997" y="186748"/>
                  </a:lnTo>
                  <a:lnTo>
                    <a:pt x="1189117" y="208383"/>
                  </a:lnTo>
                  <a:lnTo>
                    <a:pt x="1153020" y="238673"/>
                  </a:lnTo>
                  <a:lnTo>
                    <a:pt x="1123469" y="275112"/>
                  </a:lnTo>
                  <a:lnTo>
                    <a:pt x="1102462" y="315650"/>
                  </a:lnTo>
                  <a:lnTo>
                    <a:pt x="1089822" y="360629"/>
                  </a:lnTo>
                  <a:lnTo>
                    <a:pt x="1085609" y="409935"/>
                  </a:lnTo>
                  <a:lnTo>
                    <a:pt x="1089757" y="458216"/>
                  </a:lnTo>
                  <a:lnTo>
                    <a:pt x="1102690" y="504903"/>
                  </a:lnTo>
                  <a:lnTo>
                    <a:pt x="1124040" y="545726"/>
                  </a:lnTo>
                  <a:lnTo>
                    <a:pt x="1153931" y="582107"/>
                  </a:lnTo>
                  <a:lnTo>
                    <a:pt x="1190882" y="611999"/>
                  </a:lnTo>
                  <a:lnTo>
                    <a:pt x="1233413" y="633349"/>
                  </a:lnTo>
                  <a:lnTo>
                    <a:pt x="1281524" y="646160"/>
                  </a:lnTo>
                  <a:lnTo>
                    <a:pt x="1335214" y="650430"/>
                  </a:lnTo>
                  <a:lnTo>
                    <a:pt x="1385135" y="646531"/>
                  </a:lnTo>
                  <a:lnTo>
                    <a:pt x="1429954" y="634834"/>
                  </a:lnTo>
                  <a:lnTo>
                    <a:pt x="1469673" y="615340"/>
                  </a:lnTo>
                  <a:lnTo>
                    <a:pt x="1504289" y="588047"/>
                  </a:lnTo>
                  <a:lnTo>
                    <a:pt x="1533805" y="552956"/>
                  </a:lnTo>
                  <a:lnTo>
                    <a:pt x="1518015" y="543847"/>
                  </a:lnTo>
                  <a:lnTo>
                    <a:pt x="1337036" y="543847"/>
                  </a:lnTo>
                  <a:lnTo>
                    <a:pt x="1289722" y="538495"/>
                  </a:lnTo>
                  <a:lnTo>
                    <a:pt x="1252544" y="522439"/>
                  </a:lnTo>
                  <a:lnTo>
                    <a:pt x="1225499" y="495679"/>
                  </a:lnTo>
                  <a:lnTo>
                    <a:pt x="1208589" y="458216"/>
                  </a:lnTo>
                  <a:lnTo>
                    <a:pt x="1552024" y="458216"/>
                  </a:lnTo>
                  <a:lnTo>
                    <a:pt x="1554017" y="445633"/>
                  </a:lnTo>
                  <a:lnTo>
                    <a:pt x="1555440" y="433392"/>
                  </a:lnTo>
                  <a:lnTo>
                    <a:pt x="1556294" y="421493"/>
                  </a:lnTo>
                  <a:lnTo>
                    <a:pt x="1556579" y="409935"/>
                  </a:lnTo>
                  <a:lnTo>
                    <a:pt x="1552994" y="367119"/>
                  </a:lnTo>
                  <a:lnTo>
                    <a:pt x="1206767" y="367119"/>
                  </a:lnTo>
                  <a:lnTo>
                    <a:pt x="1213087" y="346509"/>
                  </a:lnTo>
                  <a:lnTo>
                    <a:pt x="1233584" y="312803"/>
                  </a:lnTo>
                  <a:lnTo>
                    <a:pt x="1264272" y="288947"/>
                  </a:lnTo>
                  <a:lnTo>
                    <a:pt x="1303444" y="276649"/>
                  </a:lnTo>
                  <a:lnTo>
                    <a:pt x="1326104" y="275112"/>
                  </a:lnTo>
                  <a:lnTo>
                    <a:pt x="1519506" y="275112"/>
                  </a:lnTo>
                  <a:lnTo>
                    <a:pt x="1490989" y="238673"/>
                  </a:lnTo>
                  <a:lnTo>
                    <a:pt x="1456429" y="208383"/>
                  </a:lnTo>
                  <a:lnTo>
                    <a:pt x="1417429" y="186748"/>
                  </a:lnTo>
                  <a:lnTo>
                    <a:pt x="1373987" y="173766"/>
                  </a:lnTo>
                  <a:lnTo>
                    <a:pt x="1326104" y="169439"/>
                  </a:lnTo>
                  <a:close/>
                </a:path>
                <a:path w="2750184" h="820420">
                  <a:moveTo>
                    <a:pt x="1439064" y="498298"/>
                  </a:moveTo>
                  <a:lnTo>
                    <a:pt x="1419706" y="518226"/>
                  </a:lnTo>
                  <a:lnTo>
                    <a:pt x="1396249" y="532460"/>
                  </a:lnTo>
                  <a:lnTo>
                    <a:pt x="1368692" y="541000"/>
                  </a:lnTo>
                  <a:lnTo>
                    <a:pt x="1337036" y="543847"/>
                  </a:lnTo>
                  <a:lnTo>
                    <a:pt x="1518015" y="543847"/>
                  </a:lnTo>
                  <a:lnTo>
                    <a:pt x="1439064" y="498298"/>
                  </a:lnTo>
                  <a:close/>
                </a:path>
                <a:path w="2750184" h="820420">
                  <a:moveTo>
                    <a:pt x="1107600" y="182193"/>
                  </a:moveTo>
                  <a:lnTo>
                    <a:pt x="981887" y="182193"/>
                  </a:lnTo>
                  <a:lnTo>
                    <a:pt x="880769" y="488278"/>
                  </a:lnTo>
                  <a:lnTo>
                    <a:pt x="996185" y="488278"/>
                  </a:lnTo>
                  <a:lnTo>
                    <a:pt x="1107600" y="182193"/>
                  </a:lnTo>
                  <a:close/>
                </a:path>
                <a:path w="2750184" h="820420">
                  <a:moveTo>
                    <a:pt x="1519506" y="275112"/>
                  </a:moveTo>
                  <a:lnTo>
                    <a:pt x="1326104" y="275112"/>
                  </a:lnTo>
                  <a:lnTo>
                    <a:pt x="1347134" y="276649"/>
                  </a:lnTo>
                  <a:lnTo>
                    <a:pt x="1346065" y="276649"/>
                  </a:lnTo>
                  <a:lnTo>
                    <a:pt x="1397160" y="297886"/>
                  </a:lnTo>
                  <a:lnTo>
                    <a:pt x="1423578" y="326581"/>
                  </a:lnTo>
                  <a:lnTo>
                    <a:pt x="1439064" y="367119"/>
                  </a:lnTo>
                  <a:lnTo>
                    <a:pt x="1552994" y="367119"/>
                  </a:lnTo>
                  <a:lnTo>
                    <a:pt x="1552480" y="360970"/>
                  </a:lnTo>
                  <a:lnTo>
                    <a:pt x="1540181" y="316105"/>
                  </a:lnTo>
                  <a:lnTo>
                    <a:pt x="1519685" y="275339"/>
                  </a:lnTo>
                  <a:lnTo>
                    <a:pt x="1519506" y="275112"/>
                  </a:lnTo>
                  <a:close/>
                </a:path>
                <a:path w="2750184" h="820420">
                  <a:moveTo>
                    <a:pt x="1796298" y="169439"/>
                  </a:moveTo>
                  <a:lnTo>
                    <a:pt x="1752344" y="173823"/>
                  </a:lnTo>
                  <a:lnTo>
                    <a:pt x="1711578" y="186976"/>
                  </a:lnTo>
                  <a:lnTo>
                    <a:pt x="1674001" y="208896"/>
                  </a:lnTo>
                  <a:lnTo>
                    <a:pt x="1639612" y="239584"/>
                  </a:lnTo>
                  <a:lnTo>
                    <a:pt x="1611315" y="276193"/>
                  </a:lnTo>
                  <a:lnTo>
                    <a:pt x="1591103" y="316788"/>
                  </a:lnTo>
                  <a:lnTo>
                    <a:pt x="1578976" y="361369"/>
                  </a:lnTo>
                  <a:lnTo>
                    <a:pt x="1574933" y="409935"/>
                  </a:lnTo>
                  <a:lnTo>
                    <a:pt x="1578976" y="458558"/>
                  </a:lnTo>
                  <a:lnTo>
                    <a:pt x="1590980" y="502853"/>
                  </a:lnTo>
                  <a:lnTo>
                    <a:pt x="1591103" y="503309"/>
                  </a:lnTo>
                  <a:lnTo>
                    <a:pt x="1611315" y="544188"/>
                  </a:lnTo>
                  <a:lnTo>
                    <a:pt x="1639612" y="581197"/>
                  </a:lnTo>
                  <a:lnTo>
                    <a:pt x="1674001" y="611486"/>
                  </a:lnTo>
                  <a:lnTo>
                    <a:pt x="1711578" y="633122"/>
                  </a:lnTo>
                  <a:lnTo>
                    <a:pt x="1752344" y="646103"/>
                  </a:lnTo>
                  <a:lnTo>
                    <a:pt x="1796298" y="650430"/>
                  </a:lnTo>
                  <a:lnTo>
                    <a:pt x="1841448" y="646274"/>
                  </a:lnTo>
                  <a:lnTo>
                    <a:pt x="1881246" y="633805"/>
                  </a:lnTo>
                  <a:lnTo>
                    <a:pt x="1915692" y="613023"/>
                  </a:lnTo>
                  <a:lnTo>
                    <a:pt x="1944786" y="583929"/>
                  </a:lnTo>
                  <a:lnTo>
                    <a:pt x="2062301" y="583929"/>
                  </a:lnTo>
                  <a:lnTo>
                    <a:pt x="2062301" y="538381"/>
                  </a:lnTo>
                  <a:lnTo>
                    <a:pt x="1818162" y="538381"/>
                  </a:lnTo>
                  <a:lnTo>
                    <a:pt x="1792028" y="536161"/>
                  </a:lnTo>
                  <a:lnTo>
                    <a:pt x="1746935" y="518397"/>
                  </a:lnTo>
                  <a:lnTo>
                    <a:pt x="1712432" y="483381"/>
                  </a:lnTo>
                  <a:lnTo>
                    <a:pt x="1694669" y="436922"/>
                  </a:lnTo>
                  <a:lnTo>
                    <a:pt x="1692448" y="409935"/>
                  </a:lnTo>
                  <a:lnTo>
                    <a:pt x="1694669" y="383004"/>
                  </a:lnTo>
                  <a:lnTo>
                    <a:pt x="1712432" y="337000"/>
                  </a:lnTo>
                  <a:lnTo>
                    <a:pt x="1746935" y="301985"/>
                  </a:lnTo>
                  <a:lnTo>
                    <a:pt x="1792028" y="283766"/>
                  </a:lnTo>
                  <a:lnTo>
                    <a:pt x="1818162" y="281488"/>
                  </a:lnTo>
                  <a:lnTo>
                    <a:pt x="2062301" y="281488"/>
                  </a:lnTo>
                  <a:lnTo>
                    <a:pt x="2062301" y="235940"/>
                  </a:lnTo>
                  <a:lnTo>
                    <a:pt x="1944786" y="235940"/>
                  </a:lnTo>
                  <a:lnTo>
                    <a:pt x="1915692" y="206846"/>
                  </a:lnTo>
                  <a:lnTo>
                    <a:pt x="1881246" y="186065"/>
                  </a:lnTo>
                  <a:lnTo>
                    <a:pt x="1841448" y="173596"/>
                  </a:lnTo>
                  <a:lnTo>
                    <a:pt x="1796298" y="169439"/>
                  </a:lnTo>
                  <a:close/>
                </a:path>
                <a:path w="2750184" h="820420">
                  <a:moveTo>
                    <a:pt x="2062301" y="583929"/>
                  </a:moveTo>
                  <a:lnTo>
                    <a:pt x="1944786" y="583929"/>
                  </a:lnTo>
                  <a:lnTo>
                    <a:pt x="1944786" y="637676"/>
                  </a:lnTo>
                  <a:lnTo>
                    <a:pt x="2062301" y="637676"/>
                  </a:lnTo>
                  <a:lnTo>
                    <a:pt x="2062301" y="583929"/>
                  </a:lnTo>
                  <a:close/>
                </a:path>
                <a:path w="2750184" h="820420">
                  <a:moveTo>
                    <a:pt x="2062301" y="281488"/>
                  </a:moveTo>
                  <a:lnTo>
                    <a:pt x="1818162" y="281488"/>
                  </a:lnTo>
                  <a:lnTo>
                    <a:pt x="1844295" y="283766"/>
                  </a:lnTo>
                  <a:lnTo>
                    <a:pt x="1868037" y="290598"/>
                  </a:lnTo>
                  <a:lnTo>
                    <a:pt x="1908347" y="317927"/>
                  </a:lnTo>
                  <a:lnTo>
                    <a:pt x="1935676" y="358693"/>
                  </a:lnTo>
                  <a:lnTo>
                    <a:pt x="1944786" y="409935"/>
                  </a:lnTo>
                  <a:lnTo>
                    <a:pt x="1942509" y="436922"/>
                  </a:lnTo>
                  <a:lnTo>
                    <a:pt x="1924289" y="483381"/>
                  </a:lnTo>
                  <a:lnTo>
                    <a:pt x="1889388" y="518397"/>
                  </a:lnTo>
                  <a:lnTo>
                    <a:pt x="1844295" y="536161"/>
                  </a:lnTo>
                  <a:lnTo>
                    <a:pt x="1818162" y="538381"/>
                  </a:lnTo>
                  <a:lnTo>
                    <a:pt x="2062301" y="538381"/>
                  </a:lnTo>
                  <a:lnTo>
                    <a:pt x="2062301" y="281488"/>
                  </a:lnTo>
                  <a:close/>
                </a:path>
                <a:path w="2750184" h="820420">
                  <a:moveTo>
                    <a:pt x="2062301" y="182193"/>
                  </a:moveTo>
                  <a:lnTo>
                    <a:pt x="1944786" y="182193"/>
                  </a:lnTo>
                  <a:lnTo>
                    <a:pt x="1944786" y="235940"/>
                  </a:lnTo>
                  <a:lnTo>
                    <a:pt x="2062301" y="235940"/>
                  </a:lnTo>
                  <a:lnTo>
                    <a:pt x="2062301" y="182193"/>
                  </a:lnTo>
                  <a:close/>
                </a:path>
                <a:path w="2750184" h="820420">
                  <a:moveTo>
                    <a:pt x="2477517" y="484634"/>
                  </a:moveTo>
                  <a:lnTo>
                    <a:pt x="2375488" y="542025"/>
                  </a:lnTo>
                  <a:lnTo>
                    <a:pt x="2399465" y="581051"/>
                  </a:lnTo>
                  <a:lnTo>
                    <a:pt x="2430584" y="611404"/>
                  </a:lnTo>
                  <a:lnTo>
                    <a:pt x="2468844" y="633085"/>
                  </a:lnTo>
                  <a:lnTo>
                    <a:pt x="2514247" y="646094"/>
                  </a:lnTo>
                  <a:lnTo>
                    <a:pt x="2566791" y="650430"/>
                  </a:lnTo>
                  <a:lnTo>
                    <a:pt x="2604312" y="648096"/>
                  </a:lnTo>
                  <a:lnTo>
                    <a:pt x="2669446" y="629421"/>
                  </a:lnTo>
                  <a:lnTo>
                    <a:pt x="2720176" y="591957"/>
                  </a:lnTo>
                  <a:lnTo>
                    <a:pt x="2744519" y="543847"/>
                  </a:lnTo>
                  <a:lnTo>
                    <a:pt x="2566791" y="543847"/>
                  </a:lnTo>
                  <a:lnTo>
                    <a:pt x="2535249" y="540146"/>
                  </a:lnTo>
                  <a:lnTo>
                    <a:pt x="2509856" y="529044"/>
                  </a:lnTo>
                  <a:lnTo>
                    <a:pt x="2490612" y="510540"/>
                  </a:lnTo>
                  <a:lnTo>
                    <a:pt x="2477517" y="484634"/>
                  </a:lnTo>
                  <a:close/>
                </a:path>
                <a:path w="2750184" h="820420">
                  <a:moveTo>
                    <a:pt x="2249939" y="182193"/>
                  </a:moveTo>
                  <a:lnTo>
                    <a:pt x="2132424" y="182193"/>
                  </a:lnTo>
                  <a:lnTo>
                    <a:pt x="2132424" y="637676"/>
                  </a:lnTo>
                  <a:lnTo>
                    <a:pt x="2249939" y="637676"/>
                  </a:lnTo>
                  <a:lnTo>
                    <a:pt x="2249939" y="419955"/>
                  </a:lnTo>
                  <a:lnTo>
                    <a:pt x="2252558" y="389495"/>
                  </a:lnTo>
                  <a:lnTo>
                    <a:pt x="2260415" y="363703"/>
                  </a:lnTo>
                  <a:lnTo>
                    <a:pt x="2273510" y="342580"/>
                  </a:lnTo>
                  <a:lnTo>
                    <a:pt x="2291843" y="326126"/>
                  </a:lnTo>
                  <a:lnTo>
                    <a:pt x="2313724" y="314283"/>
                  </a:lnTo>
                  <a:lnTo>
                    <a:pt x="2313584" y="314283"/>
                  </a:lnTo>
                  <a:lnTo>
                    <a:pt x="2337392" y="306540"/>
                  </a:lnTo>
                  <a:lnTo>
                    <a:pt x="2361359" y="303352"/>
                  </a:lnTo>
                  <a:lnTo>
                    <a:pt x="2388406" y="303352"/>
                  </a:lnTo>
                  <a:lnTo>
                    <a:pt x="2388406" y="260536"/>
                  </a:lnTo>
                  <a:lnTo>
                    <a:pt x="2249939" y="260536"/>
                  </a:lnTo>
                  <a:lnTo>
                    <a:pt x="2249939" y="182193"/>
                  </a:lnTo>
                  <a:close/>
                </a:path>
                <a:path w="2750184" h="820420">
                  <a:moveTo>
                    <a:pt x="2567702" y="169439"/>
                  </a:moveTo>
                  <a:lnTo>
                    <a:pt x="2499835" y="179232"/>
                  </a:lnTo>
                  <a:lnTo>
                    <a:pt x="2443811" y="208611"/>
                  </a:lnTo>
                  <a:lnTo>
                    <a:pt x="2406917" y="254159"/>
                  </a:lnTo>
                  <a:lnTo>
                    <a:pt x="2394619" y="314283"/>
                  </a:lnTo>
                  <a:lnTo>
                    <a:pt x="2396071" y="335292"/>
                  </a:lnTo>
                  <a:lnTo>
                    <a:pt x="2407942" y="373041"/>
                  </a:lnTo>
                  <a:lnTo>
                    <a:pt x="2445405" y="414262"/>
                  </a:lnTo>
                  <a:lnTo>
                    <a:pt x="2494825" y="438345"/>
                  </a:lnTo>
                  <a:lnTo>
                    <a:pt x="2563375" y="459298"/>
                  </a:lnTo>
                  <a:lnTo>
                    <a:pt x="2578634" y="464365"/>
                  </a:lnTo>
                  <a:lnTo>
                    <a:pt x="2615813" y="481446"/>
                  </a:lnTo>
                  <a:lnTo>
                    <a:pt x="2629648" y="504675"/>
                  </a:lnTo>
                  <a:lnTo>
                    <a:pt x="2625720" y="521813"/>
                  </a:lnTo>
                  <a:lnTo>
                    <a:pt x="2613934" y="534054"/>
                  </a:lnTo>
                  <a:lnTo>
                    <a:pt x="2594291" y="541399"/>
                  </a:lnTo>
                  <a:lnTo>
                    <a:pt x="2566791" y="543847"/>
                  </a:lnTo>
                  <a:lnTo>
                    <a:pt x="2744519" y="543847"/>
                  </a:lnTo>
                  <a:lnTo>
                    <a:pt x="2746594" y="537755"/>
                  </a:lnTo>
                  <a:lnTo>
                    <a:pt x="2749896" y="504675"/>
                  </a:lnTo>
                  <a:lnTo>
                    <a:pt x="2748359" y="482413"/>
                  </a:lnTo>
                  <a:lnTo>
                    <a:pt x="2736061" y="443697"/>
                  </a:lnTo>
                  <a:lnTo>
                    <a:pt x="2712774" y="412895"/>
                  </a:lnTo>
                  <a:lnTo>
                    <a:pt x="2666998" y="383517"/>
                  </a:lnTo>
                  <a:lnTo>
                    <a:pt x="2615073" y="366094"/>
                  </a:lnTo>
                  <a:lnTo>
                    <a:pt x="2597764" y="361653"/>
                  </a:lnTo>
                  <a:lnTo>
                    <a:pt x="2581082" y="356985"/>
                  </a:lnTo>
                  <a:lnTo>
                    <a:pt x="2538551" y="341612"/>
                  </a:lnTo>
                  <a:lnTo>
                    <a:pt x="2514866" y="311550"/>
                  </a:lnTo>
                  <a:lnTo>
                    <a:pt x="2515676" y="304262"/>
                  </a:lnTo>
                  <a:lnTo>
                    <a:pt x="2515777" y="303352"/>
                  </a:lnTo>
                  <a:lnTo>
                    <a:pt x="2546750" y="276706"/>
                  </a:lnTo>
                  <a:lnTo>
                    <a:pt x="2567702" y="274201"/>
                  </a:lnTo>
                  <a:lnTo>
                    <a:pt x="2725755" y="274201"/>
                  </a:lnTo>
                  <a:lnTo>
                    <a:pt x="2740786" y="266002"/>
                  </a:lnTo>
                  <a:lnTo>
                    <a:pt x="2709585" y="225008"/>
                  </a:lnTo>
                  <a:lnTo>
                    <a:pt x="2668820" y="194946"/>
                  </a:lnTo>
                  <a:lnTo>
                    <a:pt x="2620766" y="175816"/>
                  </a:lnTo>
                  <a:lnTo>
                    <a:pt x="2594861" y="171034"/>
                  </a:lnTo>
                  <a:lnTo>
                    <a:pt x="2567702" y="169439"/>
                  </a:lnTo>
                  <a:close/>
                </a:path>
                <a:path w="2750184" h="820420">
                  <a:moveTo>
                    <a:pt x="2725755" y="274201"/>
                  </a:moveTo>
                  <a:lnTo>
                    <a:pt x="2567702" y="274201"/>
                  </a:lnTo>
                  <a:lnTo>
                    <a:pt x="2591387" y="277104"/>
                  </a:lnTo>
                  <a:lnTo>
                    <a:pt x="2611429" y="285815"/>
                  </a:lnTo>
                  <a:lnTo>
                    <a:pt x="2627826" y="300334"/>
                  </a:lnTo>
                  <a:lnTo>
                    <a:pt x="2640580" y="320660"/>
                  </a:lnTo>
                  <a:lnTo>
                    <a:pt x="2725755" y="274201"/>
                  </a:lnTo>
                  <a:close/>
                </a:path>
                <a:path w="2750184" h="820420">
                  <a:moveTo>
                    <a:pt x="2388406" y="303352"/>
                  </a:moveTo>
                  <a:lnTo>
                    <a:pt x="2365126" y="303352"/>
                  </a:lnTo>
                  <a:lnTo>
                    <a:pt x="2388406" y="304262"/>
                  </a:lnTo>
                  <a:lnTo>
                    <a:pt x="2388406" y="303352"/>
                  </a:lnTo>
                  <a:close/>
                </a:path>
                <a:path w="2750184" h="820420">
                  <a:moveTo>
                    <a:pt x="2388406" y="173083"/>
                  </a:moveTo>
                  <a:lnTo>
                    <a:pt x="2343996" y="178549"/>
                  </a:lnTo>
                  <a:lnTo>
                    <a:pt x="2303686" y="194946"/>
                  </a:lnTo>
                  <a:lnTo>
                    <a:pt x="2271574" y="222275"/>
                  </a:lnTo>
                  <a:lnTo>
                    <a:pt x="2249939" y="260536"/>
                  </a:lnTo>
                  <a:lnTo>
                    <a:pt x="2388406" y="260536"/>
                  </a:lnTo>
                  <a:lnTo>
                    <a:pt x="2388406" y="173083"/>
                  </a:lnTo>
                  <a:close/>
                </a:path>
              </a:pathLst>
            </a:custGeom>
            <a:solidFill>
              <a:srgbClr val="663A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4127485" y="8757262"/>
              <a:ext cx="2111375" cy="241935"/>
            </a:xfrm>
            <a:custGeom>
              <a:avLst/>
              <a:gdLst/>
              <a:ahLst/>
              <a:cxnLst/>
              <a:rect l="l" t="t" r="r" b="b"/>
              <a:pathLst>
                <a:path w="2111375" h="241934">
                  <a:moveTo>
                    <a:pt x="84772" y="65338"/>
                  </a:moveTo>
                  <a:lnTo>
                    <a:pt x="37841" y="79850"/>
                  </a:lnTo>
                  <a:lnTo>
                    <a:pt x="6198" y="119451"/>
                  </a:lnTo>
                  <a:lnTo>
                    <a:pt x="0" y="153461"/>
                  </a:lnTo>
                  <a:lnTo>
                    <a:pt x="1549" y="171198"/>
                  </a:lnTo>
                  <a:lnTo>
                    <a:pt x="24795" y="216119"/>
                  </a:lnTo>
                  <a:lnTo>
                    <a:pt x="67830" y="239992"/>
                  </a:lnTo>
                  <a:lnTo>
                    <a:pt x="84772" y="241584"/>
                  </a:lnTo>
                  <a:lnTo>
                    <a:pt x="104310" y="239511"/>
                  </a:lnTo>
                  <a:lnTo>
                    <a:pt x="121378" y="233291"/>
                  </a:lnTo>
                  <a:lnTo>
                    <a:pt x="135974" y="222925"/>
                  </a:lnTo>
                  <a:lnTo>
                    <a:pt x="143901" y="213438"/>
                  </a:lnTo>
                  <a:lnTo>
                    <a:pt x="88458" y="213438"/>
                  </a:lnTo>
                  <a:lnTo>
                    <a:pt x="76395" y="212370"/>
                  </a:lnTo>
                  <a:lnTo>
                    <a:pt x="38763" y="187135"/>
                  </a:lnTo>
                  <a:lnTo>
                    <a:pt x="29150" y="153461"/>
                  </a:lnTo>
                  <a:lnTo>
                    <a:pt x="30218" y="141252"/>
                  </a:lnTo>
                  <a:lnTo>
                    <a:pt x="55286" y="103284"/>
                  </a:lnTo>
                  <a:lnTo>
                    <a:pt x="88458" y="93484"/>
                  </a:lnTo>
                  <a:lnTo>
                    <a:pt x="143901" y="93484"/>
                  </a:lnTo>
                  <a:lnTo>
                    <a:pt x="135974" y="83997"/>
                  </a:lnTo>
                  <a:lnTo>
                    <a:pt x="121378" y="73631"/>
                  </a:lnTo>
                  <a:lnTo>
                    <a:pt x="104310" y="67411"/>
                  </a:lnTo>
                  <a:lnTo>
                    <a:pt x="84772" y="65338"/>
                  </a:lnTo>
                  <a:close/>
                </a:path>
                <a:path w="2111375" h="241934">
                  <a:moveTo>
                    <a:pt x="177251" y="208412"/>
                  </a:moveTo>
                  <a:lnTo>
                    <a:pt x="148100" y="208412"/>
                  </a:lnTo>
                  <a:lnTo>
                    <a:pt x="148100" y="237228"/>
                  </a:lnTo>
                  <a:lnTo>
                    <a:pt x="177251" y="237228"/>
                  </a:lnTo>
                  <a:lnTo>
                    <a:pt x="177251" y="208412"/>
                  </a:lnTo>
                  <a:close/>
                </a:path>
                <a:path w="2111375" h="241934">
                  <a:moveTo>
                    <a:pt x="143901" y="93484"/>
                  </a:moveTo>
                  <a:lnTo>
                    <a:pt x="88458" y="93484"/>
                  </a:lnTo>
                  <a:lnTo>
                    <a:pt x="100667" y="94573"/>
                  </a:lnTo>
                  <a:lnTo>
                    <a:pt x="111829" y="97839"/>
                  </a:lnTo>
                  <a:lnTo>
                    <a:pt x="143828" y="130090"/>
                  </a:lnTo>
                  <a:lnTo>
                    <a:pt x="148100" y="153461"/>
                  </a:lnTo>
                  <a:lnTo>
                    <a:pt x="147032" y="165691"/>
                  </a:lnTo>
                  <a:lnTo>
                    <a:pt x="121943" y="203826"/>
                  </a:lnTo>
                  <a:lnTo>
                    <a:pt x="88458" y="213438"/>
                  </a:lnTo>
                  <a:lnTo>
                    <a:pt x="143901" y="213438"/>
                  </a:lnTo>
                  <a:lnTo>
                    <a:pt x="148100" y="208412"/>
                  </a:lnTo>
                  <a:lnTo>
                    <a:pt x="177251" y="208412"/>
                  </a:lnTo>
                  <a:lnTo>
                    <a:pt x="177251" y="98510"/>
                  </a:lnTo>
                  <a:lnTo>
                    <a:pt x="148100" y="98510"/>
                  </a:lnTo>
                  <a:lnTo>
                    <a:pt x="143901" y="93484"/>
                  </a:lnTo>
                  <a:close/>
                </a:path>
                <a:path w="2111375" h="241934">
                  <a:moveTo>
                    <a:pt x="177251" y="69694"/>
                  </a:moveTo>
                  <a:lnTo>
                    <a:pt x="148100" y="69694"/>
                  </a:lnTo>
                  <a:lnTo>
                    <a:pt x="148100" y="98510"/>
                  </a:lnTo>
                  <a:lnTo>
                    <a:pt x="177251" y="98510"/>
                  </a:lnTo>
                  <a:lnTo>
                    <a:pt x="177251" y="69694"/>
                  </a:lnTo>
                  <a:close/>
                </a:path>
                <a:path w="2111375" h="241934">
                  <a:moveTo>
                    <a:pt x="267991" y="97839"/>
                  </a:moveTo>
                  <a:lnTo>
                    <a:pt x="238840" y="97839"/>
                  </a:lnTo>
                  <a:lnTo>
                    <a:pt x="238840" y="188643"/>
                  </a:lnTo>
                  <a:lnTo>
                    <a:pt x="239938" y="202828"/>
                  </a:lnTo>
                  <a:lnTo>
                    <a:pt x="239950" y="202988"/>
                  </a:lnTo>
                  <a:lnTo>
                    <a:pt x="266756" y="235720"/>
                  </a:lnTo>
                  <a:lnTo>
                    <a:pt x="294734" y="238736"/>
                  </a:lnTo>
                  <a:lnTo>
                    <a:pt x="312555" y="237228"/>
                  </a:lnTo>
                  <a:lnTo>
                    <a:pt x="312555" y="211763"/>
                  </a:lnTo>
                  <a:lnTo>
                    <a:pt x="287760" y="211763"/>
                  </a:lnTo>
                  <a:lnTo>
                    <a:pt x="281059" y="211539"/>
                  </a:lnTo>
                  <a:lnTo>
                    <a:pt x="276033" y="209752"/>
                  </a:lnTo>
                  <a:lnTo>
                    <a:pt x="272682" y="206402"/>
                  </a:lnTo>
                  <a:lnTo>
                    <a:pt x="269555" y="202828"/>
                  </a:lnTo>
                  <a:lnTo>
                    <a:pt x="267991" y="196908"/>
                  </a:lnTo>
                  <a:lnTo>
                    <a:pt x="267991" y="97839"/>
                  </a:lnTo>
                  <a:close/>
                </a:path>
                <a:path w="2111375" h="241934">
                  <a:moveTo>
                    <a:pt x="312555" y="211093"/>
                  </a:moveTo>
                  <a:lnTo>
                    <a:pt x="302727" y="211539"/>
                  </a:lnTo>
                  <a:lnTo>
                    <a:pt x="294462" y="211763"/>
                  </a:lnTo>
                  <a:lnTo>
                    <a:pt x="312555" y="211763"/>
                  </a:lnTo>
                  <a:lnTo>
                    <a:pt x="312555" y="211093"/>
                  </a:lnTo>
                  <a:close/>
                </a:path>
                <a:path w="2111375" h="241934">
                  <a:moveTo>
                    <a:pt x="312555" y="69694"/>
                  </a:moveTo>
                  <a:lnTo>
                    <a:pt x="205669" y="69694"/>
                  </a:lnTo>
                  <a:lnTo>
                    <a:pt x="205669" y="97839"/>
                  </a:lnTo>
                  <a:lnTo>
                    <a:pt x="312555" y="97839"/>
                  </a:lnTo>
                  <a:lnTo>
                    <a:pt x="312555" y="69694"/>
                  </a:lnTo>
                  <a:close/>
                </a:path>
                <a:path w="2111375" h="241934">
                  <a:moveTo>
                    <a:pt x="267991" y="22784"/>
                  </a:moveTo>
                  <a:lnTo>
                    <a:pt x="238840" y="31496"/>
                  </a:lnTo>
                  <a:lnTo>
                    <a:pt x="238840" y="69694"/>
                  </a:lnTo>
                  <a:lnTo>
                    <a:pt x="267991" y="69694"/>
                  </a:lnTo>
                  <a:lnTo>
                    <a:pt x="267991" y="22784"/>
                  </a:lnTo>
                  <a:close/>
                </a:path>
                <a:path w="2111375" h="241934">
                  <a:moveTo>
                    <a:pt x="528651" y="2680"/>
                  </a:moveTo>
                  <a:lnTo>
                    <a:pt x="434832" y="2680"/>
                  </a:lnTo>
                  <a:lnTo>
                    <a:pt x="434832" y="237228"/>
                  </a:lnTo>
                  <a:lnTo>
                    <a:pt x="465993" y="237228"/>
                  </a:lnTo>
                  <a:lnTo>
                    <a:pt x="465993" y="147430"/>
                  </a:lnTo>
                  <a:lnTo>
                    <a:pt x="555480" y="147430"/>
                  </a:lnTo>
                  <a:lnTo>
                    <a:pt x="553111" y="143409"/>
                  </a:lnTo>
                  <a:lnTo>
                    <a:pt x="563331" y="138864"/>
                  </a:lnTo>
                  <a:lnTo>
                    <a:pt x="572545" y="132938"/>
                  </a:lnTo>
                  <a:lnTo>
                    <a:pt x="580754" y="125629"/>
                  </a:lnTo>
                  <a:lnTo>
                    <a:pt x="586014" y="119284"/>
                  </a:lnTo>
                  <a:lnTo>
                    <a:pt x="465993" y="119284"/>
                  </a:lnTo>
                  <a:lnTo>
                    <a:pt x="465993" y="31831"/>
                  </a:lnTo>
                  <a:lnTo>
                    <a:pt x="586753" y="31831"/>
                  </a:lnTo>
                  <a:lnTo>
                    <a:pt x="580251" y="24124"/>
                  </a:lnTo>
                  <a:lnTo>
                    <a:pt x="568985" y="14742"/>
                  </a:lnTo>
                  <a:lnTo>
                    <a:pt x="556629" y="8041"/>
                  </a:lnTo>
                  <a:lnTo>
                    <a:pt x="543185" y="4020"/>
                  </a:lnTo>
                  <a:lnTo>
                    <a:pt x="528651" y="2680"/>
                  </a:lnTo>
                  <a:close/>
                </a:path>
                <a:path w="2111375" h="241934">
                  <a:moveTo>
                    <a:pt x="555480" y="147430"/>
                  </a:moveTo>
                  <a:lnTo>
                    <a:pt x="521279" y="147430"/>
                  </a:lnTo>
                  <a:lnTo>
                    <a:pt x="573885" y="237228"/>
                  </a:lnTo>
                  <a:lnTo>
                    <a:pt x="608397" y="237228"/>
                  </a:lnTo>
                  <a:lnTo>
                    <a:pt x="555480" y="147430"/>
                  </a:lnTo>
                  <a:close/>
                </a:path>
                <a:path w="2111375" h="241934">
                  <a:moveTo>
                    <a:pt x="586753" y="31831"/>
                  </a:moveTo>
                  <a:lnTo>
                    <a:pt x="528651" y="31831"/>
                  </a:lnTo>
                  <a:lnTo>
                    <a:pt x="537028" y="32627"/>
                  </a:lnTo>
                  <a:lnTo>
                    <a:pt x="544734" y="35014"/>
                  </a:lnTo>
                  <a:lnTo>
                    <a:pt x="569760" y="66678"/>
                  </a:lnTo>
                  <a:lnTo>
                    <a:pt x="570534" y="75390"/>
                  </a:lnTo>
                  <a:lnTo>
                    <a:pt x="569760" y="84123"/>
                  </a:lnTo>
                  <a:lnTo>
                    <a:pt x="544734" y="116101"/>
                  </a:lnTo>
                  <a:lnTo>
                    <a:pt x="528651" y="119284"/>
                  </a:lnTo>
                  <a:lnTo>
                    <a:pt x="586014" y="119284"/>
                  </a:lnTo>
                  <a:lnTo>
                    <a:pt x="601696" y="75390"/>
                  </a:lnTo>
                  <a:lnTo>
                    <a:pt x="600356" y="60877"/>
                  </a:lnTo>
                  <a:lnTo>
                    <a:pt x="596335" y="47495"/>
                  </a:lnTo>
                  <a:lnTo>
                    <a:pt x="589633" y="35244"/>
                  </a:lnTo>
                  <a:lnTo>
                    <a:pt x="586753" y="31831"/>
                  </a:lnTo>
                  <a:close/>
                </a:path>
                <a:path w="2111375" h="241934">
                  <a:moveTo>
                    <a:pt x="670830" y="2680"/>
                  </a:moveTo>
                  <a:lnTo>
                    <a:pt x="639669" y="2680"/>
                  </a:lnTo>
                  <a:lnTo>
                    <a:pt x="639669" y="237228"/>
                  </a:lnTo>
                  <a:lnTo>
                    <a:pt x="670830" y="237228"/>
                  </a:lnTo>
                  <a:lnTo>
                    <a:pt x="670830" y="2680"/>
                  </a:lnTo>
                  <a:close/>
                </a:path>
                <a:path w="2111375" h="241934">
                  <a:moveTo>
                    <a:pt x="821331" y="2680"/>
                  </a:moveTo>
                  <a:lnTo>
                    <a:pt x="786148" y="2680"/>
                  </a:lnTo>
                  <a:lnTo>
                    <a:pt x="698695" y="237228"/>
                  </a:lnTo>
                  <a:lnTo>
                    <a:pt x="731867" y="237228"/>
                  </a:lnTo>
                  <a:lnTo>
                    <a:pt x="750966" y="184622"/>
                  </a:lnTo>
                  <a:lnTo>
                    <a:pt x="889169" y="184622"/>
                  </a:lnTo>
                  <a:lnTo>
                    <a:pt x="878300" y="155471"/>
                  </a:lnTo>
                  <a:lnTo>
                    <a:pt x="761688" y="155471"/>
                  </a:lnTo>
                  <a:lnTo>
                    <a:pt x="803572" y="39873"/>
                  </a:lnTo>
                  <a:lnTo>
                    <a:pt x="835198" y="39873"/>
                  </a:lnTo>
                  <a:lnTo>
                    <a:pt x="821331" y="2680"/>
                  </a:lnTo>
                  <a:close/>
                </a:path>
                <a:path w="2111375" h="241934">
                  <a:moveTo>
                    <a:pt x="889169" y="184622"/>
                  </a:moveTo>
                  <a:lnTo>
                    <a:pt x="856513" y="184622"/>
                  </a:lnTo>
                  <a:lnTo>
                    <a:pt x="875612" y="237228"/>
                  </a:lnTo>
                  <a:lnTo>
                    <a:pt x="908783" y="237228"/>
                  </a:lnTo>
                  <a:lnTo>
                    <a:pt x="889169" y="184622"/>
                  </a:lnTo>
                  <a:close/>
                </a:path>
                <a:path w="2111375" h="241934">
                  <a:moveTo>
                    <a:pt x="835198" y="39873"/>
                  </a:moveTo>
                  <a:lnTo>
                    <a:pt x="803572" y="39873"/>
                  </a:lnTo>
                  <a:lnTo>
                    <a:pt x="845791" y="155471"/>
                  </a:lnTo>
                  <a:lnTo>
                    <a:pt x="878300" y="155471"/>
                  </a:lnTo>
                  <a:lnTo>
                    <a:pt x="835198" y="39873"/>
                  </a:lnTo>
                  <a:close/>
                </a:path>
                <a:path w="2111375" h="241934">
                  <a:moveTo>
                    <a:pt x="1045350" y="2680"/>
                  </a:moveTo>
                  <a:lnTo>
                    <a:pt x="1020220" y="2680"/>
                  </a:lnTo>
                  <a:lnTo>
                    <a:pt x="1020220" y="237228"/>
                  </a:lnTo>
                  <a:lnTo>
                    <a:pt x="1051381" y="237228"/>
                  </a:lnTo>
                  <a:lnTo>
                    <a:pt x="1051381" y="61987"/>
                  </a:lnTo>
                  <a:lnTo>
                    <a:pt x="1086251" y="61987"/>
                  </a:lnTo>
                  <a:lnTo>
                    <a:pt x="1045350" y="2680"/>
                  </a:lnTo>
                  <a:close/>
                </a:path>
                <a:path w="2111375" h="241934">
                  <a:moveTo>
                    <a:pt x="1086251" y="61987"/>
                  </a:moveTo>
                  <a:lnTo>
                    <a:pt x="1051381" y="61987"/>
                  </a:lnTo>
                  <a:lnTo>
                    <a:pt x="1172006" y="237228"/>
                  </a:lnTo>
                  <a:lnTo>
                    <a:pt x="1197136" y="237228"/>
                  </a:lnTo>
                  <a:lnTo>
                    <a:pt x="1197136" y="177586"/>
                  </a:lnTo>
                  <a:lnTo>
                    <a:pt x="1165974" y="177586"/>
                  </a:lnTo>
                  <a:lnTo>
                    <a:pt x="1086251" y="61987"/>
                  </a:lnTo>
                  <a:close/>
                </a:path>
                <a:path w="2111375" h="241934">
                  <a:moveTo>
                    <a:pt x="1197136" y="2680"/>
                  </a:moveTo>
                  <a:lnTo>
                    <a:pt x="1165974" y="2680"/>
                  </a:lnTo>
                  <a:lnTo>
                    <a:pt x="1165974" y="177586"/>
                  </a:lnTo>
                  <a:lnTo>
                    <a:pt x="1197136" y="177586"/>
                  </a:lnTo>
                  <a:lnTo>
                    <a:pt x="1197136" y="2680"/>
                  </a:lnTo>
                  <a:close/>
                </a:path>
                <a:path w="2111375" h="241934">
                  <a:moveTo>
                    <a:pt x="1323033" y="65338"/>
                  </a:moveTo>
                  <a:lnTo>
                    <a:pt x="1273966" y="79662"/>
                  </a:lnTo>
                  <a:lnTo>
                    <a:pt x="1241276" y="119200"/>
                  </a:lnTo>
                  <a:lnTo>
                    <a:pt x="1234910" y="153461"/>
                  </a:lnTo>
                  <a:lnTo>
                    <a:pt x="1236501" y="171324"/>
                  </a:lnTo>
                  <a:lnTo>
                    <a:pt x="1260375" y="216119"/>
                  </a:lnTo>
                  <a:lnTo>
                    <a:pt x="1305295" y="239992"/>
                  </a:lnTo>
                  <a:lnTo>
                    <a:pt x="1323033" y="241584"/>
                  </a:lnTo>
                  <a:lnTo>
                    <a:pt x="1340770" y="239992"/>
                  </a:lnTo>
                  <a:lnTo>
                    <a:pt x="1357126" y="235217"/>
                  </a:lnTo>
                  <a:lnTo>
                    <a:pt x="1372099" y="227260"/>
                  </a:lnTo>
                  <a:lnTo>
                    <a:pt x="1385690" y="216119"/>
                  </a:lnTo>
                  <a:lnTo>
                    <a:pt x="1388218" y="213103"/>
                  </a:lnTo>
                  <a:lnTo>
                    <a:pt x="1323033" y="213103"/>
                  </a:lnTo>
                  <a:lnTo>
                    <a:pt x="1311117" y="212035"/>
                  </a:lnTo>
                  <a:lnTo>
                    <a:pt x="1273673" y="186947"/>
                  </a:lnTo>
                  <a:lnTo>
                    <a:pt x="1264060" y="153461"/>
                  </a:lnTo>
                  <a:lnTo>
                    <a:pt x="1265129" y="141252"/>
                  </a:lnTo>
                  <a:lnTo>
                    <a:pt x="1290175" y="103431"/>
                  </a:lnTo>
                  <a:lnTo>
                    <a:pt x="1323033" y="93819"/>
                  </a:lnTo>
                  <a:lnTo>
                    <a:pt x="1388218" y="93819"/>
                  </a:lnTo>
                  <a:lnTo>
                    <a:pt x="1385690" y="90803"/>
                  </a:lnTo>
                  <a:lnTo>
                    <a:pt x="1372099" y="79662"/>
                  </a:lnTo>
                  <a:lnTo>
                    <a:pt x="1357126" y="71704"/>
                  </a:lnTo>
                  <a:lnTo>
                    <a:pt x="1340770" y="66929"/>
                  </a:lnTo>
                  <a:lnTo>
                    <a:pt x="1323033" y="65338"/>
                  </a:lnTo>
                  <a:close/>
                </a:path>
                <a:path w="2111375" h="241934">
                  <a:moveTo>
                    <a:pt x="1388218" y="93819"/>
                  </a:moveTo>
                  <a:lnTo>
                    <a:pt x="1323033" y="93819"/>
                  </a:lnTo>
                  <a:lnTo>
                    <a:pt x="1335095" y="94887"/>
                  </a:lnTo>
                  <a:lnTo>
                    <a:pt x="1346152" y="98091"/>
                  </a:lnTo>
                  <a:lnTo>
                    <a:pt x="1378068" y="130090"/>
                  </a:lnTo>
                  <a:lnTo>
                    <a:pt x="1382340" y="153461"/>
                  </a:lnTo>
                  <a:lnTo>
                    <a:pt x="1381272" y="165670"/>
                  </a:lnTo>
                  <a:lnTo>
                    <a:pt x="1356204" y="203491"/>
                  </a:lnTo>
                  <a:lnTo>
                    <a:pt x="1323033" y="213103"/>
                  </a:lnTo>
                  <a:lnTo>
                    <a:pt x="1388218" y="213103"/>
                  </a:lnTo>
                  <a:lnTo>
                    <a:pt x="1396978" y="202653"/>
                  </a:lnTo>
                  <a:lnTo>
                    <a:pt x="1405040" y="187722"/>
                  </a:lnTo>
                  <a:lnTo>
                    <a:pt x="1409878" y="171324"/>
                  </a:lnTo>
                  <a:lnTo>
                    <a:pt x="1411491" y="153461"/>
                  </a:lnTo>
                  <a:lnTo>
                    <a:pt x="1409878" y="135597"/>
                  </a:lnTo>
                  <a:lnTo>
                    <a:pt x="1405040" y="119200"/>
                  </a:lnTo>
                  <a:lnTo>
                    <a:pt x="1396978" y="104269"/>
                  </a:lnTo>
                  <a:lnTo>
                    <a:pt x="1388218" y="93819"/>
                  </a:lnTo>
                  <a:close/>
                </a:path>
                <a:path w="2111375" h="241934">
                  <a:moveTo>
                    <a:pt x="1451374" y="69694"/>
                  </a:moveTo>
                  <a:lnTo>
                    <a:pt x="1419878" y="69694"/>
                  </a:lnTo>
                  <a:lnTo>
                    <a:pt x="1486891" y="237228"/>
                  </a:lnTo>
                  <a:lnTo>
                    <a:pt x="1521068" y="237228"/>
                  </a:lnTo>
                  <a:lnTo>
                    <a:pt x="1533533" y="206067"/>
                  </a:lnTo>
                  <a:lnTo>
                    <a:pt x="1503980" y="206067"/>
                  </a:lnTo>
                  <a:lnTo>
                    <a:pt x="1451374" y="69694"/>
                  </a:lnTo>
                  <a:close/>
                </a:path>
                <a:path w="2111375" h="241934">
                  <a:moveTo>
                    <a:pt x="1588082" y="69694"/>
                  </a:moveTo>
                  <a:lnTo>
                    <a:pt x="1556586" y="69694"/>
                  </a:lnTo>
                  <a:lnTo>
                    <a:pt x="1503980" y="206067"/>
                  </a:lnTo>
                  <a:lnTo>
                    <a:pt x="1533533" y="206067"/>
                  </a:lnTo>
                  <a:lnTo>
                    <a:pt x="1588082" y="69694"/>
                  </a:lnTo>
                  <a:close/>
                </a:path>
                <a:path w="2111375" h="241934">
                  <a:moveTo>
                    <a:pt x="1684933" y="65338"/>
                  </a:moveTo>
                  <a:lnTo>
                    <a:pt x="1635866" y="79662"/>
                  </a:lnTo>
                  <a:lnTo>
                    <a:pt x="1603176" y="119200"/>
                  </a:lnTo>
                  <a:lnTo>
                    <a:pt x="1596810" y="153461"/>
                  </a:lnTo>
                  <a:lnTo>
                    <a:pt x="1598401" y="171324"/>
                  </a:lnTo>
                  <a:lnTo>
                    <a:pt x="1622275" y="216119"/>
                  </a:lnTo>
                  <a:lnTo>
                    <a:pt x="1667195" y="239992"/>
                  </a:lnTo>
                  <a:lnTo>
                    <a:pt x="1684933" y="241584"/>
                  </a:lnTo>
                  <a:lnTo>
                    <a:pt x="1702670" y="239992"/>
                  </a:lnTo>
                  <a:lnTo>
                    <a:pt x="1719026" y="235217"/>
                  </a:lnTo>
                  <a:lnTo>
                    <a:pt x="1733999" y="227260"/>
                  </a:lnTo>
                  <a:lnTo>
                    <a:pt x="1747590" y="216119"/>
                  </a:lnTo>
                  <a:lnTo>
                    <a:pt x="1750118" y="213103"/>
                  </a:lnTo>
                  <a:lnTo>
                    <a:pt x="1684933" y="213103"/>
                  </a:lnTo>
                  <a:lnTo>
                    <a:pt x="1673017" y="212035"/>
                  </a:lnTo>
                  <a:lnTo>
                    <a:pt x="1635573" y="186947"/>
                  </a:lnTo>
                  <a:lnTo>
                    <a:pt x="1625960" y="153461"/>
                  </a:lnTo>
                  <a:lnTo>
                    <a:pt x="1627029" y="141252"/>
                  </a:lnTo>
                  <a:lnTo>
                    <a:pt x="1652075" y="103431"/>
                  </a:lnTo>
                  <a:lnTo>
                    <a:pt x="1684933" y="93819"/>
                  </a:lnTo>
                  <a:lnTo>
                    <a:pt x="1750118" y="93819"/>
                  </a:lnTo>
                  <a:lnTo>
                    <a:pt x="1747590" y="90803"/>
                  </a:lnTo>
                  <a:lnTo>
                    <a:pt x="1733999" y="79662"/>
                  </a:lnTo>
                  <a:lnTo>
                    <a:pt x="1719026" y="71704"/>
                  </a:lnTo>
                  <a:lnTo>
                    <a:pt x="1702670" y="66929"/>
                  </a:lnTo>
                  <a:lnTo>
                    <a:pt x="1684933" y="65338"/>
                  </a:lnTo>
                  <a:close/>
                </a:path>
                <a:path w="2111375" h="241934">
                  <a:moveTo>
                    <a:pt x="1750118" y="93819"/>
                  </a:moveTo>
                  <a:lnTo>
                    <a:pt x="1684933" y="93819"/>
                  </a:lnTo>
                  <a:lnTo>
                    <a:pt x="1696995" y="94887"/>
                  </a:lnTo>
                  <a:lnTo>
                    <a:pt x="1708052" y="98091"/>
                  </a:lnTo>
                  <a:lnTo>
                    <a:pt x="1739967" y="130090"/>
                  </a:lnTo>
                  <a:lnTo>
                    <a:pt x="1744240" y="153461"/>
                  </a:lnTo>
                  <a:lnTo>
                    <a:pt x="1743172" y="165670"/>
                  </a:lnTo>
                  <a:lnTo>
                    <a:pt x="1718104" y="203491"/>
                  </a:lnTo>
                  <a:lnTo>
                    <a:pt x="1684933" y="213103"/>
                  </a:lnTo>
                  <a:lnTo>
                    <a:pt x="1750118" y="213103"/>
                  </a:lnTo>
                  <a:lnTo>
                    <a:pt x="1758878" y="202653"/>
                  </a:lnTo>
                  <a:lnTo>
                    <a:pt x="1766940" y="187722"/>
                  </a:lnTo>
                  <a:lnTo>
                    <a:pt x="1771778" y="171324"/>
                  </a:lnTo>
                  <a:lnTo>
                    <a:pt x="1773391" y="153461"/>
                  </a:lnTo>
                  <a:lnTo>
                    <a:pt x="1771778" y="135597"/>
                  </a:lnTo>
                  <a:lnTo>
                    <a:pt x="1766940" y="119200"/>
                  </a:lnTo>
                  <a:lnTo>
                    <a:pt x="1758878" y="104269"/>
                  </a:lnTo>
                  <a:lnTo>
                    <a:pt x="1750118" y="93819"/>
                  </a:lnTo>
                  <a:close/>
                </a:path>
                <a:path w="2111375" h="241934">
                  <a:moveTo>
                    <a:pt x="1818900" y="187973"/>
                  </a:moveTo>
                  <a:lnTo>
                    <a:pt x="1793769" y="202381"/>
                  </a:lnTo>
                  <a:lnTo>
                    <a:pt x="1798084" y="210820"/>
                  </a:lnTo>
                  <a:lnTo>
                    <a:pt x="1803654" y="218380"/>
                  </a:lnTo>
                  <a:lnTo>
                    <a:pt x="1837747" y="238903"/>
                  </a:lnTo>
                  <a:lnTo>
                    <a:pt x="1860448" y="241584"/>
                  </a:lnTo>
                  <a:lnTo>
                    <a:pt x="1873558" y="240725"/>
                  </a:lnTo>
                  <a:lnTo>
                    <a:pt x="1913117" y="220412"/>
                  </a:lnTo>
                  <a:lnTo>
                    <a:pt x="1917201" y="214108"/>
                  </a:lnTo>
                  <a:lnTo>
                    <a:pt x="1860448" y="214108"/>
                  </a:lnTo>
                  <a:lnTo>
                    <a:pt x="1853014" y="213668"/>
                  </a:lnTo>
                  <a:lnTo>
                    <a:pt x="1821580" y="196014"/>
                  </a:lnTo>
                  <a:lnTo>
                    <a:pt x="1818900" y="187973"/>
                  </a:lnTo>
                  <a:close/>
                </a:path>
                <a:path w="2111375" h="241934">
                  <a:moveTo>
                    <a:pt x="1859108" y="65338"/>
                  </a:moveTo>
                  <a:lnTo>
                    <a:pt x="1816554" y="79411"/>
                  </a:lnTo>
                  <a:lnTo>
                    <a:pt x="1800952" y="104541"/>
                  </a:lnTo>
                  <a:lnTo>
                    <a:pt x="1800848" y="104855"/>
                  </a:lnTo>
                  <a:lnTo>
                    <a:pt x="1799936" y="113923"/>
                  </a:lnTo>
                  <a:lnTo>
                    <a:pt x="1799834" y="114928"/>
                  </a:lnTo>
                  <a:lnTo>
                    <a:pt x="1799801" y="115263"/>
                  </a:lnTo>
                  <a:lnTo>
                    <a:pt x="1820240" y="151953"/>
                  </a:lnTo>
                  <a:lnTo>
                    <a:pt x="1860448" y="166528"/>
                  </a:lnTo>
                  <a:lnTo>
                    <a:pt x="1869607" y="168762"/>
                  </a:lnTo>
                  <a:lnTo>
                    <a:pt x="1877425" y="171890"/>
                  </a:lnTo>
                  <a:lnTo>
                    <a:pt x="1883903" y="175910"/>
                  </a:lnTo>
                  <a:lnTo>
                    <a:pt x="1890381" y="179708"/>
                  </a:lnTo>
                  <a:lnTo>
                    <a:pt x="1893620" y="184846"/>
                  </a:lnTo>
                  <a:lnTo>
                    <a:pt x="1893620" y="199142"/>
                  </a:lnTo>
                  <a:lnTo>
                    <a:pt x="1890493" y="204950"/>
                  </a:lnTo>
                  <a:lnTo>
                    <a:pt x="1884238" y="208747"/>
                  </a:lnTo>
                  <a:lnTo>
                    <a:pt x="1878814" y="211846"/>
                  </a:lnTo>
                  <a:lnTo>
                    <a:pt x="1877859" y="212349"/>
                  </a:lnTo>
                  <a:lnTo>
                    <a:pt x="1870053" y="214108"/>
                  </a:lnTo>
                  <a:lnTo>
                    <a:pt x="1917201" y="214108"/>
                  </a:lnTo>
                  <a:lnTo>
                    <a:pt x="1918666" y="211846"/>
                  </a:lnTo>
                  <a:lnTo>
                    <a:pt x="1921917" y="202381"/>
                  </a:lnTo>
                  <a:lnTo>
                    <a:pt x="1921996" y="202150"/>
                  </a:lnTo>
                  <a:lnTo>
                    <a:pt x="1923106" y="191323"/>
                  </a:lnTo>
                  <a:lnTo>
                    <a:pt x="1922623" y="184846"/>
                  </a:lnTo>
                  <a:lnTo>
                    <a:pt x="1896552" y="150696"/>
                  </a:lnTo>
                  <a:lnTo>
                    <a:pt x="1862458" y="140058"/>
                  </a:lnTo>
                  <a:lnTo>
                    <a:pt x="1853300" y="137601"/>
                  </a:lnTo>
                  <a:lnTo>
                    <a:pt x="1845482" y="134474"/>
                  </a:lnTo>
                  <a:lnTo>
                    <a:pt x="1839004" y="130676"/>
                  </a:lnTo>
                  <a:lnTo>
                    <a:pt x="1832526" y="126655"/>
                  </a:lnTo>
                  <a:lnTo>
                    <a:pt x="1829287" y="121406"/>
                  </a:lnTo>
                  <a:lnTo>
                    <a:pt x="1829287" y="107780"/>
                  </a:lnTo>
                  <a:lnTo>
                    <a:pt x="1832191" y="102307"/>
                  </a:lnTo>
                  <a:lnTo>
                    <a:pt x="1837998" y="98510"/>
                  </a:lnTo>
                  <a:lnTo>
                    <a:pt x="1843806" y="94489"/>
                  </a:lnTo>
                  <a:lnTo>
                    <a:pt x="1850843" y="92478"/>
                  </a:lnTo>
                  <a:lnTo>
                    <a:pt x="1914931" y="92478"/>
                  </a:lnTo>
                  <a:lnTo>
                    <a:pt x="1909368" y="85609"/>
                  </a:lnTo>
                  <a:lnTo>
                    <a:pt x="1869034" y="65924"/>
                  </a:lnTo>
                  <a:lnTo>
                    <a:pt x="1859108" y="65338"/>
                  </a:lnTo>
                  <a:close/>
                </a:path>
                <a:path w="2111375" h="241934">
                  <a:moveTo>
                    <a:pt x="1914921" y="92478"/>
                  </a:moveTo>
                  <a:lnTo>
                    <a:pt x="1859108" y="92478"/>
                  </a:lnTo>
                  <a:lnTo>
                    <a:pt x="1871401" y="93819"/>
                  </a:lnTo>
                  <a:lnTo>
                    <a:pt x="1881474" y="97839"/>
                  </a:lnTo>
                  <a:lnTo>
                    <a:pt x="1889327" y="104541"/>
                  </a:lnTo>
                  <a:lnTo>
                    <a:pt x="1894960" y="113923"/>
                  </a:lnTo>
                  <a:lnTo>
                    <a:pt x="1919420" y="100185"/>
                  </a:lnTo>
                  <a:lnTo>
                    <a:pt x="1914921" y="92478"/>
                  </a:lnTo>
                  <a:close/>
                </a:path>
                <a:path w="2111375" h="241934">
                  <a:moveTo>
                    <a:pt x="1997651" y="97839"/>
                  </a:moveTo>
                  <a:lnTo>
                    <a:pt x="1968500" y="97839"/>
                  </a:lnTo>
                  <a:lnTo>
                    <a:pt x="1968500" y="188643"/>
                  </a:lnTo>
                  <a:lnTo>
                    <a:pt x="1969597" y="202828"/>
                  </a:lnTo>
                  <a:lnTo>
                    <a:pt x="1969610" y="202988"/>
                  </a:lnTo>
                  <a:lnTo>
                    <a:pt x="1996415" y="235720"/>
                  </a:lnTo>
                  <a:lnTo>
                    <a:pt x="2024393" y="238736"/>
                  </a:lnTo>
                  <a:lnTo>
                    <a:pt x="2042215" y="237228"/>
                  </a:lnTo>
                  <a:lnTo>
                    <a:pt x="2042215" y="211763"/>
                  </a:lnTo>
                  <a:lnTo>
                    <a:pt x="2017420" y="211763"/>
                  </a:lnTo>
                  <a:lnTo>
                    <a:pt x="2010718" y="211539"/>
                  </a:lnTo>
                  <a:lnTo>
                    <a:pt x="2005692" y="209752"/>
                  </a:lnTo>
                  <a:lnTo>
                    <a:pt x="2002342" y="206402"/>
                  </a:lnTo>
                  <a:lnTo>
                    <a:pt x="1999214" y="202828"/>
                  </a:lnTo>
                  <a:lnTo>
                    <a:pt x="1997651" y="196908"/>
                  </a:lnTo>
                  <a:lnTo>
                    <a:pt x="1997651" y="97839"/>
                  </a:lnTo>
                  <a:close/>
                </a:path>
                <a:path w="2111375" h="241934">
                  <a:moveTo>
                    <a:pt x="2042215" y="211093"/>
                  </a:moveTo>
                  <a:lnTo>
                    <a:pt x="2032386" y="211539"/>
                  </a:lnTo>
                  <a:lnTo>
                    <a:pt x="2024121" y="211763"/>
                  </a:lnTo>
                  <a:lnTo>
                    <a:pt x="2042215" y="211763"/>
                  </a:lnTo>
                  <a:lnTo>
                    <a:pt x="2042215" y="211093"/>
                  </a:lnTo>
                  <a:close/>
                </a:path>
                <a:path w="2111375" h="241934">
                  <a:moveTo>
                    <a:pt x="2042215" y="69694"/>
                  </a:moveTo>
                  <a:lnTo>
                    <a:pt x="1935328" y="69694"/>
                  </a:lnTo>
                  <a:lnTo>
                    <a:pt x="1935328" y="97839"/>
                  </a:lnTo>
                  <a:lnTo>
                    <a:pt x="2042215" y="97839"/>
                  </a:lnTo>
                  <a:lnTo>
                    <a:pt x="2042215" y="69694"/>
                  </a:lnTo>
                  <a:close/>
                </a:path>
                <a:path w="2111375" h="241934">
                  <a:moveTo>
                    <a:pt x="1997651" y="22784"/>
                  </a:moveTo>
                  <a:lnTo>
                    <a:pt x="1968500" y="31496"/>
                  </a:lnTo>
                  <a:lnTo>
                    <a:pt x="1968500" y="69694"/>
                  </a:lnTo>
                  <a:lnTo>
                    <a:pt x="1997651" y="69694"/>
                  </a:lnTo>
                  <a:lnTo>
                    <a:pt x="1997651" y="22784"/>
                  </a:lnTo>
                  <a:close/>
                </a:path>
                <a:path w="2111375" h="241934">
                  <a:moveTo>
                    <a:pt x="2096831" y="0"/>
                  </a:moveTo>
                  <a:lnTo>
                    <a:pt x="2085885" y="0"/>
                  </a:lnTo>
                  <a:lnTo>
                    <a:pt x="2081194" y="2010"/>
                  </a:lnTo>
                  <a:lnTo>
                    <a:pt x="2077397" y="6031"/>
                  </a:lnTo>
                  <a:lnTo>
                    <a:pt x="2073600" y="9828"/>
                  </a:lnTo>
                  <a:lnTo>
                    <a:pt x="2071701" y="14407"/>
                  </a:lnTo>
                  <a:lnTo>
                    <a:pt x="2071701" y="25130"/>
                  </a:lnTo>
                  <a:lnTo>
                    <a:pt x="2073600" y="29709"/>
                  </a:lnTo>
                  <a:lnTo>
                    <a:pt x="2081194" y="37304"/>
                  </a:lnTo>
                  <a:lnTo>
                    <a:pt x="2085885" y="39202"/>
                  </a:lnTo>
                  <a:lnTo>
                    <a:pt x="2096831" y="39202"/>
                  </a:lnTo>
                  <a:lnTo>
                    <a:pt x="2101410" y="37304"/>
                  </a:lnTo>
                  <a:lnTo>
                    <a:pt x="2109005" y="29709"/>
                  </a:lnTo>
                  <a:lnTo>
                    <a:pt x="2110904" y="25130"/>
                  </a:lnTo>
                  <a:lnTo>
                    <a:pt x="2110904" y="14407"/>
                  </a:lnTo>
                  <a:lnTo>
                    <a:pt x="2109005" y="9828"/>
                  </a:lnTo>
                  <a:lnTo>
                    <a:pt x="2105208" y="6031"/>
                  </a:lnTo>
                  <a:lnTo>
                    <a:pt x="2101410" y="2010"/>
                  </a:lnTo>
                  <a:lnTo>
                    <a:pt x="2096831" y="0"/>
                  </a:lnTo>
                  <a:close/>
                </a:path>
                <a:path w="2111375" h="241934">
                  <a:moveTo>
                    <a:pt x="2105878" y="69694"/>
                  </a:moveTo>
                  <a:lnTo>
                    <a:pt x="2076727" y="69694"/>
                  </a:lnTo>
                  <a:lnTo>
                    <a:pt x="2076727" y="237228"/>
                  </a:lnTo>
                  <a:lnTo>
                    <a:pt x="2105878" y="237228"/>
                  </a:lnTo>
                  <a:lnTo>
                    <a:pt x="2105878" y="696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1" name="object 11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633458" y="1895230"/>
            <a:ext cx="6355827" cy="9413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4836" y="922474"/>
            <a:ext cx="13891884" cy="585343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1278" y="10672726"/>
            <a:ext cx="142952" cy="23053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37277" y="8786538"/>
            <a:ext cx="2027982" cy="926097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96561" y="8784270"/>
            <a:ext cx="1721389" cy="834127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248779" y="8776172"/>
            <a:ext cx="3428638" cy="93646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53842" y="5382035"/>
            <a:ext cx="2785255" cy="278525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659422" y="5382035"/>
            <a:ext cx="2785255" cy="2785255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4565000" y="5382035"/>
            <a:ext cx="2785255" cy="2785255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266916" y="5895108"/>
            <a:ext cx="1759108" cy="1759108"/>
          </a:xfrm>
          <a:prstGeom prst="rect">
            <a:avLst/>
          </a:prstGeom>
        </p:spPr>
      </p:pic>
      <p:grpSp>
        <p:nvGrpSpPr>
          <p:cNvPr id="12" name="object 12" descr=""/>
          <p:cNvGrpSpPr/>
          <p:nvPr/>
        </p:nvGrpSpPr>
        <p:grpSpPr>
          <a:xfrm>
            <a:off x="9433863" y="6243439"/>
            <a:ext cx="1330325" cy="1056640"/>
            <a:chOff x="9433863" y="6243439"/>
            <a:chExt cx="1330325" cy="1056640"/>
          </a:xfrm>
        </p:grpSpPr>
        <p:sp>
          <p:nvSpPr>
            <p:cNvPr id="13" name="object 13" descr=""/>
            <p:cNvSpPr/>
            <p:nvPr/>
          </p:nvSpPr>
          <p:spPr>
            <a:xfrm>
              <a:off x="9433863" y="6243439"/>
              <a:ext cx="1127125" cy="1056640"/>
            </a:xfrm>
            <a:custGeom>
              <a:avLst/>
              <a:gdLst/>
              <a:ahLst/>
              <a:cxnLst/>
              <a:rect l="l" t="t" r="r" b="b"/>
              <a:pathLst>
                <a:path w="1127125" h="1056640">
                  <a:moveTo>
                    <a:pt x="964445" y="0"/>
                  </a:moveTo>
                  <a:lnTo>
                    <a:pt x="944491" y="3810"/>
                  </a:lnTo>
                  <a:lnTo>
                    <a:pt x="926804" y="13970"/>
                  </a:lnTo>
                  <a:lnTo>
                    <a:pt x="913020" y="29210"/>
                  </a:lnTo>
                  <a:lnTo>
                    <a:pt x="908315" y="35560"/>
                  </a:lnTo>
                  <a:lnTo>
                    <a:pt x="902241" y="41910"/>
                  </a:lnTo>
                  <a:lnTo>
                    <a:pt x="895237" y="44450"/>
                  </a:lnTo>
                  <a:lnTo>
                    <a:pt x="848253" y="71120"/>
                  </a:lnTo>
                  <a:lnTo>
                    <a:pt x="800787" y="96520"/>
                  </a:lnTo>
                  <a:lnTo>
                    <a:pt x="752849" y="120650"/>
                  </a:lnTo>
                  <a:lnTo>
                    <a:pt x="655610" y="166370"/>
                  </a:lnTo>
                  <a:lnTo>
                    <a:pt x="556633" y="207010"/>
                  </a:lnTo>
                  <a:lnTo>
                    <a:pt x="521408" y="222250"/>
                  </a:lnTo>
                  <a:lnTo>
                    <a:pt x="485983" y="234950"/>
                  </a:lnTo>
                  <a:lnTo>
                    <a:pt x="449851" y="245110"/>
                  </a:lnTo>
                  <a:lnTo>
                    <a:pt x="412503" y="250190"/>
                  </a:lnTo>
                  <a:lnTo>
                    <a:pt x="376536" y="251460"/>
                  </a:lnTo>
                  <a:lnTo>
                    <a:pt x="118220" y="251460"/>
                  </a:lnTo>
                  <a:lnTo>
                    <a:pt x="77538" y="257810"/>
                  </a:lnTo>
                  <a:lnTo>
                    <a:pt x="43077" y="278130"/>
                  </a:lnTo>
                  <a:lnTo>
                    <a:pt x="17870" y="308610"/>
                  </a:lnTo>
                  <a:lnTo>
                    <a:pt x="5006" y="347980"/>
                  </a:lnTo>
                  <a:lnTo>
                    <a:pt x="1128" y="391160"/>
                  </a:lnTo>
                  <a:lnTo>
                    <a:pt x="66" y="431800"/>
                  </a:lnTo>
                  <a:lnTo>
                    <a:pt x="0" y="434340"/>
                  </a:lnTo>
                  <a:lnTo>
                    <a:pt x="1621" y="477520"/>
                  </a:lnTo>
                  <a:lnTo>
                    <a:pt x="5991" y="519430"/>
                  </a:lnTo>
                  <a:lnTo>
                    <a:pt x="19353" y="556260"/>
                  </a:lnTo>
                  <a:lnTo>
                    <a:pt x="75584" y="605790"/>
                  </a:lnTo>
                  <a:lnTo>
                    <a:pt x="113570" y="614680"/>
                  </a:lnTo>
                  <a:lnTo>
                    <a:pt x="126072" y="615950"/>
                  </a:lnTo>
                  <a:lnTo>
                    <a:pt x="133481" y="621030"/>
                  </a:lnTo>
                  <a:lnTo>
                    <a:pt x="137555" y="628650"/>
                  </a:lnTo>
                  <a:lnTo>
                    <a:pt x="140053" y="638810"/>
                  </a:lnTo>
                  <a:lnTo>
                    <a:pt x="149893" y="687070"/>
                  </a:lnTo>
                  <a:lnTo>
                    <a:pt x="159806" y="734060"/>
                  </a:lnTo>
                  <a:lnTo>
                    <a:pt x="169793" y="781050"/>
                  </a:lnTo>
                  <a:lnTo>
                    <a:pt x="179853" y="828040"/>
                  </a:lnTo>
                  <a:lnTo>
                    <a:pt x="189987" y="876300"/>
                  </a:lnTo>
                  <a:lnTo>
                    <a:pt x="200195" y="923290"/>
                  </a:lnTo>
                  <a:lnTo>
                    <a:pt x="210476" y="970280"/>
                  </a:lnTo>
                  <a:lnTo>
                    <a:pt x="223998" y="1007110"/>
                  </a:lnTo>
                  <a:lnTo>
                    <a:pt x="276752" y="1051560"/>
                  </a:lnTo>
                  <a:lnTo>
                    <a:pt x="315974" y="1056640"/>
                  </a:lnTo>
                  <a:lnTo>
                    <a:pt x="355208" y="1056640"/>
                  </a:lnTo>
                  <a:lnTo>
                    <a:pt x="394291" y="1049020"/>
                  </a:lnTo>
                  <a:lnTo>
                    <a:pt x="421877" y="1028700"/>
                  </a:lnTo>
                  <a:lnTo>
                    <a:pt x="426459" y="1018540"/>
                  </a:lnTo>
                  <a:lnTo>
                    <a:pt x="333283" y="1018540"/>
                  </a:lnTo>
                  <a:lnTo>
                    <a:pt x="318054" y="1017270"/>
                  </a:lnTo>
                  <a:lnTo>
                    <a:pt x="302851" y="1017270"/>
                  </a:lnTo>
                  <a:lnTo>
                    <a:pt x="284424" y="1013460"/>
                  </a:lnTo>
                  <a:lnTo>
                    <a:pt x="250321" y="972820"/>
                  </a:lnTo>
                  <a:lnTo>
                    <a:pt x="239442" y="924560"/>
                  </a:lnTo>
                  <a:lnTo>
                    <a:pt x="228647" y="875030"/>
                  </a:lnTo>
                  <a:lnTo>
                    <a:pt x="217911" y="826770"/>
                  </a:lnTo>
                  <a:lnTo>
                    <a:pt x="185820" y="680720"/>
                  </a:lnTo>
                  <a:lnTo>
                    <a:pt x="175082" y="632460"/>
                  </a:lnTo>
                  <a:lnTo>
                    <a:pt x="172674" y="621030"/>
                  </a:lnTo>
                  <a:lnTo>
                    <a:pt x="172794" y="619760"/>
                  </a:lnTo>
                  <a:lnTo>
                    <a:pt x="172915" y="618490"/>
                  </a:lnTo>
                  <a:lnTo>
                    <a:pt x="173035" y="617220"/>
                  </a:lnTo>
                  <a:lnTo>
                    <a:pt x="173155" y="615950"/>
                  </a:lnTo>
                  <a:lnTo>
                    <a:pt x="173276" y="614680"/>
                  </a:lnTo>
                  <a:lnTo>
                    <a:pt x="547883" y="614680"/>
                  </a:lnTo>
                  <a:lnTo>
                    <a:pt x="533934" y="609600"/>
                  </a:lnTo>
                  <a:lnTo>
                    <a:pt x="487994" y="594360"/>
                  </a:lnTo>
                  <a:lnTo>
                    <a:pt x="441404" y="581660"/>
                  </a:lnTo>
                  <a:lnTo>
                    <a:pt x="432703" y="579120"/>
                  </a:lnTo>
                  <a:lnTo>
                    <a:pt x="432156" y="577850"/>
                  </a:lnTo>
                  <a:lnTo>
                    <a:pt x="122716" y="577850"/>
                  </a:lnTo>
                  <a:lnTo>
                    <a:pt x="91034" y="570230"/>
                  </a:lnTo>
                  <a:lnTo>
                    <a:pt x="47151" y="527050"/>
                  </a:lnTo>
                  <a:lnTo>
                    <a:pt x="39330" y="466090"/>
                  </a:lnTo>
                  <a:lnTo>
                    <a:pt x="39285" y="400050"/>
                  </a:lnTo>
                  <a:lnTo>
                    <a:pt x="39803" y="370840"/>
                  </a:lnTo>
                  <a:lnTo>
                    <a:pt x="64049" y="312420"/>
                  </a:lnTo>
                  <a:lnTo>
                    <a:pt x="119869" y="289560"/>
                  </a:lnTo>
                  <a:lnTo>
                    <a:pt x="434071" y="289560"/>
                  </a:lnTo>
                  <a:lnTo>
                    <a:pt x="436534" y="288290"/>
                  </a:lnTo>
                  <a:lnTo>
                    <a:pt x="494783" y="271780"/>
                  </a:lnTo>
                  <a:lnTo>
                    <a:pt x="544714" y="255270"/>
                  </a:lnTo>
                  <a:lnTo>
                    <a:pt x="593819" y="236220"/>
                  </a:lnTo>
                  <a:lnTo>
                    <a:pt x="642206" y="215900"/>
                  </a:lnTo>
                  <a:lnTo>
                    <a:pt x="689981" y="194310"/>
                  </a:lnTo>
                  <a:lnTo>
                    <a:pt x="784117" y="148590"/>
                  </a:lnTo>
                  <a:lnTo>
                    <a:pt x="830692" y="124460"/>
                  </a:lnTo>
                  <a:lnTo>
                    <a:pt x="877080" y="99060"/>
                  </a:lnTo>
                  <a:lnTo>
                    <a:pt x="903127" y="85090"/>
                  </a:lnTo>
                  <a:lnTo>
                    <a:pt x="943397" y="85090"/>
                  </a:lnTo>
                  <a:lnTo>
                    <a:pt x="943481" y="80010"/>
                  </a:lnTo>
                  <a:lnTo>
                    <a:pt x="944670" y="62230"/>
                  </a:lnTo>
                  <a:lnTo>
                    <a:pt x="948745" y="48260"/>
                  </a:lnTo>
                  <a:lnTo>
                    <a:pt x="956001" y="41910"/>
                  </a:lnTo>
                  <a:lnTo>
                    <a:pt x="966817" y="39370"/>
                  </a:lnTo>
                  <a:lnTo>
                    <a:pt x="1023616" y="39370"/>
                  </a:lnTo>
                  <a:lnTo>
                    <a:pt x="1018026" y="27940"/>
                  </a:lnTo>
                  <a:lnTo>
                    <a:pt x="1003791" y="12700"/>
                  </a:lnTo>
                  <a:lnTo>
                    <a:pt x="985031" y="3810"/>
                  </a:lnTo>
                  <a:lnTo>
                    <a:pt x="964445" y="0"/>
                  </a:lnTo>
                  <a:close/>
                </a:path>
                <a:path w="1127125" h="1056640">
                  <a:moveTo>
                    <a:pt x="369217" y="615950"/>
                  </a:moveTo>
                  <a:lnTo>
                    <a:pt x="307504" y="615950"/>
                  </a:lnTo>
                  <a:lnTo>
                    <a:pt x="316709" y="619760"/>
                  </a:lnTo>
                  <a:lnTo>
                    <a:pt x="323020" y="627380"/>
                  </a:lnTo>
                  <a:lnTo>
                    <a:pt x="327310" y="640080"/>
                  </a:lnTo>
                  <a:lnTo>
                    <a:pt x="337435" y="687070"/>
                  </a:lnTo>
                  <a:lnTo>
                    <a:pt x="347707" y="734060"/>
                  </a:lnTo>
                  <a:lnTo>
                    <a:pt x="358089" y="781050"/>
                  </a:lnTo>
                  <a:lnTo>
                    <a:pt x="368541" y="826770"/>
                  </a:lnTo>
                  <a:lnTo>
                    <a:pt x="389498" y="919480"/>
                  </a:lnTo>
                  <a:lnTo>
                    <a:pt x="399924" y="966470"/>
                  </a:lnTo>
                  <a:lnTo>
                    <a:pt x="401584" y="975360"/>
                  </a:lnTo>
                  <a:lnTo>
                    <a:pt x="401182" y="984250"/>
                  </a:lnTo>
                  <a:lnTo>
                    <a:pt x="372698" y="1016000"/>
                  </a:lnTo>
                  <a:lnTo>
                    <a:pt x="363754" y="1017270"/>
                  </a:lnTo>
                  <a:lnTo>
                    <a:pt x="348521" y="1017270"/>
                  </a:lnTo>
                  <a:lnTo>
                    <a:pt x="333283" y="1018540"/>
                  </a:lnTo>
                  <a:lnTo>
                    <a:pt x="426459" y="1018540"/>
                  </a:lnTo>
                  <a:lnTo>
                    <a:pt x="436197" y="996950"/>
                  </a:lnTo>
                  <a:lnTo>
                    <a:pt x="435482" y="957580"/>
                  </a:lnTo>
                  <a:lnTo>
                    <a:pt x="429095" y="927100"/>
                  </a:lnTo>
                  <a:lnTo>
                    <a:pt x="422432" y="896620"/>
                  </a:lnTo>
                  <a:lnTo>
                    <a:pt x="408889" y="836930"/>
                  </a:lnTo>
                  <a:lnTo>
                    <a:pt x="397494" y="786130"/>
                  </a:lnTo>
                  <a:lnTo>
                    <a:pt x="386057" y="735330"/>
                  </a:lnTo>
                  <a:lnTo>
                    <a:pt x="374724" y="684530"/>
                  </a:lnTo>
                  <a:lnTo>
                    <a:pt x="363636" y="633730"/>
                  </a:lnTo>
                  <a:lnTo>
                    <a:pt x="361761" y="628650"/>
                  </a:lnTo>
                  <a:lnTo>
                    <a:pt x="359922" y="623570"/>
                  </a:lnTo>
                  <a:lnTo>
                    <a:pt x="361335" y="618490"/>
                  </a:lnTo>
                  <a:lnTo>
                    <a:pt x="369217" y="615950"/>
                  </a:lnTo>
                  <a:close/>
                </a:path>
                <a:path w="1127125" h="1056640">
                  <a:moveTo>
                    <a:pt x="547883" y="614680"/>
                  </a:moveTo>
                  <a:lnTo>
                    <a:pt x="173276" y="614680"/>
                  </a:lnTo>
                  <a:lnTo>
                    <a:pt x="187831" y="615950"/>
                  </a:lnTo>
                  <a:lnTo>
                    <a:pt x="400681" y="615950"/>
                  </a:lnTo>
                  <a:lnTo>
                    <a:pt x="416372" y="617220"/>
                  </a:lnTo>
                  <a:lnTo>
                    <a:pt x="480084" y="633730"/>
                  </a:lnTo>
                  <a:lnTo>
                    <a:pt x="527740" y="648970"/>
                  </a:lnTo>
                  <a:lnTo>
                    <a:pt x="621614" y="684530"/>
                  </a:lnTo>
                  <a:lnTo>
                    <a:pt x="713403" y="725170"/>
                  </a:lnTo>
                  <a:lnTo>
                    <a:pt x="758454" y="746760"/>
                  </a:lnTo>
                  <a:lnTo>
                    <a:pt x="802911" y="770890"/>
                  </a:lnTo>
                  <a:lnTo>
                    <a:pt x="864878" y="805180"/>
                  </a:lnTo>
                  <a:lnTo>
                    <a:pt x="899457" y="826770"/>
                  </a:lnTo>
                  <a:lnTo>
                    <a:pt x="935274" y="854710"/>
                  </a:lnTo>
                  <a:lnTo>
                    <a:pt x="952841" y="863600"/>
                  </a:lnTo>
                  <a:lnTo>
                    <a:pt x="1007038" y="850900"/>
                  </a:lnTo>
                  <a:lnTo>
                    <a:pt x="1023647" y="825500"/>
                  </a:lnTo>
                  <a:lnTo>
                    <a:pt x="961838" y="825500"/>
                  </a:lnTo>
                  <a:lnTo>
                    <a:pt x="956256" y="824230"/>
                  </a:lnTo>
                  <a:lnTo>
                    <a:pt x="947774" y="816610"/>
                  </a:lnTo>
                  <a:lnTo>
                    <a:pt x="945147" y="811530"/>
                  </a:lnTo>
                  <a:lnTo>
                    <a:pt x="944819" y="806450"/>
                  </a:lnTo>
                  <a:lnTo>
                    <a:pt x="943670" y="798830"/>
                  </a:lnTo>
                  <a:lnTo>
                    <a:pt x="943424" y="795020"/>
                  </a:lnTo>
                  <a:lnTo>
                    <a:pt x="943342" y="793750"/>
                  </a:lnTo>
                  <a:lnTo>
                    <a:pt x="943260" y="792480"/>
                  </a:lnTo>
                  <a:lnTo>
                    <a:pt x="943178" y="791210"/>
                  </a:lnTo>
                  <a:lnTo>
                    <a:pt x="943353" y="786130"/>
                  </a:lnTo>
                  <a:lnTo>
                    <a:pt x="943397" y="782320"/>
                  </a:lnTo>
                  <a:lnTo>
                    <a:pt x="902795" y="782320"/>
                  </a:lnTo>
                  <a:lnTo>
                    <a:pt x="871147" y="764540"/>
                  </a:lnTo>
                  <a:lnTo>
                    <a:pt x="856003" y="755650"/>
                  </a:lnTo>
                  <a:lnTo>
                    <a:pt x="841182" y="746760"/>
                  </a:lnTo>
                  <a:lnTo>
                    <a:pt x="798499" y="723900"/>
                  </a:lnTo>
                  <a:lnTo>
                    <a:pt x="755491" y="702310"/>
                  </a:lnTo>
                  <a:lnTo>
                    <a:pt x="668310" y="661670"/>
                  </a:lnTo>
                  <a:lnTo>
                    <a:pt x="624045" y="642620"/>
                  </a:lnTo>
                  <a:lnTo>
                    <a:pt x="547883" y="614680"/>
                  </a:lnTo>
                  <a:close/>
                </a:path>
                <a:path w="1127125" h="1056640">
                  <a:moveTo>
                    <a:pt x="1023616" y="39370"/>
                  </a:moveTo>
                  <a:lnTo>
                    <a:pt x="966817" y="39370"/>
                  </a:lnTo>
                  <a:lnTo>
                    <a:pt x="977607" y="41910"/>
                  </a:lnTo>
                  <a:lnTo>
                    <a:pt x="984806" y="49530"/>
                  </a:lnTo>
                  <a:lnTo>
                    <a:pt x="988825" y="60960"/>
                  </a:lnTo>
                  <a:lnTo>
                    <a:pt x="990073" y="80010"/>
                  </a:lnTo>
                  <a:lnTo>
                    <a:pt x="990073" y="786130"/>
                  </a:lnTo>
                  <a:lnTo>
                    <a:pt x="990511" y="791210"/>
                  </a:lnTo>
                  <a:lnTo>
                    <a:pt x="967364" y="825500"/>
                  </a:lnTo>
                  <a:lnTo>
                    <a:pt x="1023647" y="825500"/>
                  </a:lnTo>
                  <a:lnTo>
                    <a:pt x="1026520" y="817880"/>
                  </a:lnTo>
                  <a:lnTo>
                    <a:pt x="1028730" y="795020"/>
                  </a:lnTo>
                  <a:lnTo>
                    <a:pt x="1028853" y="571500"/>
                  </a:lnTo>
                  <a:lnTo>
                    <a:pt x="1029818" y="561340"/>
                  </a:lnTo>
                  <a:lnTo>
                    <a:pt x="1033005" y="554990"/>
                  </a:lnTo>
                  <a:lnTo>
                    <a:pt x="1038849" y="549910"/>
                  </a:lnTo>
                  <a:lnTo>
                    <a:pt x="1047786" y="546100"/>
                  </a:lnTo>
                  <a:lnTo>
                    <a:pt x="1079875" y="529590"/>
                  </a:lnTo>
                  <a:lnTo>
                    <a:pt x="1096979" y="510540"/>
                  </a:lnTo>
                  <a:lnTo>
                    <a:pt x="1034603" y="510540"/>
                  </a:lnTo>
                  <a:lnTo>
                    <a:pt x="1030306" y="509270"/>
                  </a:lnTo>
                  <a:lnTo>
                    <a:pt x="1028081" y="505460"/>
                  </a:lnTo>
                  <a:lnTo>
                    <a:pt x="1027446" y="497840"/>
                  </a:lnTo>
                  <a:lnTo>
                    <a:pt x="1027446" y="367030"/>
                  </a:lnTo>
                  <a:lnTo>
                    <a:pt x="1028184" y="359410"/>
                  </a:lnTo>
                  <a:lnTo>
                    <a:pt x="1030723" y="354330"/>
                  </a:lnTo>
                  <a:lnTo>
                    <a:pt x="1035549" y="353060"/>
                  </a:lnTo>
                  <a:lnTo>
                    <a:pt x="1097141" y="353060"/>
                  </a:lnTo>
                  <a:lnTo>
                    <a:pt x="1076419" y="334010"/>
                  </a:lnTo>
                  <a:lnTo>
                    <a:pt x="1042869" y="317500"/>
                  </a:lnTo>
                  <a:lnTo>
                    <a:pt x="1029846" y="313690"/>
                  </a:lnTo>
                  <a:lnTo>
                    <a:pt x="1027876" y="308610"/>
                  </a:lnTo>
                  <a:lnTo>
                    <a:pt x="1028040" y="297180"/>
                  </a:lnTo>
                  <a:lnTo>
                    <a:pt x="1028160" y="278130"/>
                  </a:lnTo>
                  <a:lnTo>
                    <a:pt x="1028200" y="271780"/>
                  </a:lnTo>
                  <a:lnTo>
                    <a:pt x="1028304" y="255270"/>
                  </a:lnTo>
                  <a:lnTo>
                    <a:pt x="1028508" y="215900"/>
                  </a:lnTo>
                  <a:lnTo>
                    <a:pt x="1028751" y="148590"/>
                  </a:lnTo>
                  <a:lnTo>
                    <a:pt x="1028861" y="66040"/>
                  </a:lnTo>
                  <a:lnTo>
                    <a:pt x="1026722" y="45720"/>
                  </a:lnTo>
                  <a:lnTo>
                    <a:pt x="1023616" y="39370"/>
                  </a:lnTo>
                  <a:close/>
                </a:path>
                <a:path w="1127125" h="1056640">
                  <a:moveTo>
                    <a:pt x="943397" y="85090"/>
                  </a:moveTo>
                  <a:lnTo>
                    <a:pt x="903127" y="85090"/>
                  </a:lnTo>
                  <a:lnTo>
                    <a:pt x="903046" y="255270"/>
                  </a:lnTo>
                  <a:lnTo>
                    <a:pt x="902920" y="519430"/>
                  </a:lnTo>
                  <a:lnTo>
                    <a:pt x="902795" y="782320"/>
                  </a:lnTo>
                  <a:lnTo>
                    <a:pt x="943397" y="782320"/>
                  </a:lnTo>
                  <a:lnTo>
                    <a:pt x="943397" y="85090"/>
                  </a:lnTo>
                  <a:close/>
                </a:path>
                <a:path w="1127125" h="1056640">
                  <a:moveTo>
                    <a:pt x="344821" y="576580"/>
                  </a:moveTo>
                  <a:lnTo>
                    <a:pt x="279486" y="576580"/>
                  </a:lnTo>
                  <a:lnTo>
                    <a:pt x="122716" y="577850"/>
                  </a:lnTo>
                  <a:lnTo>
                    <a:pt x="389965" y="577850"/>
                  </a:lnTo>
                  <a:lnTo>
                    <a:pt x="344821" y="576580"/>
                  </a:lnTo>
                  <a:close/>
                </a:path>
                <a:path w="1127125" h="1056640">
                  <a:moveTo>
                    <a:pt x="434071" y="289560"/>
                  </a:moveTo>
                  <a:lnTo>
                    <a:pt x="383531" y="289560"/>
                  </a:lnTo>
                  <a:lnTo>
                    <a:pt x="389308" y="292100"/>
                  </a:lnTo>
                  <a:lnTo>
                    <a:pt x="392428" y="297180"/>
                  </a:lnTo>
                  <a:lnTo>
                    <a:pt x="393295" y="307340"/>
                  </a:lnTo>
                  <a:lnTo>
                    <a:pt x="393193" y="574040"/>
                  </a:lnTo>
                  <a:lnTo>
                    <a:pt x="389965" y="577850"/>
                  </a:lnTo>
                  <a:lnTo>
                    <a:pt x="432156" y="577850"/>
                  </a:lnTo>
                  <a:lnTo>
                    <a:pt x="431609" y="576580"/>
                  </a:lnTo>
                  <a:lnTo>
                    <a:pt x="431609" y="290830"/>
                  </a:lnTo>
                  <a:lnTo>
                    <a:pt x="434071" y="289560"/>
                  </a:lnTo>
                  <a:close/>
                </a:path>
                <a:path w="1127125" h="1056640">
                  <a:moveTo>
                    <a:pt x="1097141" y="353060"/>
                  </a:moveTo>
                  <a:lnTo>
                    <a:pt x="1035549" y="353060"/>
                  </a:lnTo>
                  <a:lnTo>
                    <a:pt x="1043151" y="356870"/>
                  </a:lnTo>
                  <a:lnTo>
                    <a:pt x="1062376" y="370840"/>
                  </a:lnTo>
                  <a:lnTo>
                    <a:pt x="1076543" y="388620"/>
                  </a:lnTo>
                  <a:lnTo>
                    <a:pt x="1084904" y="410210"/>
                  </a:lnTo>
                  <a:lnTo>
                    <a:pt x="1086608" y="431800"/>
                  </a:lnTo>
                  <a:lnTo>
                    <a:pt x="1086708" y="433070"/>
                  </a:lnTo>
                  <a:lnTo>
                    <a:pt x="1083431" y="455930"/>
                  </a:lnTo>
                  <a:lnTo>
                    <a:pt x="1074362" y="477520"/>
                  </a:lnTo>
                  <a:lnTo>
                    <a:pt x="1060153" y="494030"/>
                  </a:lnTo>
                  <a:lnTo>
                    <a:pt x="1041455" y="508000"/>
                  </a:lnTo>
                  <a:lnTo>
                    <a:pt x="1034603" y="510540"/>
                  </a:lnTo>
                  <a:lnTo>
                    <a:pt x="1096979" y="510540"/>
                  </a:lnTo>
                  <a:lnTo>
                    <a:pt x="1104961" y="501650"/>
                  </a:lnTo>
                  <a:lnTo>
                    <a:pt x="1121173" y="466090"/>
                  </a:lnTo>
                  <a:lnTo>
                    <a:pt x="1126637" y="427990"/>
                  </a:lnTo>
                  <a:lnTo>
                    <a:pt x="1119958" y="391160"/>
                  </a:lnTo>
                  <a:lnTo>
                    <a:pt x="1102667" y="358140"/>
                  </a:lnTo>
                  <a:lnTo>
                    <a:pt x="1097141" y="353060"/>
                  </a:lnTo>
                  <a:close/>
                </a:path>
                <a:path w="1127125" h="1056640">
                  <a:moveTo>
                    <a:pt x="304579" y="250190"/>
                  </a:moveTo>
                  <a:lnTo>
                    <a:pt x="268639" y="250190"/>
                  </a:lnTo>
                  <a:lnTo>
                    <a:pt x="268639" y="251460"/>
                  </a:lnTo>
                  <a:lnTo>
                    <a:pt x="340553" y="251460"/>
                  </a:lnTo>
                  <a:lnTo>
                    <a:pt x="304579" y="250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54981" y="6796608"/>
              <a:ext cx="131325" cy="11985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555090" y="6431360"/>
              <a:ext cx="131114" cy="118164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0611119" y="6653626"/>
              <a:ext cx="153035" cy="40005"/>
            </a:xfrm>
            <a:custGeom>
              <a:avLst/>
              <a:gdLst/>
              <a:ahLst/>
              <a:cxnLst/>
              <a:rect l="l" t="t" r="r" b="b"/>
              <a:pathLst>
                <a:path w="153034" h="40004">
                  <a:moveTo>
                    <a:pt x="15047" y="0"/>
                  </a:moveTo>
                  <a:lnTo>
                    <a:pt x="10615" y="1258"/>
                  </a:lnTo>
                  <a:lnTo>
                    <a:pt x="3775" y="6785"/>
                  </a:lnTo>
                  <a:lnTo>
                    <a:pt x="1586" y="10834"/>
                  </a:lnTo>
                  <a:lnTo>
                    <a:pt x="1203" y="15266"/>
                  </a:lnTo>
                  <a:lnTo>
                    <a:pt x="0" y="19863"/>
                  </a:lnTo>
                  <a:lnTo>
                    <a:pt x="711" y="24842"/>
                  </a:lnTo>
                  <a:lnTo>
                    <a:pt x="5635" y="33050"/>
                  </a:lnTo>
                  <a:lnTo>
                    <a:pt x="9685" y="36005"/>
                  </a:lnTo>
                  <a:lnTo>
                    <a:pt x="14391" y="37099"/>
                  </a:lnTo>
                  <a:lnTo>
                    <a:pt x="19261" y="38577"/>
                  </a:lnTo>
                  <a:lnTo>
                    <a:pt x="24295" y="39397"/>
                  </a:lnTo>
                  <a:lnTo>
                    <a:pt x="127440" y="39452"/>
                  </a:lnTo>
                  <a:lnTo>
                    <a:pt x="137396" y="38574"/>
                  </a:lnTo>
                  <a:lnTo>
                    <a:pt x="145607" y="35464"/>
                  </a:lnTo>
                  <a:lnTo>
                    <a:pt x="151110" y="29410"/>
                  </a:lnTo>
                  <a:lnTo>
                    <a:pt x="152939" y="19698"/>
                  </a:lnTo>
                  <a:lnTo>
                    <a:pt x="150484" y="10103"/>
                  </a:lnTo>
                  <a:lnTo>
                    <a:pt x="144499" y="4254"/>
                  </a:lnTo>
                  <a:lnTo>
                    <a:pt x="136072" y="1338"/>
                  </a:lnTo>
                  <a:lnTo>
                    <a:pt x="126291" y="547"/>
                  </a:lnTo>
                  <a:lnTo>
                    <a:pt x="19425" y="547"/>
                  </a:lnTo>
                  <a:lnTo>
                    <a:pt x="15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/>
          <p:nvPr/>
        </p:nvSpPr>
        <p:spPr>
          <a:xfrm>
            <a:off x="15360789" y="5999817"/>
            <a:ext cx="1204595" cy="1550035"/>
          </a:xfrm>
          <a:custGeom>
            <a:avLst/>
            <a:gdLst/>
            <a:ahLst/>
            <a:cxnLst/>
            <a:rect l="l" t="t" r="r" b="b"/>
            <a:pathLst>
              <a:path w="1204594" h="1550034">
                <a:moveTo>
                  <a:pt x="549007" y="775775"/>
                </a:moveTo>
                <a:lnTo>
                  <a:pt x="509124" y="775775"/>
                </a:lnTo>
                <a:lnTo>
                  <a:pt x="529091" y="832513"/>
                </a:lnTo>
                <a:lnTo>
                  <a:pt x="485906" y="1433545"/>
                </a:lnTo>
                <a:lnTo>
                  <a:pt x="487809" y="1438848"/>
                </a:lnTo>
                <a:lnTo>
                  <a:pt x="592322" y="1547590"/>
                </a:lnTo>
                <a:lnTo>
                  <a:pt x="597181" y="1549691"/>
                </a:lnTo>
                <a:lnTo>
                  <a:pt x="607345" y="1549691"/>
                </a:lnTo>
                <a:lnTo>
                  <a:pt x="612204" y="1547590"/>
                </a:lnTo>
                <a:lnTo>
                  <a:pt x="654645" y="1503439"/>
                </a:lnTo>
                <a:lnTo>
                  <a:pt x="602246" y="1503439"/>
                </a:lnTo>
                <a:lnTo>
                  <a:pt x="524352" y="1422369"/>
                </a:lnTo>
                <a:lnTo>
                  <a:pt x="565584" y="848838"/>
                </a:lnTo>
                <a:lnTo>
                  <a:pt x="676242" y="848838"/>
                </a:lnTo>
                <a:lnTo>
                  <a:pt x="675058" y="832513"/>
                </a:lnTo>
                <a:lnTo>
                  <a:pt x="682770" y="810903"/>
                </a:lnTo>
                <a:lnTo>
                  <a:pt x="561372" y="810903"/>
                </a:lnTo>
                <a:lnTo>
                  <a:pt x="549007" y="775775"/>
                </a:lnTo>
                <a:close/>
              </a:path>
              <a:path w="1204594" h="1550034">
                <a:moveTo>
                  <a:pt x="676242" y="848838"/>
                </a:moveTo>
                <a:lnTo>
                  <a:pt x="638567" y="848838"/>
                </a:lnTo>
                <a:lnTo>
                  <a:pt x="680140" y="1422369"/>
                </a:lnTo>
                <a:lnTo>
                  <a:pt x="602246" y="1503439"/>
                </a:lnTo>
                <a:lnTo>
                  <a:pt x="654645" y="1503439"/>
                </a:lnTo>
                <a:lnTo>
                  <a:pt x="716734" y="1438848"/>
                </a:lnTo>
                <a:lnTo>
                  <a:pt x="718627" y="1433545"/>
                </a:lnTo>
                <a:lnTo>
                  <a:pt x="676242" y="848838"/>
                </a:lnTo>
                <a:close/>
              </a:path>
              <a:path w="1204594" h="1550034">
                <a:moveTo>
                  <a:pt x="530269" y="737651"/>
                </a:moveTo>
                <a:lnTo>
                  <a:pt x="522323" y="737651"/>
                </a:lnTo>
                <a:lnTo>
                  <a:pt x="474849" y="739810"/>
                </a:lnTo>
                <a:lnTo>
                  <a:pt x="428556" y="746164"/>
                </a:lnTo>
                <a:lnTo>
                  <a:pt x="383629" y="756524"/>
                </a:lnTo>
                <a:lnTo>
                  <a:pt x="340253" y="770703"/>
                </a:lnTo>
                <a:lnTo>
                  <a:pt x="298615" y="788513"/>
                </a:lnTo>
                <a:lnTo>
                  <a:pt x="258901" y="809767"/>
                </a:lnTo>
                <a:lnTo>
                  <a:pt x="221296" y="834276"/>
                </a:lnTo>
                <a:lnTo>
                  <a:pt x="185986" y="861854"/>
                </a:lnTo>
                <a:lnTo>
                  <a:pt x="153157" y="892313"/>
                </a:lnTo>
                <a:lnTo>
                  <a:pt x="122995" y="925464"/>
                </a:lnTo>
                <a:lnTo>
                  <a:pt x="95686" y="961120"/>
                </a:lnTo>
                <a:lnTo>
                  <a:pt x="71414" y="999095"/>
                </a:lnTo>
                <a:lnTo>
                  <a:pt x="50367" y="1039199"/>
                </a:lnTo>
                <a:lnTo>
                  <a:pt x="32730" y="1081246"/>
                </a:lnTo>
                <a:lnTo>
                  <a:pt x="18689" y="1125047"/>
                </a:lnTo>
                <a:lnTo>
                  <a:pt x="8430" y="1170415"/>
                </a:lnTo>
                <a:lnTo>
                  <a:pt x="2138" y="1217163"/>
                </a:lnTo>
                <a:lnTo>
                  <a:pt x="0" y="1265103"/>
                </a:lnTo>
                <a:lnTo>
                  <a:pt x="0" y="1429515"/>
                </a:lnTo>
                <a:lnTo>
                  <a:pt x="1478" y="1436907"/>
                </a:lnTo>
                <a:lnTo>
                  <a:pt x="5504" y="1442944"/>
                </a:lnTo>
                <a:lnTo>
                  <a:pt x="11478" y="1447015"/>
                </a:lnTo>
                <a:lnTo>
                  <a:pt x="18791" y="1448509"/>
                </a:lnTo>
                <a:lnTo>
                  <a:pt x="26101" y="1447015"/>
                </a:lnTo>
                <a:lnTo>
                  <a:pt x="32075" y="1442944"/>
                </a:lnTo>
                <a:lnTo>
                  <a:pt x="36104" y="1436907"/>
                </a:lnTo>
                <a:lnTo>
                  <a:pt x="37582" y="1429515"/>
                </a:lnTo>
                <a:lnTo>
                  <a:pt x="37582" y="1265103"/>
                </a:lnTo>
                <a:lnTo>
                  <a:pt x="39948" y="1217163"/>
                </a:lnTo>
                <a:lnTo>
                  <a:pt x="47130" y="1168153"/>
                </a:lnTo>
                <a:lnTo>
                  <a:pt x="58715" y="1121979"/>
                </a:lnTo>
                <a:lnTo>
                  <a:pt x="74529" y="1077654"/>
                </a:lnTo>
                <a:lnTo>
                  <a:pt x="94338" y="1035412"/>
                </a:lnTo>
                <a:lnTo>
                  <a:pt x="117909" y="995491"/>
                </a:lnTo>
                <a:lnTo>
                  <a:pt x="145008" y="958126"/>
                </a:lnTo>
                <a:lnTo>
                  <a:pt x="175402" y="923553"/>
                </a:lnTo>
                <a:lnTo>
                  <a:pt x="208856" y="892008"/>
                </a:lnTo>
                <a:lnTo>
                  <a:pt x="245139" y="863726"/>
                </a:lnTo>
                <a:lnTo>
                  <a:pt x="284014" y="838943"/>
                </a:lnTo>
                <a:lnTo>
                  <a:pt x="325250" y="817896"/>
                </a:lnTo>
                <a:lnTo>
                  <a:pt x="368613" y="800819"/>
                </a:lnTo>
                <a:lnTo>
                  <a:pt x="413869" y="787950"/>
                </a:lnTo>
                <a:lnTo>
                  <a:pt x="460784" y="779523"/>
                </a:lnTo>
                <a:lnTo>
                  <a:pt x="509124" y="775775"/>
                </a:lnTo>
                <a:lnTo>
                  <a:pt x="549007" y="775775"/>
                </a:lnTo>
                <a:lnTo>
                  <a:pt x="537363" y="742696"/>
                </a:lnTo>
                <a:lnTo>
                  <a:pt x="530269" y="737651"/>
                </a:lnTo>
                <a:close/>
              </a:path>
              <a:path w="1204594" h="1550034">
                <a:moveTo>
                  <a:pt x="250819" y="1128190"/>
                </a:moveTo>
                <a:lnTo>
                  <a:pt x="243509" y="1129683"/>
                </a:lnTo>
                <a:lnTo>
                  <a:pt x="237535" y="1133754"/>
                </a:lnTo>
                <a:lnTo>
                  <a:pt x="233506" y="1139792"/>
                </a:lnTo>
                <a:lnTo>
                  <a:pt x="232028" y="1147184"/>
                </a:lnTo>
                <a:lnTo>
                  <a:pt x="232031" y="1429515"/>
                </a:lnTo>
                <a:lnTo>
                  <a:pt x="233520" y="1436907"/>
                </a:lnTo>
                <a:lnTo>
                  <a:pt x="237567" y="1442944"/>
                </a:lnTo>
                <a:lnTo>
                  <a:pt x="243600" y="1447015"/>
                </a:lnTo>
                <a:lnTo>
                  <a:pt x="250903" y="1448509"/>
                </a:lnTo>
                <a:lnTo>
                  <a:pt x="250734" y="1448509"/>
                </a:lnTo>
                <a:lnTo>
                  <a:pt x="269627" y="1147184"/>
                </a:lnTo>
                <a:lnTo>
                  <a:pt x="268151" y="1139792"/>
                </a:lnTo>
                <a:lnTo>
                  <a:pt x="264124" y="1133754"/>
                </a:lnTo>
                <a:lnTo>
                  <a:pt x="258146" y="1129683"/>
                </a:lnTo>
                <a:lnTo>
                  <a:pt x="250819" y="1128190"/>
                </a:lnTo>
                <a:close/>
              </a:path>
              <a:path w="1204594" h="1550034">
                <a:moveTo>
                  <a:pt x="953281" y="1128190"/>
                </a:moveTo>
                <a:lnTo>
                  <a:pt x="945961" y="1129683"/>
                </a:lnTo>
                <a:lnTo>
                  <a:pt x="939982" y="1133754"/>
                </a:lnTo>
                <a:lnTo>
                  <a:pt x="935951" y="1139792"/>
                </a:lnTo>
                <a:lnTo>
                  <a:pt x="934472" y="1147184"/>
                </a:lnTo>
                <a:lnTo>
                  <a:pt x="934476" y="1429515"/>
                </a:lnTo>
                <a:lnTo>
                  <a:pt x="935962" y="1436907"/>
                </a:lnTo>
                <a:lnTo>
                  <a:pt x="940007" y="1442944"/>
                </a:lnTo>
                <a:lnTo>
                  <a:pt x="946045" y="1447015"/>
                </a:lnTo>
                <a:lnTo>
                  <a:pt x="953365" y="1448509"/>
                </a:lnTo>
                <a:lnTo>
                  <a:pt x="953196" y="1448509"/>
                </a:lnTo>
                <a:lnTo>
                  <a:pt x="972072" y="1147184"/>
                </a:lnTo>
                <a:lnTo>
                  <a:pt x="970596" y="1139792"/>
                </a:lnTo>
                <a:lnTo>
                  <a:pt x="966571" y="1133754"/>
                </a:lnTo>
                <a:lnTo>
                  <a:pt x="960598" y="1129683"/>
                </a:lnTo>
                <a:lnTo>
                  <a:pt x="953281" y="1128190"/>
                </a:lnTo>
                <a:close/>
              </a:path>
              <a:path w="1204594" h="1550034">
                <a:moveTo>
                  <a:pt x="876000" y="775775"/>
                </a:moveTo>
                <a:lnTo>
                  <a:pt x="695761" y="775775"/>
                </a:lnTo>
                <a:lnTo>
                  <a:pt x="744149" y="779523"/>
                </a:lnTo>
                <a:lnTo>
                  <a:pt x="743855" y="779523"/>
                </a:lnTo>
                <a:lnTo>
                  <a:pt x="790677" y="787950"/>
                </a:lnTo>
                <a:lnTo>
                  <a:pt x="835871" y="800819"/>
                </a:lnTo>
                <a:lnTo>
                  <a:pt x="879186" y="817896"/>
                </a:lnTo>
                <a:lnTo>
                  <a:pt x="920380" y="838943"/>
                </a:lnTo>
                <a:lnTo>
                  <a:pt x="959218" y="863726"/>
                </a:lnTo>
                <a:lnTo>
                  <a:pt x="995467" y="892008"/>
                </a:lnTo>
                <a:lnTo>
                  <a:pt x="1028891" y="923553"/>
                </a:lnTo>
                <a:lnTo>
                  <a:pt x="1059258" y="958126"/>
                </a:lnTo>
                <a:lnTo>
                  <a:pt x="1086333" y="995491"/>
                </a:lnTo>
                <a:lnTo>
                  <a:pt x="1109882" y="1035412"/>
                </a:lnTo>
                <a:lnTo>
                  <a:pt x="1129674" y="1077654"/>
                </a:lnTo>
                <a:lnTo>
                  <a:pt x="1145473" y="1121979"/>
                </a:lnTo>
                <a:lnTo>
                  <a:pt x="1157047" y="1168153"/>
                </a:lnTo>
                <a:lnTo>
                  <a:pt x="1164162" y="1215940"/>
                </a:lnTo>
                <a:lnTo>
                  <a:pt x="1166586" y="1265103"/>
                </a:lnTo>
                <a:lnTo>
                  <a:pt x="1166589" y="1429515"/>
                </a:lnTo>
                <a:lnTo>
                  <a:pt x="1168075" y="1436907"/>
                </a:lnTo>
                <a:lnTo>
                  <a:pt x="1171960" y="1442740"/>
                </a:lnTo>
                <a:lnTo>
                  <a:pt x="1172115" y="1442944"/>
                </a:lnTo>
                <a:lnTo>
                  <a:pt x="1178149" y="1447015"/>
                </a:lnTo>
                <a:lnTo>
                  <a:pt x="1185462" y="1448509"/>
                </a:lnTo>
                <a:lnTo>
                  <a:pt x="1185293" y="1448509"/>
                </a:lnTo>
                <a:lnTo>
                  <a:pt x="1204151" y="1265103"/>
                </a:lnTo>
                <a:lnTo>
                  <a:pt x="1202012" y="1217163"/>
                </a:lnTo>
                <a:lnTo>
                  <a:pt x="1195724" y="1170415"/>
                </a:lnTo>
                <a:lnTo>
                  <a:pt x="1185470" y="1125047"/>
                </a:lnTo>
                <a:lnTo>
                  <a:pt x="1171438" y="1081246"/>
                </a:lnTo>
                <a:lnTo>
                  <a:pt x="1153813" y="1039199"/>
                </a:lnTo>
                <a:lnTo>
                  <a:pt x="1132781" y="999095"/>
                </a:lnTo>
                <a:lnTo>
                  <a:pt x="1108527" y="961120"/>
                </a:lnTo>
                <a:lnTo>
                  <a:pt x="1081237" y="925464"/>
                </a:lnTo>
                <a:lnTo>
                  <a:pt x="1051097" y="892313"/>
                </a:lnTo>
                <a:lnTo>
                  <a:pt x="1018292" y="861854"/>
                </a:lnTo>
                <a:lnTo>
                  <a:pt x="983009" y="834276"/>
                </a:lnTo>
                <a:lnTo>
                  <a:pt x="945434" y="809767"/>
                </a:lnTo>
                <a:lnTo>
                  <a:pt x="905753" y="788513"/>
                </a:lnTo>
                <a:lnTo>
                  <a:pt x="876000" y="775775"/>
                </a:lnTo>
                <a:close/>
              </a:path>
              <a:path w="1204594" h="1550034">
                <a:moveTo>
                  <a:pt x="682548" y="737651"/>
                </a:moveTo>
                <a:lnTo>
                  <a:pt x="674233" y="737651"/>
                </a:lnTo>
                <a:lnTo>
                  <a:pt x="667162" y="742696"/>
                </a:lnTo>
                <a:lnTo>
                  <a:pt x="642830" y="810903"/>
                </a:lnTo>
                <a:lnTo>
                  <a:pt x="682770" y="810903"/>
                </a:lnTo>
                <a:lnTo>
                  <a:pt x="695304" y="775775"/>
                </a:lnTo>
                <a:lnTo>
                  <a:pt x="876000" y="775775"/>
                </a:lnTo>
                <a:lnTo>
                  <a:pt x="864152" y="770703"/>
                </a:lnTo>
                <a:lnTo>
                  <a:pt x="820819" y="756524"/>
                </a:lnTo>
                <a:lnTo>
                  <a:pt x="775945" y="746164"/>
                </a:lnTo>
                <a:lnTo>
                  <a:pt x="729735" y="739810"/>
                </a:lnTo>
                <a:lnTo>
                  <a:pt x="729988" y="739810"/>
                </a:lnTo>
                <a:lnTo>
                  <a:pt x="682548" y="737651"/>
                </a:lnTo>
                <a:close/>
              </a:path>
              <a:path w="1204594" h="1550034">
                <a:moveTo>
                  <a:pt x="693969" y="0"/>
                </a:moveTo>
                <a:lnTo>
                  <a:pt x="363909" y="0"/>
                </a:lnTo>
                <a:lnTo>
                  <a:pt x="356599" y="1490"/>
                </a:lnTo>
                <a:lnTo>
                  <a:pt x="350625" y="5555"/>
                </a:lnTo>
                <a:lnTo>
                  <a:pt x="346595" y="11586"/>
                </a:lnTo>
                <a:lnTo>
                  <a:pt x="345117" y="18975"/>
                </a:lnTo>
                <a:lnTo>
                  <a:pt x="345117" y="398787"/>
                </a:lnTo>
                <a:lnTo>
                  <a:pt x="349272" y="445391"/>
                </a:lnTo>
                <a:lnTo>
                  <a:pt x="361236" y="489279"/>
                </a:lnTo>
                <a:lnTo>
                  <a:pt x="380279" y="529712"/>
                </a:lnTo>
                <a:lnTo>
                  <a:pt x="405670" y="565952"/>
                </a:lnTo>
                <a:lnTo>
                  <a:pt x="436677" y="597259"/>
                </a:lnTo>
                <a:lnTo>
                  <a:pt x="472570" y="622895"/>
                </a:lnTo>
                <a:lnTo>
                  <a:pt x="512616" y="642122"/>
                </a:lnTo>
                <a:lnTo>
                  <a:pt x="556085" y="654199"/>
                </a:lnTo>
                <a:lnTo>
                  <a:pt x="602246" y="658389"/>
                </a:lnTo>
                <a:lnTo>
                  <a:pt x="648396" y="654199"/>
                </a:lnTo>
                <a:lnTo>
                  <a:pt x="691861" y="642122"/>
                </a:lnTo>
                <a:lnTo>
                  <a:pt x="731905" y="622895"/>
                </a:lnTo>
                <a:lnTo>
                  <a:pt x="735324" y="620455"/>
                </a:lnTo>
                <a:lnTo>
                  <a:pt x="602246" y="620455"/>
                </a:lnTo>
                <a:lnTo>
                  <a:pt x="558053" y="615943"/>
                </a:lnTo>
                <a:lnTo>
                  <a:pt x="516868" y="603007"/>
                </a:lnTo>
                <a:lnTo>
                  <a:pt x="479581" y="582544"/>
                </a:lnTo>
                <a:lnTo>
                  <a:pt x="447080" y="555453"/>
                </a:lnTo>
                <a:lnTo>
                  <a:pt x="420255" y="522632"/>
                </a:lnTo>
                <a:lnTo>
                  <a:pt x="399993" y="484979"/>
                </a:lnTo>
                <a:lnTo>
                  <a:pt x="387184" y="443392"/>
                </a:lnTo>
                <a:lnTo>
                  <a:pt x="382719" y="398787"/>
                </a:lnTo>
                <a:lnTo>
                  <a:pt x="382717" y="37934"/>
                </a:lnTo>
                <a:lnTo>
                  <a:pt x="796818" y="37934"/>
                </a:lnTo>
                <a:lnTo>
                  <a:pt x="777371" y="22787"/>
                </a:lnTo>
                <a:lnTo>
                  <a:pt x="737879" y="5963"/>
                </a:lnTo>
                <a:lnTo>
                  <a:pt x="693969" y="0"/>
                </a:lnTo>
                <a:close/>
              </a:path>
              <a:path w="1204594" h="1550034">
                <a:moveTo>
                  <a:pt x="796818" y="37934"/>
                </a:moveTo>
                <a:lnTo>
                  <a:pt x="693969" y="37934"/>
                </a:lnTo>
                <a:lnTo>
                  <a:pt x="743674" y="48067"/>
                </a:lnTo>
                <a:lnTo>
                  <a:pt x="784309" y="75682"/>
                </a:lnTo>
                <a:lnTo>
                  <a:pt x="811730" y="116601"/>
                </a:lnTo>
                <a:lnTo>
                  <a:pt x="821792" y="166650"/>
                </a:lnTo>
                <a:lnTo>
                  <a:pt x="821790" y="398787"/>
                </a:lnTo>
                <a:lnTo>
                  <a:pt x="817323" y="443392"/>
                </a:lnTo>
                <a:lnTo>
                  <a:pt x="804511" y="484979"/>
                </a:lnTo>
                <a:lnTo>
                  <a:pt x="784244" y="522632"/>
                </a:lnTo>
                <a:lnTo>
                  <a:pt x="757414" y="555453"/>
                </a:lnTo>
                <a:lnTo>
                  <a:pt x="724909" y="582544"/>
                </a:lnTo>
                <a:lnTo>
                  <a:pt x="687619" y="603007"/>
                </a:lnTo>
                <a:lnTo>
                  <a:pt x="646435" y="615943"/>
                </a:lnTo>
                <a:lnTo>
                  <a:pt x="602246" y="620455"/>
                </a:lnTo>
                <a:lnTo>
                  <a:pt x="735324" y="620455"/>
                </a:lnTo>
                <a:lnTo>
                  <a:pt x="767796" y="597259"/>
                </a:lnTo>
                <a:lnTo>
                  <a:pt x="798803" y="565952"/>
                </a:lnTo>
                <a:lnTo>
                  <a:pt x="824195" y="529712"/>
                </a:lnTo>
                <a:lnTo>
                  <a:pt x="843239" y="489279"/>
                </a:lnTo>
                <a:lnTo>
                  <a:pt x="855203" y="445391"/>
                </a:lnTo>
                <a:lnTo>
                  <a:pt x="859356" y="398787"/>
                </a:lnTo>
                <a:lnTo>
                  <a:pt x="859358" y="166650"/>
                </a:lnTo>
                <a:lnTo>
                  <a:pt x="853438" y="122402"/>
                </a:lnTo>
                <a:lnTo>
                  <a:pt x="836741" y="82607"/>
                </a:lnTo>
                <a:lnTo>
                  <a:pt x="810855" y="48869"/>
                </a:lnTo>
                <a:lnTo>
                  <a:pt x="796818" y="379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14072869" y="3070489"/>
            <a:ext cx="1539240" cy="1536700"/>
          </a:xfrm>
          <a:custGeom>
            <a:avLst/>
            <a:gdLst/>
            <a:ahLst/>
            <a:cxnLst/>
            <a:rect l="l" t="t" r="r" b="b"/>
            <a:pathLst>
              <a:path w="1539240" h="1536700">
                <a:moveTo>
                  <a:pt x="913120" y="1524000"/>
                </a:moveTo>
                <a:lnTo>
                  <a:pt x="626099" y="1524000"/>
                </a:lnTo>
                <a:lnTo>
                  <a:pt x="673071" y="1536700"/>
                </a:lnTo>
                <a:lnTo>
                  <a:pt x="866148" y="1536700"/>
                </a:lnTo>
                <a:lnTo>
                  <a:pt x="913120" y="1524000"/>
                </a:lnTo>
                <a:close/>
              </a:path>
              <a:path w="1539240" h="1536700">
                <a:moveTo>
                  <a:pt x="913120" y="12700"/>
                </a:moveTo>
                <a:lnTo>
                  <a:pt x="626099" y="12700"/>
                </a:lnTo>
                <a:lnTo>
                  <a:pt x="580111" y="25400"/>
                </a:lnTo>
                <a:lnTo>
                  <a:pt x="491451" y="50800"/>
                </a:lnTo>
                <a:lnTo>
                  <a:pt x="448959" y="76200"/>
                </a:lnTo>
                <a:lnTo>
                  <a:pt x="407812" y="88900"/>
                </a:lnTo>
                <a:lnTo>
                  <a:pt x="368101" y="114300"/>
                </a:lnTo>
                <a:lnTo>
                  <a:pt x="329915" y="139700"/>
                </a:lnTo>
                <a:lnTo>
                  <a:pt x="293345" y="165100"/>
                </a:lnTo>
                <a:lnTo>
                  <a:pt x="258481" y="203200"/>
                </a:lnTo>
                <a:lnTo>
                  <a:pt x="225413" y="228600"/>
                </a:lnTo>
                <a:lnTo>
                  <a:pt x="194232" y="266700"/>
                </a:lnTo>
                <a:lnTo>
                  <a:pt x="165026" y="292100"/>
                </a:lnTo>
                <a:lnTo>
                  <a:pt x="137888" y="330200"/>
                </a:lnTo>
                <a:lnTo>
                  <a:pt x="112906" y="368300"/>
                </a:lnTo>
                <a:lnTo>
                  <a:pt x="90171" y="406400"/>
                </a:lnTo>
                <a:lnTo>
                  <a:pt x="69774" y="457200"/>
                </a:lnTo>
                <a:lnTo>
                  <a:pt x="51803" y="495300"/>
                </a:lnTo>
                <a:lnTo>
                  <a:pt x="36350" y="533400"/>
                </a:lnTo>
                <a:lnTo>
                  <a:pt x="23504" y="584200"/>
                </a:lnTo>
                <a:lnTo>
                  <a:pt x="13356" y="635000"/>
                </a:lnTo>
                <a:lnTo>
                  <a:pt x="5996" y="673100"/>
                </a:lnTo>
                <a:lnTo>
                  <a:pt x="1514" y="723900"/>
                </a:lnTo>
                <a:lnTo>
                  <a:pt x="0" y="774700"/>
                </a:lnTo>
                <a:lnTo>
                  <a:pt x="1514" y="825500"/>
                </a:lnTo>
                <a:lnTo>
                  <a:pt x="5996" y="876300"/>
                </a:lnTo>
                <a:lnTo>
                  <a:pt x="13356" y="914400"/>
                </a:lnTo>
                <a:lnTo>
                  <a:pt x="23504" y="965200"/>
                </a:lnTo>
                <a:lnTo>
                  <a:pt x="36350" y="1003300"/>
                </a:lnTo>
                <a:lnTo>
                  <a:pt x="51803" y="1054100"/>
                </a:lnTo>
                <a:lnTo>
                  <a:pt x="69774" y="1092200"/>
                </a:lnTo>
                <a:lnTo>
                  <a:pt x="90171" y="1130300"/>
                </a:lnTo>
                <a:lnTo>
                  <a:pt x="112906" y="1181100"/>
                </a:lnTo>
                <a:lnTo>
                  <a:pt x="137888" y="1219200"/>
                </a:lnTo>
                <a:lnTo>
                  <a:pt x="165026" y="1244600"/>
                </a:lnTo>
                <a:lnTo>
                  <a:pt x="194232" y="1282700"/>
                </a:lnTo>
                <a:lnTo>
                  <a:pt x="225413" y="1320800"/>
                </a:lnTo>
                <a:lnTo>
                  <a:pt x="258481" y="1346200"/>
                </a:lnTo>
                <a:lnTo>
                  <a:pt x="293345" y="1384300"/>
                </a:lnTo>
                <a:lnTo>
                  <a:pt x="329915" y="1409700"/>
                </a:lnTo>
                <a:lnTo>
                  <a:pt x="368101" y="1435100"/>
                </a:lnTo>
                <a:lnTo>
                  <a:pt x="407812" y="1447800"/>
                </a:lnTo>
                <a:lnTo>
                  <a:pt x="448959" y="1473200"/>
                </a:lnTo>
                <a:lnTo>
                  <a:pt x="491451" y="1485900"/>
                </a:lnTo>
                <a:lnTo>
                  <a:pt x="535199" y="1511300"/>
                </a:lnTo>
                <a:lnTo>
                  <a:pt x="580111" y="1524000"/>
                </a:lnTo>
                <a:lnTo>
                  <a:pt x="959108" y="1524000"/>
                </a:lnTo>
                <a:lnTo>
                  <a:pt x="1004020" y="1511300"/>
                </a:lnTo>
                <a:lnTo>
                  <a:pt x="1047768" y="1485900"/>
                </a:lnTo>
                <a:lnTo>
                  <a:pt x="1090260" y="1473200"/>
                </a:lnTo>
                <a:lnTo>
                  <a:pt x="719588" y="1473200"/>
                </a:lnTo>
                <a:lnTo>
                  <a:pt x="670522" y="1460500"/>
                </a:lnTo>
                <a:lnTo>
                  <a:pt x="622532" y="1460500"/>
                </a:lnTo>
                <a:lnTo>
                  <a:pt x="575738" y="1447800"/>
                </a:lnTo>
                <a:lnTo>
                  <a:pt x="530259" y="1422400"/>
                </a:lnTo>
                <a:lnTo>
                  <a:pt x="486216" y="1409700"/>
                </a:lnTo>
                <a:lnTo>
                  <a:pt x="443728" y="1384300"/>
                </a:lnTo>
                <a:lnTo>
                  <a:pt x="402915" y="1371600"/>
                </a:lnTo>
                <a:lnTo>
                  <a:pt x="363898" y="1333500"/>
                </a:lnTo>
                <a:lnTo>
                  <a:pt x="326795" y="1308100"/>
                </a:lnTo>
                <a:lnTo>
                  <a:pt x="342868" y="1270000"/>
                </a:lnTo>
                <a:lnTo>
                  <a:pt x="347898" y="1257300"/>
                </a:lnTo>
                <a:lnTo>
                  <a:pt x="269645" y="1257300"/>
                </a:lnTo>
                <a:lnTo>
                  <a:pt x="237680" y="1219200"/>
                </a:lnTo>
                <a:lnTo>
                  <a:pt x="208157" y="1181100"/>
                </a:lnTo>
                <a:lnTo>
                  <a:pt x="181204" y="1143000"/>
                </a:lnTo>
                <a:lnTo>
                  <a:pt x="156948" y="1104900"/>
                </a:lnTo>
                <a:lnTo>
                  <a:pt x="135515" y="1066800"/>
                </a:lnTo>
                <a:lnTo>
                  <a:pt x="117031" y="1016000"/>
                </a:lnTo>
                <a:lnTo>
                  <a:pt x="101624" y="965200"/>
                </a:lnTo>
                <a:lnTo>
                  <a:pt x="89421" y="927100"/>
                </a:lnTo>
                <a:lnTo>
                  <a:pt x="80547" y="876300"/>
                </a:lnTo>
                <a:lnTo>
                  <a:pt x="75130" y="825500"/>
                </a:lnTo>
                <a:lnTo>
                  <a:pt x="73296" y="774700"/>
                </a:lnTo>
                <a:lnTo>
                  <a:pt x="74902" y="723900"/>
                </a:lnTo>
                <a:lnTo>
                  <a:pt x="79652" y="673100"/>
                </a:lnTo>
                <a:lnTo>
                  <a:pt x="87442" y="635000"/>
                </a:lnTo>
                <a:lnTo>
                  <a:pt x="98169" y="584200"/>
                </a:lnTo>
                <a:lnTo>
                  <a:pt x="111728" y="546100"/>
                </a:lnTo>
                <a:lnTo>
                  <a:pt x="128015" y="508000"/>
                </a:lnTo>
                <a:lnTo>
                  <a:pt x="146928" y="457200"/>
                </a:lnTo>
                <a:lnTo>
                  <a:pt x="168363" y="419100"/>
                </a:lnTo>
                <a:lnTo>
                  <a:pt x="192215" y="381000"/>
                </a:lnTo>
                <a:lnTo>
                  <a:pt x="218381" y="342900"/>
                </a:lnTo>
                <a:lnTo>
                  <a:pt x="246758" y="317500"/>
                </a:lnTo>
                <a:lnTo>
                  <a:pt x="277241" y="279400"/>
                </a:lnTo>
                <a:lnTo>
                  <a:pt x="309727" y="254000"/>
                </a:lnTo>
                <a:lnTo>
                  <a:pt x="344113" y="215900"/>
                </a:lnTo>
                <a:lnTo>
                  <a:pt x="380294" y="190500"/>
                </a:lnTo>
                <a:lnTo>
                  <a:pt x="418167" y="177800"/>
                </a:lnTo>
                <a:lnTo>
                  <a:pt x="457628" y="152400"/>
                </a:lnTo>
                <a:lnTo>
                  <a:pt x="498573" y="127000"/>
                </a:lnTo>
                <a:lnTo>
                  <a:pt x="584502" y="101600"/>
                </a:lnTo>
                <a:lnTo>
                  <a:pt x="629278" y="88900"/>
                </a:lnTo>
                <a:lnTo>
                  <a:pt x="675124" y="88900"/>
                </a:lnTo>
                <a:lnTo>
                  <a:pt x="721936" y="76200"/>
                </a:lnTo>
                <a:lnTo>
                  <a:pt x="1090260" y="76200"/>
                </a:lnTo>
                <a:lnTo>
                  <a:pt x="1047768" y="50800"/>
                </a:lnTo>
                <a:lnTo>
                  <a:pt x="959108" y="25400"/>
                </a:lnTo>
                <a:lnTo>
                  <a:pt x="913120" y="12700"/>
                </a:lnTo>
                <a:close/>
              </a:path>
              <a:path w="1539240" h="1536700">
                <a:moveTo>
                  <a:pt x="1042114" y="965200"/>
                </a:moveTo>
                <a:lnTo>
                  <a:pt x="862525" y="965200"/>
                </a:lnTo>
                <a:lnTo>
                  <a:pt x="906354" y="977900"/>
                </a:lnTo>
                <a:lnTo>
                  <a:pt x="948659" y="1003300"/>
                </a:lnTo>
                <a:lnTo>
                  <a:pt x="989160" y="1016000"/>
                </a:lnTo>
                <a:lnTo>
                  <a:pt x="1027576" y="1041400"/>
                </a:lnTo>
                <a:lnTo>
                  <a:pt x="1063626" y="1066800"/>
                </a:lnTo>
                <a:lnTo>
                  <a:pt x="1097030" y="1104900"/>
                </a:lnTo>
                <a:lnTo>
                  <a:pt x="1127506" y="1143000"/>
                </a:lnTo>
                <a:lnTo>
                  <a:pt x="1154774" y="1181100"/>
                </a:lnTo>
                <a:lnTo>
                  <a:pt x="1178552" y="1219200"/>
                </a:lnTo>
                <a:lnTo>
                  <a:pt x="1198561" y="1257300"/>
                </a:lnTo>
                <a:lnTo>
                  <a:pt x="1214520" y="1308100"/>
                </a:lnTo>
                <a:lnTo>
                  <a:pt x="1177312" y="1333500"/>
                </a:lnTo>
                <a:lnTo>
                  <a:pt x="1138160" y="1358900"/>
                </a:lnTo>
                <a:lnTo>
                  <a:pt x="1097187" y="1384300"/>
                </a:lnTo>
                <a:lnTo>
                  <a:pt x="1054513" y="1409700"/>
                </a:lnTo>
                <a:lnTo>
                  <a:pt x="1010263" y="1422400"/>
                </a:lnTo>
                <a:lnTo>
                  <a:pt x="964556" y="1447800"/>
                </a:lnTo>
                <a:lnTo>
                  <a:pt x="917515" y="1447800"/>
                </a:lnTo>
                <a:lnTo>
                  <a:pt x="819920" y="1473200"/>
                </a:lnTo>
                <a:lnTo>
                  <a:pt x="1090260" y="1473200"/>
                </a:lnTo>
                <a:lnTo>
                  <a:pt x="1131407" y="1447800"/>
                </a:lnTo>
                <a:lnTo>
                  <a:pt x="1171119" y="1435100"/>
                </a:lnTo>
                <a:lnTo>
                  <a:pt x="1209304" y="1409700"/>
                </a:lnTo>
                <a:lnTo>
                  <a:pt x="1245874" y="1384300"/>
                </a:lnTo>
                <a:lnTo>
                  <a:pt x="1280738" y="1346200"/>
                </a:lnTo>
                <a:lnTo>
                  <a:pt x="1313806" y="1320800"/>
                </a:lnTo>
                <a:lnTo>
                  <a:pt x="1344988" y="1282700"/>
                </a:lnTo>
                <a:lnTo>
                  <a:pt x="1364458" y="1257300"/>
                </a:lnTo>
                <a:lnTo>
                  <a:pt x="1272212" y="1257300"/>
                </a:lnTo>
                <a:lnTo>
                  <a:pt x="1252353" y="1206500"/>
                </a:lnTo>
                <a:lnTo>
                  <a:pt x="1228722" y="1168400"/>
                </a:lnTo>
                <a:lnTo>
                  <a:pt x="1201566" y="1117600"/>
                </a:lnTo>
                <a:lnTo>
                  <a:pt x="1171134" y="1079500"/>
                </a:lnTo>
                <a:lnTo>
                  <a:pt x="1137671" y="1041400"/>
                </a:lnTo>
                <a:lnTo>
                  <a:pt x="1101427" y="1016000"/>
                </a:lnTo>
                <a:lnTo>
                  <a:pt x="1062647" y="977900"/>
                </a:lnTo>
                <a:lnTo>
                  <a:pt x="1042114" y="965200"/>
                </a:lnTo>
                <a:close/>
              </a:path>
              <a:path w="1539240" h="1536700">
                <a:moveTo>
                  <a:pt x="850258" y="317500"/>
                </a:moveTo>
                <a:lnTo>
                  <a:pt x="708022" y="317500"/>
                </a:lnTo>
                <a:lnTo>
                  <a:pt x="661821" y="330200"/>
                </a:lnTo>
                <a:lnTo>
                  <a:pt x="618231" y="355600"/>
                </a:lnTo>
                <a:lnTo>
                  <a:pt x="577939" y="381000"/>
                </a:lnTo>
                <a:lnTo>
                  <a:pt x="541633" y="406400"/>
                </a:lnTo>
                <a:lnTo>
                  <a:pt x="510328" y="444500"/>
                </a:lnTo>
                <a:lnTo>
                  <a:pt x="484827" y="482600"/>
                </a:lnTo>
                <a:lnTo>
                  <a:pt x="465496" y="520700"/>
                </a:lnTo>
                <a:lnTo>
                  <a:pt x="452702" y="571500"/>
                </a:lnTo>
                <a:lnTo>
                  <a:pt x="446842" y="622300"/>
                </a:lnTo>
                <a:lnTo>
                  <a:pt x="448020" y="673100"/>
                </a:lnTo>
                <a:lnTo>
                  <a:pt x="456161" y="711200"/>
                </a:lnTo>
                <a:lnTo>
                  <a:pt x="471189" y="762000"/>
                </a:lnTo>
                <a:lnTo>
                  <a:pt x="492752" y="800100"/>
                </a:lnTo>
                <a:lnTo>
                  <a:pt x="520218" y="838200"/>
                </a:lnTo>
                <a:lnTo>
                  <a:pt x="553091" y="876300"/>
                </a:lnTo>
                <a:lnTo>
                  <a:pt x="590879" y="901700"/>
                </a:lnTo>
                <a:lnTo>
                  <a:pt x="596833" y="914400"/>
                </a:lnTo>
                <a:lnTo>
                  <a:pt x="609090" y="914400"/>
                </a:lnTo>
                <a:lnTo>
                  <a:pt x="563968" y="939800"/>
                </a:lnTo>
                <a:lnTo>
                  <a:pt x="520660" y="952500"/>
                </a:lnTo>
                <a:lnTo>
                  <a:pt x="479417" y="977900"/>
                </a:lnTo>
                <a:lnTo>
                  <a:pt x="440490" y="1016000"/>
                </a:lnTo>
                <a:lnTo>
                  <a:pt x="404132" y="1041400"/>
                </a:lnTo>
                <a:lnTo>
                  <a:pt x="370592" y="1079500"/>
                </a:lnTo>
                <a:lnTo>
                  <a:pt x="340122" y="1117600"/>
                </a:lnTo>
                <a:lnTo>
                  <a:pt x="312974" y="1168400"/>
                </a:lnTo>
                <a:lnTo>
                  <a:pt x="289398" y="1206500"/>
                </a:lnTo>
                <a:lnTo>
                  <a:pt x="269645" y="1257300"/>
                </a:lnTo>
                <a:lnTo>
                  <a:pt x="347898" y="1257300"/>
                </a:lnTo>
                <a:lnTo>
                  <a:pt x="362989" y="1219200"/>
                </a:lnTo>
                <a:lnTo>
                  <a:pt x="386881" y="1181100"/>
                </a:lnTo>
                <a:lnTo>
                  <a:pt x="414261" y="1143000"/>
                </a:lnTo>
                <a:lnTo>
                  <a:pt x="444849" y="1104900"/>
                </a:lnTo>
                <a:lnTo>
                  <a:pt x="478366" y="1066800"/>
                </a:lnTo>
                <a:lnTo>
                  <a:pt x="514530" y="1041400"/>
                </a:lnTo>
                <a:lnTo>
                  <a:pt x="553062" y="1016000"/>
                </a:lnTo>
                <a:lnTo>
                  <a:pt x="593681" y="1003300"/>
                </a:lnTo>
                <a:lnTo>
                  <a:pt x="636107" y="977900"/>
                </a:lnTo>
                <a:lnTo>
                  <a:pt x="680059" y="965200"/>
                </a:lnTo>
                <a:lnTo>
                  <a:pt x="1042114" y="965200"/>
                </a:lnTo>
                <a:lnTo>
                  <a:pt x="1021580" y="952500"/>
                </a:lnTo>
                <a:lnTo>
                  <a:pt x="978474" y="939800"/>
                </a:lnTo>
                <a:lnTo>
                  <a:pt x="933575" y="914400"/>
                </a:lnTo>
                <a:lnTo>
                  <a:pt x="951591" y="901700"/>
                </a:lnTo>
                <a:lnTo>
                  <a:pt x="968896" y="889000"/>
                </a:lnTo>
                <a:lnTo>
                  <a:pt x="722041" y="889000"/>
                </a:lnTo>
                <a:lnTo>
                  <a:pt x="685875" y="876300"/>
                </a:lnTo>
                <a:lnTo>
                  <a:pt x="620200" y="838200"/>
                </a:lnTo>
                <a:lnTo>
                  <a:pt x="591768" y="812800"/>
                </a:lnTo>
                <a:lnTo>
                  <a:pt x="547273" y="762000"/>
                </a:lnTo>
                <a:lnTo>
                  <a:pt x="532124" y="723900"/>
                </a:lnTo>
                <a:lnTo>
                  <a:pt x="522092" y="685800"/>
                </a:lnTo>
                <a:lnTo>
                  <a:pt x="517488" y="647700"/>
                </a:lnTo>
                <a:lnTo>
                  <a:pt x="518394" y="609600"/>
                </a:lnTo>
                <a:lnTo>
                  <a:pt x="524751" y="571500"/>
                </a:lnTo>
                <a:lnTo>
                  <a:pt x="536499" y="533400"/>
                </a:lnTo>
                <a:lnTo>
                  <a:pt x="553363" y="508000"/>
                </a:lnTo>
                <a:lnTo>
                  <a:pt x="574848" y="469900"/>
                </a:lnTo>
                <a:lnTo>
                  <a:pt x="630134" y="419100"/>
                </a:lnTo>
                <a:lnTo>
                  <a:pt x="697596" y="393700"/>
                </a:lnTo>
                <a:lnTo>
                  <a:pt x="734004" y="381000"/>
                </a:lnTo>
                <a:lnTo>
                  <a:pt x="977576" y="381000"/>
                </a:lnTo>
                <a:lnTo>
                  <a:pt x="938597" y="355600"/>
                </a:lnTo>
                <a:lnTo>
                  <a:pt x="895782" y="330200"/>
                </a:lnTo>
                <a:lnTo>
                  <a:pt x="850258" y="317500"/>
                </a:lnTo>
                <a:close/>
              </a:path>
              <a:path w="1539240" h="1536700">
                <a:moveTo>
                  <a:pt x="1090260" y="76200"/>
                </a:moveTo>
                <a:lnTo>
                  <a:pt x="817283" y="76200"/>
                </a:lnTo>
                <a:lnTo>
                  <a:pt x="864095" y="88900"/>
                </a:lnTo>
                <a:lnTo>
                  <a:pt x="909941" y="88900"/>
                </a:lnTo>
                <a:lnTo>
                  <a:pt x="954717" y="101600"/>
                </a:lnTo>
                <a:lnTo>
                  <a:pt x="1040646" y="127000"/>
                </a:lnTo>
                <a:lnTo>
                  <a:pt x="1081592" y="152400"/>
                </a:lnTo>
                <a:lnTo>
                  <a:pt x="1121053" y="177800"/>
                </a:lnTo>
                <a:lnTo>
                  <a:pt x="1158925" y="190500"/>
                </a:lnTo>
                <a:lnTo>
                  <a:pt x="1195106" y="215900"/>
                </a:lnTo>
                <a:lnTo>
                  <a:pt x="1229492" y="254000"/>
                </a:lnTo>
                <a:lnTo>
                  <a:pt x="1261978" y="279400"/>
                </a:lnTo>
                <a:lnTo>
                  <a:pt x="1292461" y="317500"/>
                </a:lnTo>
                <a:lnTo>
                  <a:pt x="1320838" y="342900"/>
                </a:lnTo>
                <a:lnTo>
                  <a:pt x="1347004" y="381000"/>
                </a:lnTo>
                <a:lnTo>
                  <a:pt x="1370856" y="419100"/>
                </a:lnTo>
                <a:lnTo>
                  <a:pt x="1392291" y="457200"/>
                </a:lnTo>
                <a:lnTo>
                  <a:pt x="1411204" y="508000"/>
                </a:lnTo>
                <a:lnTo>
                  <a:pt x="1427491" y="546100"/>
                </a:lnTo>
                <a:lnTo>
                  <a:pt x="1441050" y="584200"/>
                </a:lnTo>
                <a:lnTo>
                  <a:pt x="1451777" y="635000"/>
                </a:lnTo>
                <a:lnTo>
                  <a:pt x="1459567" y="673100"/>
                </a:lnTo>
                <a:lnTo>
                  <a:pt x="1464317" y="723900"/>
                </a:lnTo>
                <a:lnTo>
                  <a:pt x="1465923" y="774700"/>
                </a:lnTo>
                <a:lnTo>
                  <a:pt x="1464116" y="825500"/>
                </a:lnTo>
                <a:lnTo>
                  <a:pt x="1458776" y="876300"/>
                </a:lnTo>
                <a:lnTo>
                  <a:pt x="1450027" y="927100"/>
                </a:lnTo>
                <a:lnTo>
                  <a:pt x="1437995" y="965200"/>
                </a:lnTo>
                <a:lnTo>
                  <a:pt x="1422801" y="1016000"/>
                </a:lnTo>
                <a:lnTo>
                  <a:pt x="1404571" y="1054100"/>
                </a:lnTo>
                <a:lnTo>
                  <a:pt x="1383429" y="1104900"/>
                </a:lnTo>
                <a:lnTo>
                  <a:pt x="1359497" y="1143000"/>
                </a:lnTo>
                <a:lnTo>
                  <a:pt x="1332902" y="1181100"/>
                </a:lnTo>
                <a:lnTo>
                  <a:pt x="1303765" y="1219200"/>
                </a:lnTo>
                <a:lnTo>
                  <a:pt x="1272212" y="1257300"/>
                </a:lnTo>
                <a:lnTo>
                  <a:pt x="1364458" y="1257300"/>
                </a:lnTo>
                <a:lnTo>
                  <a:pt x="1374193" y="1244600"/>
                </a:lnTo>
                <a:lnTo>
                  <a:pt x="1401331" y="1219200"/>
                </a:lnTo>
                <a:lnTo>
                  <a:pt x="1426313" y="1181100"/>
                </a:lnTo>
                <a:lnTo>
                  <a:pt x="1449048" y="1130300"/>
                </a:lnTo>
                <a:lnTo>
                  <a:pt x="1469446" y="1092200"/>
                </a:lnTo>
                <a:lnTo>
                  <a:pt x="1487416" y="1054100"/>
                </a:lnTo>
                <a:lnTo>
                  <a:pt x="1502869" y="1003300"/>
                </a:lnTo>
                <a:lnTo>
                  <a:pt x="1515715" y="965200"/>
                </a:lnTo>
                <a:lnTo>
                  <a:pt x="1525863" y="914400"/>
                </a:lnTo>
                <a:lnTo>
                  <a:pt x="1533223" y="876300"/>
                </a:lnTo>
                <a:lnTo>
                  <a:pt x="1537706" y="825500"/>
                </a:lnTo>
                <a:lnTo>
                  <a:pt x="1539220" y="774700"/>
                </a:lnTo>
                <a:lnTo>
                  <a:pt x="1537706" y="723900"/>
                </a:lnTo>
                <a:lnTo>
                  <a:pt x="1533223" y="673100"/>
                </a:lnTo>
                <a:lnTo>
                  <a:pt x="1525863" y="635000"/>
                </a:lnTo>
                <a:lnTo>
                  <a:pt x="1515715" y="584200"/>
                </a:lnTo>
                <a:lnTo>
                  <a:pt x="1502869" y="533400"/>
                </a:lnTo>
                <a:lnTo>
                  <a:pt x="1487416" y="495300"/>
                </a:lnTo>
                <a:lnTo>
                  <a:pt x="1469446" y="457200"/>
                </a:lnTo>
                <a:lnTo>
                  <a:pt x="1449048" y="406400"/>
                </a:lnTo>
                <a:lnTo>
                  <a:pt x="1426313" y="368300"/>
                </a:lnTo>
                <a:lnTo>
                  <a:pt x="1401331" y="330200"/>
                </a:lnTo>
                <a:lnTo>
                  <a:pt x="1374193" y="292100"/>
                </a:lnTo>
                <a:lnTo>
                  <a:pt x="1344988" y="266700"/>
                </a:lnTo>
                <a:lnTo>
                  <a:pt x="1313806" y="228600"/>
                </a:lnTo>
                <a:lnTo>
                  <a:pt x="1280738" y="203200"/>
                </a:lnTo>
                <a:lnTo>
                  <a:pt x="1245874" y="165100"/>
                </a:lnTo>
                <a:lnTo>
                  <a:pt x="1209304" y="139700"/>
                </a:lnTo>
                <a:lnTo>
                  <a:pt x="1171119" y="114300"/>
                </a:lnTo>
                <a:lnTo>
                  <a:pt x="1131407" y="88900"/>
                </a:lnTo>
                <a:lnTo>
                  <a:pt x="1090260" y="76200"/>
                </a:lnTo>
                <a:close/>
              </a:path>
              <a:path w="1539240" h="1536700">
                <a:moveTo>
                  <a:pt x="977576" y="381000"/>
                </a:moveTo>
                <a:lnTo>
                  <a:pt x="821182" y="381000"/>
                </a:lnTo>
                <a:lnTo>
                  <a:pt x="868577" y="406400"/>
                </a:lnTo>
                <a:lnTo>
                  <a:pt x="912282" y="419100"/>
                </a:lnTo>
                <a:lnTo>
                  <a:pt x="950969" y="457200"/>
                </a:lnTo>
                <a:lnTo>
                  <a:pt x="982715" y="495300"/>
                </a:lnTo>
                <a:lnTo>
                  <a:pt x="1006115" y="533400"/>
                </a:lnTo>
                <a:lnTo>
                  <a:pt x="1020616" y="584200"/>
                </a:lnTo>
                <a:lnTo>
                  <a:pt x="1025666" y="635000"/>
                </a:lnTo>
                <a:lnTo>
                  <a:pt x="1022949" y="673100"/>
                </a:lnTo>
                <a:lnTo>
                  <a:pt x="1014812" y="711200"/>
                </a:lnTo>
                <a:lnTo>
                  <a:pt x="1001431" y="749300"/>
                </a:lnTo>
                <a:lnTo>
                  <a:pt x="982985" y="774700"/>
                </a:lnTo>
                <a:lnTo>
                  <a:pt x="959933" y="812800"/>
                </a:lnTo>
                <a:lnTo>
                  <a:pt x="932931" y="838200"/>
                </a:lnTo>
                <a:lnTo>
                  <a:pt x="902450" y="850900"/>
                </a:lnTo>
                <a:lnTo>
                  <a:pt x="868960" y="876300"/>
                </a:lnTo>
                <a:lnTo>
                  <a:pt x="847870" y="876300"/>
                </a:lnTo>
                <a:lnTo>
                  <a:pt x="826283" y="889000"/>
                </a:lnTo>
                <a:lnTo>
                  <a:pt x="968896" y="889000"/>
                </a:lnTo>
                <a:lnTo>
                  <a:pt x="1001104" y="863600"/>
                </a:lnTo>
                <a:lnTo>
                  <a:pt x="1034398" y="825500"/>
                </a:lnTo>
                <a:lnTo>
                  <a:pt x="1060934" y="787400"/>
                </a:lnTo>
                <a:lnTo>
                  <a:pt x="1080351" y="736600"/>
                </a:lnTo>
                <a:lnTo>
                  <a:pt x="1092288" y="685800"/>
                </a:lnTo>
                <a:lnTo>
                  <a:pt x="1096385" y="635000"/>
                </a:lnTo>
                <a:lnTo>
                  <a:pt x="1092849" y="584200"/>
                </a:lnTo>
                <a:lnTo>
                  <a:pt x="1082391" y="546100"/>
                </a:lnTo>
                <a:lnTo>
                  <a:pt x="1065239" y="495300"/>
                </a:lnTo>
                <a:lnTo>
                  <a:pt x="1041617" y="457200"/>
                </a:lnTo>
                <a:lnTo>
                  <a:pt x="1012117" y="419100"/>
                </a:lnTo>
                <a:lnTo>
                  <a:pt x="977576" y="381000"/>
                </a:lnTo>
                <a:close/>
              </a:path>
              <a:path w="1539240" h="1536700">
                <a:moveTo>
                  <a:pt x="818281" y="0"/>
                </a:moveTo>
                <a:lnTo>
                  <a:pt x="720938" y="0"/>
                </a:lnTo>
                <a:lnTo>
                  <a:pt x="673071" y="12700"/>
                </a:lnTo>
                <a:lnTo>
                  <a:pt x="866148" y="12700"/>
                </a:lnTo>
                <a:lnTo>
                  <a:pt x="818281" y="0"/>
                </a:lnTo>
                <a:close/>
              </a:path>
            </a:pathLst>
          </a:custGeom>
          <a:solidFill>
            <a:srgbClr val="00BCB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9" name="object 19" descr=""/>
          <p:cNvGrpSpPr/>
          <p:nvPr/>
        </p:nvGrpSpPr>
        <p:grpSpPr>
          <a:xfrm>
            <a:off x="4502480" y="3070489"/>
            <a:ext cx="9351010" cy="1536700"/>
            <a:chOff x="4502480" y="3070489"/>
            <a:chExt cx="9351010" cy="1536700"/>
          </a:xfrm>
        </p:grpSpPr>
        <p:pic>
          <p:nvPicPr>
            <p:cNvPr id="20" name="object 20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02480" y="3070489"/>
              <a:ext cx="1539220" cy="1536700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74166" y="3238352"/>
              <a:ext cx="7978815" cy="308428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999817" y="3688600"/>
              <a:ext cx="7853163" cy="308428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874166" y="4138848"/>
              <a:ext cx="7978815" cy="3084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8711" y="922474"/>
            <a:ext cx="12652282" cy="1423014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14222" y="10674719"/>
            <a:ext cx="167646" cy="22547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92377" y="8790308"/>
            <a:ext cx="3310432" cy="828089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08344" y="8776172"/>
            <a:ext cx="3286935" cy="930338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969089" y="8776172"/>
            <a:ext cx="4002625" cy="93646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53842" y="5382035"/>
            <a:ext cx="2785255" cy="278525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659422" y="5382035"/>
            <a:ext cx="2785255" cy="2785255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4565000" y="5382035"/>
            <a:ext cx="2785255" cy="2785255"/>
          </a:xfrm>
          <a:prstGeom prst="rect">
            <a:avLst/>
          </a:prstGeom>
        </p:spPr>
      </p:pic>
      <p:sp>
        <p:nvSpPr>
          <p:cNvPr id="11" name="object 11" descr=""/>
          <p:cNvSpPr/>
          <p:nvPr/>
        </p:nvSpPr>
        <p:spPr>
          <a:xfrm>
            <a:off x="4242820" y="6034673"/>
            <a:ext cx="643890" cy="643890"/>
          </a:xfrm>
          <a:custGeom>
            <a:avLst/>
            <a:gdLst/>
            <a:ahLst/>
            <a:cxnLst/>
            <a:rect l="l" t="t" r="r" b="b"/>
            <a:pathLst>
              <a:path w="643889" h="643890">
                <a:moveTo>
                  <a:pt x="20070" y="0"/>
                </a:moveTo>
                <a:lnTo>
                  <a:pt x="0" y="18974"/>
                </a:lnTo>
                <a:lnTo>
                  <a:pt x="96" y="21539"/>
                </a:lnTo>
                <a:lnTo>
                  <a:pt x="65237" y="48118"/>
                </a:lnTo>
                <a:lnTo>
                  <a:pt x="113022" y="60930"/>
                </a:lnTo>
                <a:lnTo>
                  <a:pt x="159656" y="76999"/>
                </a:lnTo>
                <a:lnTo>
                  <a:pt x="204978" y="96241"/>
                </a:lnTo>
                <a:lnTo>
                  <a:pt x="248828" y="118574"/>
                </a:lnTo>
                <a:lnTo>
                  <a:pt x="291042" y="143917"/>
                </a:lnTo>
                <a:lnTo>
                  <a:pt x="331462" y="172187"/>
                </a:lnTo>
                <a:lnTo>
                  <a:pt x="369925" y="203302"/>
                </a:lnTo>
                <a:lnTo>
                  <a:pt x="406270" y="237181"/>
                </a:lnTo>
                <a:lnTo>
                  <a:pt x="440149" y="273526"/>
                </a:lnTo>
                <a:lnTo>
                  <a:pt x="471264" y="311989"/>
                </a:lnTo>
                <a:lnTo>
                  <a:pt x="499534" y="352408"/>
                </a:lnTo>
                <a:lnTo>
                  <a:pt x="524877" y="394623"/>
                </a:lnTo>
                <a:lnTo>
                  <a:pt x="547210" y="438472"/>
                </a:lnTo>
                <a:lnTo>
                  <a:pt x="566452" y="483794"/>
                </a:lnTo>
                <a:lnTo>
                  <a:pt x="582520" y="530429"/>
                </a:lnTo>
                <a:lnTo>
                  <a:pt x="595333" y="578214"/>
                </a:lnTo>
                <a:lnTo>
                  <a:pt x="604808" y="626988"/>
                </a:lnTo>
                <a:lnTo>
                  <a:pt x="605499" y="631548"/>
                </a:lnTo>
                <a:lnTo>
                  <a:pt x="607815" y="635703"/>
                </a:lnTo>
                <a:lnTo>
                  <a:pt x="614843" y="641677"/>
                </a:lnTo>
                <a:lnTo>
                  <a:pt x="619318" y="643293"/>
                </a:lnTo>
                <a:lnTo>
                  <a:pt x="623929" y="643241"/>
                </a:lnTo>
                <a:lnTo>
                  <a:pt x="631977" y="642059"/>
                </a:lnTo>
                <a:lnTo>
                  <a:pt x="636446" y="639317"/>
                </a:lnTo>
                <a:lnTo>
                  <a:pt x="642393" y="631149"/>
                </a:lnTo>
                <a:lnTo>
                  <a:pt x="643629" y="626054"/>
                </a:lnTo>
                <a:lnTo>
                  <a:pt x="642858" y="621061"/>
                </a:lnTo>
                <a:lnTo>
                  <a:pt x="632899" y="569612"/>
                </a:lnTo>
                <a:lnTo>
                  <a:pt x="619417" y="519205"/>
                </a:lnTo>
                <a:lnTo>
                  <a:pt x="602499" y="470012"/>
                </a:lnTo>
                <a:lnTo>
                  <a:pt x="582230" y="422200"/>
                </a:lnTo>
                <a:lnTo>
                  <a:pt x="558699" y="375942"/>
                </a:lnTo>
                <a:lnTo>
                  <a:pt x="531991" y="331407"/>
                </a:lnTo>
                <a:lnTo>
                  <a:pt x="502192" y="288765"/>
                </a:lnTo>
                <a:lnTo>
                  <a:pt x="469391" y="248186"/>
                </a:lnTo>
                <a:lnTo>
                  <a:pt x="433672" y="209841"/>
                </a:lnTo>
                <a:lnTo>
                  <a:pt x="395349" y="174099"/>
                </a:lnTo>
                <a:lnTo>
                  <a:pt x="354791" y="141272"/>
                </a:lnTo>
                <a:lnTo>
                  <a:pt x="312167" y="111447"/>
                </a:lnTo>
                <a:lnTo>
                  <a:pt x="267648" y="84712"/>
                </a:lnTo>
                <a:lnTo>
                  <a:pt x="221404" y="61152"/>
                </a:lnTo>
                <a:lnTo>
                  <a:pt x="173606" y="40854"/>
                </a:lnTo>
                <a:lnTo>
                  <a:pt x="124422" y="23905"/>
                </a:lnTo>
                <a:lnTo>
                  <a:pt x="74024" y="10392"/>
                </a:lnTo>
                <a:lnTo>
                  <a:pt x="200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3406873" y="6870927"/>
            <a:ext cx="645160" cy="643890"/>
          </a:xfrm>
          <a:custGeom>
            <a:avLst/>
            <a:gdLst/>
            <a:ahLst/>
            <a:cxnLst/>
            <a:rect l="l" t="t" r="r" b="b"/>
            <a:pathLst>
              <a:path w="645160" h="643890">
                <a:moveTo>
                  <a:pt x="19057" y="0"/>
                </a:moveTo>
                <a:lnTo>
                  <a:pt x="0" y="19962"/>
                </a:lnTo>
                <a:lnTo>
                  <a:pt x="10373" y="73975"/>
                </a:lnTo>
                <a:lnTo>
                  <a:pt x="23888" y="124430"/>
                </a:lnTo>
                <a:lnTo>
                  <a:pt x="40847" y="173669"/>
                </a:lnTo>
                <a:lnTo>
                  <a:pt x="61161" y="221521"/>
                </a:lnTo>
                <a:lnTo>
                  <a:pt x="84745" y="267814"/>
                </a:lnTo>
                <a:lnTo>
                  <a:pt x="111511" y="312379"/>
                </a:lnTo>
                <a:lnTo>
                  <a:pt x="141372" y="355045"/>
                </a:lnTo>
                <a:lnTo>
                  <a:pt x="174242" y="395640"/>
                </a:lnTo>
                <a:lnTo>
                  <a:pt x="210033" y="433995"/>
                </a:lnTo>
                <a:lnTo>
                  <a:pt x="248432" y="469739"/>
                </a:lnTo>
                <a:lnTo>
                  <a:pt x="289068" y="502559"/>
                </a:lnTo>
                <a:lnTo>
                  <a:pt x="331770" y="532368"/>
                </a:lnTo>
                <a:lnTo>
                  <a:pt x="376368" y="559079"/>
                </a:lnTo>
                <a:lnTo>
                  <a:pt x="422691" y="582606"/>
                </a:lnTo>
                <a:lnTo>
                  <a:pt x="470567" y="602861"/>
                </a:lnTo>
                <a:lnTo>
                  <a:pt x="519827" y="619758"/>
                </a:lnTo>
                <a:lnTo>
                  <a:pt x="570299" y="633211"/>
                </a:lnTo>
                <a:lnTo>
                  <a:pt x="621813" y="643133"/>
                </a:lnTo>
                <a:lnTo>
                  <a:pt x="624872" y="643133"/>
                </a:lnTo>
                <a:lnTo>
                  <a:pt x="623916" y="643324"/>
                </a:lnTo>
                <a:lnTo>
                  <a:pt x="644851" y="620566"/>
                </a:lnTo>
                <a:lnTo>
                  <a:pt x="643202" y="615551"/>
                </a:lnTo>
                <a:lnTo>
                  <a:pt x="636568" y="607842"/>
                </a:lnTo>
                <a:lnTo>
                  <a:pt x="631855" y="605463"/>
                </a:lnTo>
                <a:lnTo>
                  <a:pt x="626784" y="605082"/>
                </a:lnTo>
                <a:lnTo>
                  <a:pt x="578013" y="595591"/>
                </a:lnTo>
                <a:lnTo>
                  <a:pt x="530232" y="582763"/>
                </a:lnTo>
                <a:lnTo>
                  <a:pt x="483603" y="566680"/>
                </a:lnTo>
                <a:lnTo>
                  <a:pt x="438287" y="547423"/>
                </a:lnTo>
                <a:lnTo>
                  <a:pt x="394445" y="525076"/>
                </a:lnTo>
                <a:lnTo>
                  <a:pt x="352239" y="499719"/>
                </a:lnTo>
                <a:lnTo>
                  <a:pt x="311829" y="471436"/>
                </a:lnTo>
                <a:lnTo>
                  <a:pt x="273376" y="440308"/>
                </a:lnTo>
                <a:lnTo>
                  <a:pt x="237041" y="406418"/>
                </a:lnTo>
                <a:lnTo>
                  <a:pt x="203175" y="370061"/>
                </a:lnTo>
                <a:lnTo>
                  <a:pt x="172072" y="331588"/>
                </a:lnTo>
                <a:lnTo>
                  <a:pt x="143815" y="291160"/>
                </a:lnTo>
                <a:lnTo>
                  <a:pt x="118486" y="248937"/>
                </a:lnTo>
                <a:lnTo>
                  <a:pt x="96167" y="205080"/>
                </a:lnTo>
                <a:lnTo>
                  <a:pt x="76940" y="159752"/>
                </a:lnTo>
                <a:lnTo>
                  <a:pt x="60886" y="113113"/>
                </a:lnTo>
                <a:lnTo>
                  <a:pt x="48089" y="65323"/>
                </a:lnTo>
                <a:lnTo>
                  <a:pt x="38241" y="14035"/>
                </a:lnTo>
                <a:lnTo>
                  <a:pt x="37361" y="11625"/>
                </a:lnTo>
                <a:lnTo>
                  <a:pt x="21620" y="109"/>
                </a:lnTo>
                <a:lnTo>
                  <a:pt x="19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3406852" y="6034670"/>
            <a:ext cx="643890" cy="643255"/>
          </a:xfrm>
          <a:custGeom>
            <a:avLst/>
            <a:gdLst/>
            <a:ahLst/>
            <a:cxnLst/>
            <a:rect l="l" t="t" r="r" b="b"/>
            <a:pathLst>
              <a:path w="643889" h="643254">
                <a:moveTo>
                  <a:pt x="625948" y="0"/>
                </a:moveTo>
                <a:lnTo>
                  <a:pt x="569431" y="10760"/>
                </a:lnTo>
                <a:lnTo>
                  <a:pt x="519029" y="24258"/>
                </a:lnTo>
                <a:lnTo>
                  <a:pt x="469840" y="41192"/>
                </a:lnTo>
                <a:lnTo>
                  <a:pt x="422035" y="61475"/>
                </a:lnTo>
                <a:lnTo>
                  <a:pt x="375784" y="85021"/>
                </a:lnTo>
                <a:lnTo>
                  <a:pt x="331257" y="111742"/>
                </a:lnTo>
                <a:lnTo>
                  <a:pt x="288624" y="141554"/>
                </a:lnTo>
                <a:lnTo>
                  <a:pt x="248056" y="174368"/>
                </a:lnTo>
                <a:lnTo>
                  <a:pt x="209722" y="210099"/>
                </a:lnTo>
                <a:lnTo>
                  <a:pt x="173991" y="248433"/>
                </a:lnTo>
                <a:lnTo>
                  <a:pt x="141177" y="289001"/>
                </a:lnTo>
                <a:lnTo>
                  <a:pt x="111366" y="331634"/>
                </a:lnTo>
                <a:lnTo>
                  <a:pt x="84644" y="376161"/>
                </a:lnTo>
                <a:lnTo>
                  <a:pt x="61098" y="422412"/>
                </a:lnTo>
                <a:lnTo>
                  <a:pt x="40815" y="470217"/>
                </a:lnTo>
                <a:lnTo>
                  <a:pt x="23881" y="519406"/>
                </a:lnTo>
                <a:lnTo>
                  <a:pt x="10384" y="569808"/>
                </a:lnTo>
                <a:lnTo>
                  <a:pt x="0" y="623740"/>
                </a:lnTo>
                <a:lnTo>
                  <a:pt x="86" y="626283"/>
                </a:lnTo>
                <a:lnTo>
                  <a:pt x="16279" y="643243"/>
                </a:lnTo>
                <a:lnTo>
                  <a:pt x="19338" y="643243"/>
                </a:lnTo>
                <a:lnTo>
                  <a:pt x="23917" y="643249"/>
                </a:lnTo>
                <a:lnTo>
                  <a:pt x="28345" y="641612"/>
                </a:lnTo>
                <a:lnTo>
                  <a:pt x="35293" y="635647"/>
                </a:lnTo>
                <a:lnTo>
                  <a:pt x="37581" y="631517"/>
                </a:lnTo>
                <a:lnTo>
                  <a:pt x="38268" y="626990"/>
                </a:lnTo>
                <a:lnTo>
                  <a:pt x="47770" y="578230"/>
                </a:lnTo>
                <a:lnTo>
                  <a:pt x="60608" y="530462"/>
                </a:lnTo>
                <a:lnTo>
                  <a:pt x="76700" y="483846"/>
                </a:lnTo>
                <a:lnTo>
                  <a:pt x="95964" y="438543"/>
                </a:lnTo>
                <a:lnTo>
                  <a:pt x="118317" y="394714"/>
                </a:lnTo>
                <a:lnTo>
                  <a:pt x="143678" y="352521"/>
                </a:lnTo>
                <a:lnTo>
                  <a:pt x="171964" y="312123"/>
                </a:lnTo>
                <a:lnTo>
                  <a:pt x="203093" y="273684"/>
                </a:lnTo>
                <a:lnTo>
                  <a:pt x="236983" y="237362"/>
                </a:lnTo>
                <a:lnTo>
                  <a:pt x="273337" y="203507"/>
                </a:lnTo>
                <a:lnTo>
                  <a:pt x="311808" y="172416"/>
                </a:lnTo>
                <a:lnTo>
                  <a:pt x="352232" y="144169"/>
                </a:lnTo>
                <a:lnTo>
                  <a:pt x="394450" y="118850"/>
                </a:lnTo>
                <a:lnTo>
                  <a:pt x="438301" y="96539"/>
                </a:lnTo>
                <a:lnTo>
                  <a:pt x="483623" y="77320"/>
                </a:lnTo>
                <a:lnTo>
                  <a:pt x="530254" y="61274"/>
                </a:lnTo>
                <a:lnTo>
                  <a:pt x="578035" y="48482"/>
                </a:lnTo>
                <a:lnTo>
                  <a:pt x="626804" y="39027"/>
                </a:lnTo>
                <a:lnTo>
                  <a:pt x="631875" y="38241"/>
                </a:lnTo>
                <a:lnTo>
                  <a:pt x="636427" y="35473"/>
                </a:lnTo>
                <a:lnTo>
                  <a:pt x="642487" y="27189"/>
                </a:lnTo>
                <a:lnTo>
                  <a:pt x="643747" y="22014"/>
                </a:lnTo>
                <a:lnTo>
                  <a:pt x="642175" y="11871"/>
                </a:lnTo>
                <a:lnTo>
                  <a:pt x="639407" y="7320"/>
                </a:lnTo>
                <a:lnTo>
                  <a:pt x="631124" y="1260"/>
                </a:lnTo>
                <a:lnTo>
                  <a:pt x="6259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3866515" y="6493808"/>
            <a:ext cx="1159510" cy="1021080"/>
          </a:xfrm>
          <a:custGeom>
            <a:avLst/>
            <a:gdLst/>
            <a:ahLst/>
            <a:cxnLst/>
            <a:rect l="l" t="t" r="r" b="b"/>
            <a:pathLst>
              <a:path w="1159510" h="1021079">
                <a:moveTo>
                  <a:pt x="559892" y="539457"/>
                </a:moveTo>
                <a:lnTo>
                  <a:pt x="541312" y="487629"/>
                </a:lnTo>
                <a:lnTo>
                  <a:pt x="517537" y="444944"/>
                </a:lnTo>
                <a:lnTo>
                  <a:pt x="487972" y="407162"/>
                </a:lnTo>
                <a:lnTo>
                  <a:pt x="453377" y="374878"/>
                </a:lnTo>
                <a:lnTo>
                  <a:pt x="414515" y="348716"/>
                </a:lnTo>
                <a:lnTo>
                  <a:pt x="372148" y="329272"/>
                </a:lnTo>
                <a:lnTo>
                  <a:pt x="366128" y="327660"/>
                </a:lnTo>
                <a:lnTo>
                  <a:pt x="377393" y="321640"/>
                </a:lnTo>
                <a:lnTo>
                  <a:pt x="387908" y="313016"/>
                </a:lnTo>
                <a:lnTo>
                  <a:pt x="404152" y="299707"/>
                </a:lnTo>
                <a:lnTo>
                  <a:pt x="426059" y="272973"/>
                </a:lnTo>
                <a:lnTo>
                  <a:pt x="442226" y="242747"/>
                </a:lnTo>
                <a:lnTo>
                  <a:pt x="452234" y="209931"/>
                </a:lnTo>
                <a:lnTo>
                  <a:pt x="455663" y="175501"/>
                </a:lnTo>
                <a:lnTo>
                  <a:pt x="453758" y="149656"/>
                </a:lnTo>
                <a:lnTo>
                  <a:pt x="448106" y="124498"/>
                </a:lnTo>
                <a:lnTo>
                  <a:pt x="438823" y="100444"/>
                </a:lnTo>
                <a:lnTo>
                  <a:pt x="426059" y="77876"/>
                </a:lnTo>
                <a:lnTo>
                  <a:pt x="417423" y="66814"/>
                </a:lnTo>
                <a:lnTo>
                  <a:pt x="417423" y="175501"/>
                </a:lnTo>
                <a:lnTo>
                  <a:pt x="415963" y="195745"/>
                </a:lnTo>
                <a:lnTo>
                  <a:pt x="404329" y="234264"/>
                </a:lnTo>
                <a:lnTo>
                  <a:pt x="381889" y="267944"/>
                </a:lnTo>
                <a:lnTo>
                  <a:pt x="350799" y="293509"/>
                </a:lnTo>
                <a:lnTo>
                  <a:pt x="313436" y="309029"/>
                </a:lnTo>
                <a:lnTo>
                  <a:pt x="273380" y="313016"/>
                </a:lnTo>
                <a:lnTo>
                  <a:pt x="253250" y="310553"/>
                </a:lnTo>
                <a:lnTo>
                  <a:pt x="215239" y="296989"/>
                </a:lnTo>
                <a:lnTo>
                  <a:pt x="182803" y="272973"/>
                </a:lnTo>
                <a:lnTo>
                  <a:pt x="158750" y="240576"/>
                </a:lnTo>
                <a:lnTo>
                  <a:pt x="145122" y="202590"/>
                </a:lnTo>
                <a:lnTo>
                  <a:pt x="142633" y="182448"/>
                </a:lnTo>
                <a:lnTo>
                  <a:pt x="143014" y="166954"/>
                </a:lnTo>
                <a:lnTo>
                  <a:pt x="143129" y="162280"/>
                </a:lnTo>
                <a:lnTo>
                  <a:pt x="152920" y="123126"/>
                </a:lnTo>
                <a:lnTo>
                  <a:pt x="173659" y="88506"/>
                </a:lnTo>
                <a:lnTo>
                  <a:pt x="203555" y="61404"/>
                </a:lnTo>
                <a:lnTo>
                  <a:pt x="240030" y="44145"/>
                </a:lnTo>
                <a:lnTo>
                  <a:pt x="279946" y="38214"/>
                </a:lnTo>
                <a:lnTo>
                  <a:pt x="306857" y="40906"/>
                </a:lnTo>
                <a:lnTo>
                  <a:pt x="356196" y="61404"/>
                </a:lnTo>
                <a:lnTo>
                  <a:pt x="394208" y="99364"/>
                </a:lnTo>
                <a:lnTo>
                  <a:pt x="414693" y="148602"/>
                </a:lnTo>
                <a:lnTo>
                  <a:pt x="417423" y="175501"/>
                </a:lnTo>
                <a:lnTo>
                  <a:pt x="417423" y="66814"/>
                </a:lnTo>
                <a:lnTo>
                  <a:pt x="389356" y="38214"/>
                </a:lnTo>
                <a:lnTo>
                  <a:pt x="347192" y="13157"/>
                </a:lnTo>
                <a:lnTo>
                  <a:pt x="297167" y="635"/>
                </a:lnTo>
                <a:lnTo>
                  <a:pt x="271399" y="0"/>
                </a:lnTo>
                <a:lnTo>
                  <a:pt x="245668" y="3162"/>
                </a:lnTo>
                <a:lnTo>
                  <a:pt x="197116" y="20535"/>
                </a:lnTo>
                <a:lnTo>
                  <a:pt x="155702" y="51257"/>
                </a:lnTo>
                <a:lnTo>
                  <a:pt x="124980" y="92671"/>
                </a:lnTo>
                <a:lnTo>
                  <a:pt x="107607" y="141224"/>
                </a:lnTo>
                <a:lnTo>
                  <a:pt x="104432" y="166954"/>
                </a:lnTo>
                <a:lnTo>
                  <a:pt x="105079" y="192722"/>
                </a:lnTo>
                <a:lnTo>
                  <a:pt x="117602" y="242747"/>
                </a:lnTo>
                <a:lnTo>
                  <a:pt x="144119" y="286981"/>
                </a:lnTo>
                <a:lnTo>
                  <a:pt x="182384" y="321640"/>
                </a:lnTo>
                <a:lnTo>
                  <a:pt x="193243" y="327799"/>
                </a:lnTo>
                <a:lnTo>
                  <a:pt x="187756" y="329272"/>
                </a:lnTo>
                <a:lnTo>
                  <a:pt x="145389" y="348716"/>
                </a:lnTo>
                <a:lnTo>
                  <a:pt x="106527" y="374878"/>
                </a:lnTo>
                <a:lnTo>
                  <a:pt x="71932" y="407162"/>
                </a:lnTo>
                <a:lnTo>
                  <a:pt x="42367" y="444944"/>
                </a:lnTo>
                <a:lnTo>
                  <a:pt x="18580" y="487629"/>
                </a:lnTo>
                <a:lnTo>
                  <a:pt x="1358" y="534593"/>
                </a:lnTo>
                <a:lnTo>
                  <a:pt x="0" y="539457"/>
                </a:lnTo>
                <a:lnTo>
                  <a:pt x="635" y="544664"/>
                </a:lnTo>
                <a:lnTo>
                  <a:pt x="5575" y="553478"/>
                </a:lnTo>
                <a:lnTo>
                  <a:pt x="9690" y="556729"/>
                </a:lnTo>
                <a:lnTo>
                  <a:pt x="16979" y="558812"/>
                </a:lnTo>
                <a:lnTo>
                  <a:pt x="19507" y="559015"/>
                </a:lnTo>
                <a:lnTo>
                  <a:pt x="24523" y="558457"/>
                </a:lnTo>
                <a:lnTo>
                  <a:pt x="38265" y="544918"/>
                </a:lnTo>
                <a:lnTo>
                  <a:pt x="55727" y="498309"/>
                </a:lnTo>
                <a:lnTo>
                  <a:pt x="80556" y="456679"/>
                </a:lnTo>
                <a:lnTo>
                  <a:pt x="111747" y="420839"/>
                </a:lnTo>
                <a:lnTo>
                  <a:pt x="148297" y="391579"/>
                </a:lnTo>
                <a:lnTo>
                  <a:pt x="189191" y="369684"/>
                </a:lnTo>
                <a:lnTo>
                  <a:pt x="233413" y="355968"/>
                </a:lnTo>
                <a:lnTo>
                  <a:pt x="279869" y="351231"/>
                </a:lnTo>
                <a:lnTo>
                  <a:pt x="279996" y="351231"/>
                </a:lnTo>
                <a:lnTo>
                  <a:pt x="326491" y="355968"/>
                </a:lnTo>
                <a:lnTo>
                  <a:pt x="370700" y="369684"/>
                </a:lnTo>
                <a:lnTo>
                  <a:pt x="411556" y="391579"/>
                </a:lnTo>
                <a:lnTo>
                  <a:pt x="448043" y="420839"/>
                </a:lnTo>
                <a:lnTo>
                  <a:pt x="479132" y="456679"/>
                </a:lnTo>
                <a:lnTo>
                  <a:pt x="503809" y="498309"/>
                </a:lnTo>
                <a:lnTo>
                  <a:pt x="521055" y="544918"/>
                </a:lnTo>
                <a:lnTo>
                  <a:pt x="522224" y="549046"/>
                </a:lnTo>
                <a:lnTo>
                  <a:pt x="524738" y="552678"/>
                </a:lnTo>
                <a:lnTo>
                  <a:pt x="531672" y="557745"/>
                </a:lnTo>
                <a:lnTo>
                  <a:pt x="535889" y="559028"/>
                </a:lnTo>
                <a:lnTo>
                  <a:pt x="540181" y="558876"/>
                </a:lnTo>
                <a:lnTo>
                  <a:pt x="543661" y="558546"/>
                </a:lnTo>
                <a:lnTo>
                  <a:pt x="550202" y="556729"/>
                </a:lnTo>
                <a:lnTo>
                  <a:pt x="554316" y="553478"/>
                </a:lnTo>
                <a:lnTo>
                  <a:pt x="559269" y="544664"/>
                </a:lnTo>
                <a:lnTo>
                  <a:pt x="559892" y="539457"/>
                </a:lnTo>
                <a:close/>
              </a:path>
              <a:path w="1159510" h="1021079">
                <a:moveTo>
                  <a:pt x="1019924" y="397090"/>
                </a:moveTo>
                <a:lnTo>
                  <a:pt x="1000874" y="377126"/>
                </a:lnTo>
                <a:lnTo>
                  <a:pt x="998308" y="377240"/>
                </a:lnTo>
                <a:lnTo>
                  <a:pt x="971816" y="442455"/>
                </a:lnTo>
                <a:lnTo>
                  <a:pt x="959002" y="490245"/>
                </a:lnTo>
                <a:lnTo>
                  <a:pt x="942924" y="536892"/>
                </a:lnTo>
                <a:lnTo>
                  <a:pt x="923671" y="582218"/>
                </a:lnTo>
                <a:lnTo>
                  <a:pt x="901331" y="626071"/>
                </a:lnTo>
                <a:lnTo>
                  <a:pt x="875982" y="668299"/>
                </a:lnTo>
                <a:lnTo>
                  <a:pt x="847699" y="708723"/>
                </a:lnTo>
                <a:lnTo>
                  <a:pt x="816571" y="747179"/>
                </a:lnTo>
                <a:lnTo>
                  <a:pt x="782688" y="783526"/>
                </a:lnTo>
                <a:lnTo>
                  <a:pt x="746328" y="817410"/>
                </a:lnTo>
                <a:lnTo>
                  <a:pt x="707847" y="848525"/>
                </a:lnTo>
                <a:lnTo>
                  <a:pt x="667423" y="876795"/>
                </a:lnTo>
                <a:lnTo>
                  <a:pt x="625195" y="902131"/>
                </a:lnTo>
                <a:lnTo>
                  <a:pt x="581329" y="924458"/>
                </a:lnTo>
                <a:lnTo>
                  <a:pt x="535990" y="943686"/>
                </a:lnTo>
                <a:lnTo>
                  <a:pt x="489343" y="959751"/>
                </a:lnTo>
                <a:lnTo>
                  <a:pt x="441553" y="972553"/>
                </a:lnTo>
                <a:lnTo>
                  <a:pt x="392760" y="982014"/>
                </a:lnTo>
                <a:lnTo>
                  <a:pt x="387692" y="982421"/>
                </a:lnTo>
                <a:lnTo>
                  <a:pt x="382993" y="984821"/>
                </a:lnTo>
                <a:lnTo>
                  <a:pt x="378053" y="990612"/>
                </a:lnTo>
                <a:lnTo>
                  <a:pt x="376821" y="992835"/>
                </a:lnTo>
                <a:lnTo>
                  <a:pt x="375259" y="997635"/>
                </a:lnTo>
                <a:lnTo>
                  <a:pt x="374967" y="1000163"/>
                </a:lnTo>
                <a:lnTo>
                  <a:pt x="375373" y="1005179"/>
                </a:lnTo>
                <a:lnTo>
                  <a:pt x="393306" y="1020457"/>
                </a:lnTo>
                <a:lnTo>
                  <a:pt x="395820" y="1020254"/>
                </a:lnTo>
                <a:lnTo>
                  <a:pt x="398881" y="1020064"/>
                </a:lnTo>
                <a:lnTo>
                  <a:pt x="450342" y="1010107"/>
                </a:lnTo>
                <a:lnTo>
                  <a:pt x="500748" y="996619"/>
                </a:lnTo>
                <a:lnTo>
                  <a:pt x="549948" y="979690"/>
                </a:lnTo>
                <a:lnTo>
                  <a:pt x="597776" y="959421"/>
                </a:lnTo>
                <a:lnTo>
                  <a:pt x="644042" y="935875"/>
                </a:lnTo>
                <a:lnTo>
                  <a:pt x="688581" y="909154"/>
                </a:lnTo>
                <a:lnTo>
                  <a:pt x="731227" y="879348"/>
                </a:lnTo>
                <a:lnTo>
                  <a:pt x="771804" y="846531"/>
                </a:lnTo>
                <a:lnTo>
                  <a:pt x="810145" y="810806"/>
                </a:lnTo>
                <a:lnTo>
                  <a:pt x="845896" y="772464"/>
                </a:lnTo>
                <a:lnTo>
                  <a:pt x="878713" y="731901"/>
                </a:lnTo>
                <a:lnTo>
                  <a:pt x="908545" y="689267"/>
                </a:lnTo>
                <a:lnTo>
                  <a:pt x="935266" y="644728"/>
                </a:lnTo>
                <a:lnTo>
                  <a:pt x="958824" y="598474"/>
                </a:lnTo>
                <a:lnTo>
                  <a:pt x="979119" y="550659"/>
                </a:lnTo>
                <a:lnTo>
                  <a:pt x="996061" y="501459"/>
                </a:lnTo>
                <a:lnTo>
                  <a:pt x="1009561" y="451053"/>
                </a:lnTo>
                <a:lnTo>
                  <a:pt x="1019924" y="397090"/>
                </a:lnTo>
                <a:close/>
              </a:path>
              <a:path w="1159510" h="1021079">
                <a:moveTo>
                  <a:pt x="1159510" y="275793"/>
                </a:moveTo>
                <a:lnTo>
                  <a:pt x="1157490" y="270929"/>
                </a:lnTo>
                <a:lnTo>
                  <a:pt x="1150315" y="263753"/>
                </a:lnTo>
                <a:lnTo>
                  <a:pt x="1145451" y="261734"/>
                </a:lnTo>
                <a:lnTo>
                  <a:pt x="873544" y="261734"/>
                </a:lnTo>
                <a:lnTo>
                  <a:pt x="868680" y="263753"/>
                </a:lnTo>
                <a:lnTo>
                  <a:pt x="861517" y="270929"/>
                </a:lnTo>
                <a:lnTo>
                  <a:pt x="859497" y="275793"/>
                </a:lnTo>
                <a:lnTo>
                  <a:pt x="859497" y="285927"/>
                </a:lnTo>
                <a:lnTo>
                  <a:pt x="861517" y="290791"/>
                </a:lnTo>
                <a:lnTo>
                  <a:pt x="868680" y="297967"/>
                </a:lnTo>
                <a:lnTo>
                  <a:pt x="873544" y="299986"/>
                </a:lnTo>
                <a:lnTo>
                  <a:pt x="1140383" y="299986"/>
                </a:lnTo>
                <a:lnTo>
                  <a:pt x="1145451" y="299986"/>
                </a:lnTo>
                <a:lnTo>
                  <a:pt x="1150315" y="297967"/>
                </a:lnTo>
                <a:lnTo>
                  <a:pt x="1157490" y="290791"/>
                </a:lnTo>
                <a:lnTo>
                  <a:pt x="1159510" y="285927"/>
                </a:lnTo>
                <a:lnTo>
                  <a:pt x="1159510" y="2757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4127349" y="5895108"/>
            <a:ext cx="38735" cy="300355"/>
          </a:xfrm>
          <a:custGeom>
            <a:avLst/>
            <a:gdLst/>
            <a:ahLst/>
            <a:cxnLst/>
            <a:rect l="l" t="t" r="r" b="b"/>
            <a:pathLst>
              <a:path w="38735" h="300354">
                <a:moveTo>
                  <a:pt x="24191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85954"/>
                </a:lnTo>
                <a:lnTo>
                  <a:pt x="2014" y="290818"/>
                </a:lnTo>
                <a:lnTo>
                  <a:pt x="9186" y="297990"/>
                </a:lnTo>
                <a:lnTo>
                  <a:pt x="14049" y="300004"/>
                </a:lnTo>
                <a:lnTo>
                  <a:pt x="19120" y="300004"/>
                </a:lnTo>
                <a:lnTo>
                  <a:pt x="24191" y="300004"/>
                </a:lnTo>
                <a:lnTo>
                  <a:pt x="29055" y="297990"/>
                </a:lnTo>
                <a:lnTo>
                  <a:pt x="36227" y="290818"/>
                </a:lnTo>
                <a:lnTo>
                  <a:pt x="38241" y="285954"/>
                </a:lnTo>
                <a:lnTo>
                  <a:pt x="38241" y="14049"/>
                </a:lnTo>
                <a:lnTo>
                  <a:pt x="36227" y="9186"/>
                </a:lnTo>
                <a:lnTo>
                  <a:pt x="29055" y="2014"/>
                </a:lnTo>
                <a:lnTo>
                  <a:pt x="24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3266916" y="6755541"/>
            <a:ext cx="300355" cy="38735"/>
          </a:xfrm>
          <a:custGeom>
            <a:avLst/>
            <a:gdLst/>
            <a:ahLst/>
            <a:cxnLst/>
            <a:rect l="l" t="t" r="r" b="b"/>
            <a:pathLst>
              <a:path w="300354" h="38734">
                <a:moveTo>
                  <a:pt x="285954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4191"/>
                </a:lnTo>
                <a:lnTo>
                  <a:pt x="2014" y="29055"/>
                </a:lnTo>
                <a:lnTo>
                  <a:pt x="9186" y="36227"/>
                </a:lnTo>
                <a:lnTo>
                  <a:pt x="14049" y="38241"/>
                </a:lnTo>
                <a:lnTo>
                  <a:pt x="280883" y="38241"/>
                </a:lnTo>
                <a:lnTo>
                  <a:pt x="285954" y="38241"/>
                </a:lnTo>
                <a:lnTo>
                  <a:pt x="290818" y="36227"/>
                </a:lnTo>
                <a:lnTo>
                  <a:pt x="297990" y="29055"/>
                </a:lnTo>
                <a:lnTo>
                  <a:pt x="300004" y="24191"/>
                </a:lnTo>
                <a:lnTo>
                  <a:pt x="300004" y="14049"/>
                </a:lnTo>
                <a:lnTo>
                  <a:pt x="297990" y="9186"/>
                </a:lnTo>
                <a:lnTo>
                  <a:pt x="290818" y="2014"/>
                </a:lnTo>
                <a:lnTo>
                  <a:pt x="2859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4127349" y="7354212"/>
            <a:ext cx="38735" cy="300355"/>
          </a:xfrm>
          <a:custGeom>
            <a:avLst/>
            <a:gdLst/>
            <a:ahLst/>
            <a:cxnLst/>
            <a:rect l="l" t="t" r="r" b="b"/>
            <a:pathLst>
              <a:path w="38735" h="300354">
                <a:moveTo>
                  <a:pt x="24191" y="0"/>
                </a:moveTo>
                <a:lnTo>
                  <a:pt x="14049" y="0"/>
                </a:lnTo>
                <a:lnTo>
                  <a:pt x="9186" y="2014"/>
                </a:lnTo>
                <a:lnTo>
                  <a:pt x="2014" y="9186"/>
                </a:lnTo>
                <a:lnTo>
                  <a:pt x="0" y="14049"/>
                </a:lnTo>
                <a:lnTo>
                  <a:pt x="0" y="285954"/>
                </a:lnTo>
                <a:lnTo>
                  <a:pt x="2014" y="290818"/>
                </a:lnTo>
                <a:lnTo>
                  <a:pt x="9186" y="297990"/>
                </a:lnTo>
                <a:lnTo>
                  <a:pt x="14049" y="300004"/>
                </a:lnTo>
                <a:lnTo>
                  <a:pt x="19120" y="300004"/>
                </a:lnTo>
                <a:lnTo>
                  <a:pt x="24191" y="300004"/>
                </a:lnTo>
                <a:lnTo>
                  <a:pt x="29055" y="297990"/>
                </a:lnTo>
                <a:lnTo>
                  <a:pt x="36227" y="290818"/>
                </a:lnTo>
                <a:lnTo>
                  <a:pt x="38241" y="285954"/>
                </a:lnTo>
                <a:lnTo>
                  <a:pt x="38241" y="14049"/>
                </a:lnTo>
                <a:lnTo>
                  <a:pt x="36227" y="9186"/>
                </a:lnTo>
                <a:lnTo>
                  <a:pt x="29055" y="2014"/>
                </a:lnTo>
                <a:lnTo>
                  <a:pt x="24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9473262" y="6126190"/>
            <a:ext cx="1158240" cy="1308100"/>
          </a:xfrm>
          <a:custGeom>
            <a:avLst/>
            <a:gdLst/>
            <a:ahLst/>
            <a:cxnLst/>
            <a:rect l="l" t="t" r="r" b="b"/>
            <a:pathLst>
              <a:path w="1158240" h="1308100">
                <a:moveTo>
                  <a:pt x="44174" y="1270000"/>
                </a:moveTo>
                <a:lnTo>
                  <a:pt x="4235" y="1270000"/>
                </a:lnTo>
                <a:lnTo>
                  <a:pt x="9962" y="1282700"/>
                </a:lnTo>
                <a:lnTo>
                  <a:pt x="17904" y="1295400"/>
                </a:lnTo>
                <a:lnTo>
                  <a:pt x="27719" y="1308100"/>
                </a:lnTo>
                <a:lnTo>
                  <a:pt x="855248" y="1308100"/>
                </a:lnTo>
                <a:lnTo>
                  <a:pt x="865064" y="1295400"/>
                </a:lnTo>
                <a:lnTo>
                  <a:pt x="873009" y="1282700"/>
                </a:lnTo>
                <a:lnTo>
                  <a:pt x="49551" y="1282700"/>
                </a:lnTo>
                <a:lnTo>
                  <a:pt x="44174" y="1270000"/>
                </a:lnTo>
                <a:close/>
              </a:path>
              <a:path w="1158240" h="1308100">
                <a:moveTo>
                  <a:pt x="882979" y="1206500"/>
                </a:moveTo>
                <a:lnTo>
                  <a:pt x="847252" y="1206500"/>
                </a:lnTo>
                <a:lnTo>
                  <a:pt x="847241" y="1257300"/>
                </a:lnTo>
                <a:lnTo>
                  <a:pt x="848030" y="1257300"/>
                </a:lnTo>
                <a:lnTo>
                  <a:pt x="845318" y="1270000"/>
                </a:lnTo>
                <a:lnTo>
                  <a:pt x="834381" y="1282700"/>
                </a:lnTo>
                <a:lnTo>
                  <a:pt x="873009" y="1282700"/>
                </a:lnTo>
                <a:lnTo>
                  <a:pt x="878740" y="1270000"/>
                </a:lnTo>
                <a:lnTo>
                  <a:pt x="882113" y="1270000"/>
                </a:lnTo>
                <a:lnTo>
                  <a:pt x="882979" y="1257300"/>
                </a:lnTo>
                <a:lnTo>
                  <a:pt x="882979" y="1206500"/>
                </a:lnTo>
                <a:close/>
              </a:path>
              <a:path w="1158240" h="1308100">
                <a:moveTo>
                  <a:pt x="324329" y="38100"/>
                </a:moveTo>
                <a:lnTo>
                  <a:pt x="279018" y="38100"/>
                </a:lnTo>
                <a:lnTo>
                  <a:pt x="275643" y="50831"/>
                </a:lnTo>
                <a:lnTo>
                  <a:pt x="274778" y="63500"/>
                </a:lnTo>
                <a:lnTo>
                  <a:pt x="274778" y="139700"/>
                </a:lnTo>
                <a:lnTo>
                  <a:pt x="188266" y="139700"/>
                </a:lnTo>
                <a:lnTo>
                  <a:pt x="176226" y="152400"/>
                </a:lnTo>
                <a:lnTo>
                  <a:pt x="165119" y="152400"/>
                </a:lnTo>
                <a:lnTo>
                  <a:pt x="155314" y="165100"/>
                </a:lnTo>
                <a:lnTo>
                  <a:pt x="147363" y="165100"/>
                </a:lnTo>
                <a:lnTo>
                  <a:pt x="141624" y="177800"/>
                </a:lnTo>
                <a:lnTo>
                  <a:pt x="138247" y="190500"/>
                </a:lnTo>
                <a:lnTo>
                  <a:pt x="137389" y="203200"/>
                </a:lnTo>
                <a:lnTo>
                  <a:pt x="137389" y="254000"/>
                </a:lnTo>
                <a:lnTo>
                  <a:pt x="38830" y="254000"/>
                </a:lnTo>
                <a:lnTo>
                  <a:pt x="27728" y="266700"/>
                </a:lnTo>
                <a:lnTo>
                  <a:pt x="17904" y="279400"/>
                </a:lnTo>
                <a:lnTo>
                  <a:pt x="9961" y="279400"/>
                </a:lnTo>
                <a:lnTo>
                  <a:pt x="4232" y="292100"/>
                </a:lnTo>
                <a:lnTo>
                  <a:pt x="864" y="304800"/>
                </a:lnTo>
                <a:lnTo>
                  <a:pt x="0" y="317500"/>
                </a:lnTo>
                <a:lnTo>
                  <a:pt x="0" y="1257300"/>
                </a:lnTo>
                <a:lnTo>
                  <a:pt x="865" y="1270000"/>
                </a:lnTo>
                <a:lnTo>
                  <a:pt x="37639" y="1270000"/>
                </a:lnTo>
                <a:lnTo>
                  <a:pt x="34928" y="1257300"/>
                </a:lnTo>
                <a:lnTo>
                  <a:pt x="35717" y="1257300"/>
                </a:lnTo>
                <a:lnTo>
                  <a:pt x="35717" y="317500"/>
                </a:lnTo>
                <a:lnTo>
                  <a:pt x="34942" y="317500"/>
                </a:lnTo>
                <a:lnTo>
                  <a:pt x="37648" y="304800"/>
                </a:lnTo>
                <a:lnTo>
                  <a:pt x="43100" y="304800"/>
                </a:lnTo>
                <a:lnTo>
                  <a:pt x="44163" y="292100"/>
                </a:lnTo>
                <a:lnTo>
                  <a:pt x="173117" y="292100"/>
                </a:lnTo>
                <a:lnTo>
                  <a:pt x="173117" y="203200"/>
                </a:lnTo>
                <a:lnTo>
                  <a:pt x="172308" y="203200"/>
                </a:lnTo>
                <a:lnTo>
                  <a:pt x="175024" y="190500"/>
                </a:lnTo>
                <a:lnTo>
                  <a:pt x="185975" y="177800"/>
                </a:lnTo>
                <a:lnTo>
                  <a:pt x="310496" y="177800"/>
                </a:lnTo>
                <a:lnTo>
                  <a:pt x="310496" y="63500"/>
                </a:lnTo>
                <a:lnTo>
                  <a:pt x="309723" y="63500"/>
                </a:lnTo>
                <a:lnTo>
                  <a:pt x="312385" y="51010"/>
                </a:lnTo>
                <a:lnTo>
                  <a:pt x="312423" y="50831"/>
                </a:lnTo>
                <a:lnTo>
                  <a:pt x="318939" y="50831"/>
                </a:lnTo>
                <a:lnTo>
                  <a:pt x="324329" y="38100"/>
                </a:lnTo>
                <a:close/>
              </a:path>
              <a:path w="1158240" h="1308100">
                <a:moveTo>
                  <a:pt x="969496" y="1193800"/>
                </a:moveTo>
                <a:lnTo>
                  <a:pt x="189028" y="1193800"/>
                </a:lnTo>
                <a:lnTo>
                  <a:pt x="200869" y="1206500"/>
                </a:lnTo>
                <a:lnTo>
                  <a:pt x="956879" y="1206500"/>
                </a:lnTo>
                <a:lnTo>
                  <a:pt x="969496" y="1193800"/>
                </a:lnTo>
                <a:close/>
              </a:path>
              <a:path w="1158240" h="1308100">
                <a:moveTo>
                  <a:pt x="1010407" y="1168400"/>
                </a:moveTo>
                <a:lnTo>
                  <a:pt x="147348" y="1168400"/>
                </a:lnTo>
                <a:lnTo>
                  <a:pt x="155294" y="1181100"/>
                </a:lnTo>
                <a:lnTo>
                  <a:pt x="157605" y="1181100"/>
                </a:lnTo>
                <a:lnTo>
                  <a:pt x="167102" y="1193800"/>
                </a:lnTo>
                <a:lnTo>
                  <a:pt x="992648" y="1193800"/>
                </a:lnTo>
                <a:lnTo>
                  <a:pt x="1002464" y="1181100"/>
                </a:lnTo>
                <a:lnTo>
                  <a:pt x="1010407" y="1168400"/>
                </a:lnTo>
                <a:close/>
              </a:path>
              <a:path w="1158240" h="1308100">
                <a:moveTo>
                  <a:pt x="173117" y="292100"/>
                </a:moveTo>
                <a:lnTo>
                  <a:pt x="137379" y="292100"/>
                </a:lnTo>
                <a:lnTo>
                  <a:pt x="137379" y="1143000"/>
                </a:lnTo>
                <a:lnTo>
                  <a:pt x="138245" y="1155700"/>
                </a:lnTo>
                <a:lnTo>
                  <a:pt x="141616" y="1168400"/>
                </a:lnTo>
                <a:lnTo>
                  <a:pt x="185948" y="1168400"/>
                </a:lnTo>
                <a:lnTo>
                  <a:pt x="175020" y="1155700"/>
                </a:lnTo>
                <a:lnTo>
                  <a:pt x="172303" y="1143000"/>
                </a:lnTo>
                <a:lnTo>
                  <a:pt x="173117" y="1143000"/>
                </a:lnTo>
                <a:lnTo>
                  <a:pt x="173117" y="292100"/>
                </a:lnTo>
                <a:close/>
              </a:path>
              <a:path w="1158240" h="1308100">
                <a:moveTo>
                  <a:pt x="1020369" y="1066800"/>
                </a:moveTo>
                <a:lnTo>
                  <a:pt x="984631" y="1066800"/>
                </a:lnTo>
                <a:lnTo>
                  <a:pt x="984631" y="1143000"/>
                </a:lnTo>
                <a:lnTo>
                  <a:pt x="985418" y="1143000"/>
                </a:lnTo>
                <a:lnTo>
                  <a:pt x="982706" y="1155700"/>
                </a:lnTo>
                <a:lnTo>
                  <a:pt x="971799" y="1168400"/>
                </a:lnTo>
                <a:lnTo>
                  <a:pt x="1016139" y="1168400"/>
                </a:lnTo>
                <a:lnTo>
                  <a:pt x="1019512" y="1155700"/>
                </a:lnTo>
                <a:lnTo>
                  <a:pt x="1020369" y="1143000"/>
                </a:lnTo>
                <a:lnTo>
                  <a:pt x="1020369" y="1066800"/>
                </a:lnTo>
                <a:close/>
              </a:path>
              <a:path w="1158240" h="1308100">
                <a:moveTo>
                  <a:pt x="1118923" y="1054100"/>
                </a:moveTo>
                <a:lnTo>
                  <a:pt x="313609" y="1054100"/>
                </a:lnTo>
                <a:lnTo>
                  <a:pt x="325651" y="1066800"/>
                </a:lnTo>
                <a:lnTo>
                  <a:pt x="1106884" y="1066800"/>
                </a:lnTo>
                <a:lnTo>
                  <a:pt x="1118923" y="1054100"/>
                </a:lnTo>
                <a:close/>
              </a:path>
              <a:path w="1158240" h="1308100">
                <a:moveTo>
                  <a:pt x="286709" y="1041400"/>
                </a:moveTo>
                <a:lnTo>
                  <a:pt x="283459" y="1041400"/>
                </a:lnTo>
                <a:lnTo>
                  <a:pt x="289958" y="1054100"/>
                </a:lnTo>
                <a:lnTo>
                  <a:pt x="286709" y="1041400"/>
                </a:lnTo>
                <a:close/>
              </a:path>
              <a:path w="1158240" h="1308100">
                <a:moveTo>
                  <a:pt x="1139843" y="1041400"/>
                </a:moveTo>
                <a:lnTo>
                  <a:pt x="292683" y="1041400"/>
                </a:lnTo>
                <a:lnTo>
                  <a:pt x="302500" y="1054100"/>
                </a:lnTo>
                <a:lnTo>
                  <a:pt x="1130028" y="1054100"/>
                </a:lnTo>
                <a:lnTo>
                  <a:pt x="1139843" y="1041400"/>
                </a:lnTo>
                <a:close/>
              </a:path>
              <a:path w="1158240" h="1308100">
                <a:moveTo>
                  <a:pt x="277619" y="1028700"/>
                </a:moveTo>
                <a:lnTo>
                  <a:pt x="275658" y="1028700"/>
                </a:lnTo>
                <a:lnTo>
                  <a:pt x="278920" y="1041400"/>
                </a:lnTo>
                <a:lnTo>
                  <a:pt x="279894" y="1041400"/>
                </a:lnTo>
                <a:lnTo>
                  <a:pt x="277619" y="1028700"/>
                </a:lnTo>
                <a:close/>
              </a:path>
              <a:path w="1158240" h="1308100">
                <a:moveTo>
                  <a:pt x="310496" y="177800"/>
                </a:moveTo>
                <a:lnTo>
                  <a:pt x="274778" y="177800"/>
                </a:lnTo>
                <a:lnTo>
                  <a:pt x="274768" y="1003300"/>
                </a:lnTo>
                <a:lnTo>
                  <a:pt x="275635" y="1016000"/>
                </a:lnTo>
                <a:lnTo>
                  <a:pt x="279008" y="1028700"/>
                </a:lnTo>
                <a:lnTo>
                  <a:pt x="284739" y="1041400"/>
                </a:lnTo>
                <a:lnTo>
                  <a:pt x="1147788" y="1041400"/>
                </a:lnTo>
                <a:lnTo>
                  <a:pt x="1153520" y="1028700"/>
                </a:lnTo>
                <a:lnTo>
                  <a:pt x="323356" y="1028700"/>
                </a:lnTo>
                <a:lnTo>
                  <a:pt x="312422" y="1016000"/>
                </a:lnTo>
                <a:lnTo>
                  <a:pt x="309711" y="1003300"/>
                </a:lnTo>
                <a:lnTo>
                  <a:pt x="310496" y="1003300"/>
                </a:lnTo>
                <a:lnTo>
                  <a:pt x="310496" y="177800"/>
                </a:lnTo>
                <a:close/>
              </a:path>
              <a:path w="1158240" h="1308100">
                <a:moveTo>
                  <a:pt x="1104749" y="1016000"/>
                </a:moveTo>
                <a:lnTo>
                  <a:pt x="1103737" y="1028700"/>
                </a:lnTo>
                <a:lnTo>
                  <a:pt x="1104080" y="1028700"/>
                </a:lnTo>
                <a:lnTo>
                  <a:pt x="1104749" y="1016000"/>
                </a:lnTo>
                <a:close/>
              </a:path>
              <a:path w="1158240" h="1308100">
                <a:moveTo>
                  <a:pt x="1153521" y="38100"/>
                </a:moveTo>
                <a:lnTo>
                  <a:pt x="1109161" y="38100"/>
                </a:lnTo>
                <a:lnTo>
                  <a:pt x="1114651" y="50831"/>
                </a:lnTo>
                <a:lnTo>
                  <a:pt x="1120120" y="50831"/>
                </a:lnTo>
                <a:lnTo>
                  <a:pt x="1122828" y="63500"/>
                </a:lnTo>
                <a:lnTo>
                  <a:pt x="1122020" y="63500"/>
                </a:lnTo>
                <a:lnTo>
                  <a:pt x="1122020" y="1003300"/>
                </a:lnTo>
                <a:lnTo>
                  <a:pt x="1122833" y="1003300"/>
                </a:lnTo>
                <a:lnTo>
                  <a:pt x="1120116" y="1016000"/>
                </a:lnTo>
                <a:lnTo>
                  <a:pt x="1109161" y="1028700"/>
                </a:lnTo>
                <a:lnTo>
                  <a:pt x="1153520" y="1028700"/>
                </a:lnTo>
                <a:lnTo>
                  <a:pt x="1156892" y="1016000"/>
                </a:lnTo>
                <a:lnTo>
                  <a:pt x="1157758" y="1003300"/>
                </a:lnTo>
                <a:lnTo>
                  <a:pt x="1157758" y="63500"/>
                </a:lnTo>
                <a:lnTo>
                  <a:pt x="1156906" y="51010"/>
                </a:lnTo>
                <a:lnTo>
                  <a:pt x="1156894" y="50831"/>
                </a:lnTo>
                <a:lnTo>
                  <a:pt x="1153521" y="38100"/>
                </a:lnTo>
                <a:close/>
              </a:path>
              <a:path w="1158240" h="1308100">
                <a:moveTo>
                  <a:pt x="769133" y="266700"/>
                </a:moveTo>
                <a:lnTo>
                  <a:pt x="663374" y="266700"/>
                </a:lnTo>
                <a:lnTo>
                  <a:pt x="613010" y="292100"/>
                </a:lnTo>
                <a:lnTo>
                  <a:pt x="566578" y="317500"/>
                </a:lnTo>
                <a:lnTo>
                  <a:pt x="525497" y="342900"/>
                </a:lnTo>
                <a:lnTo>
                  <a:pt x="491818" y="381000"/>
                </a:lnTo>
                <a:lnTo>
                  <a:pt x="467032" y="431800"/>
                </a:lnTo>
                <a:lnTo>
                  <a:pt x="451727" y="482600"/>
                </a:lnTo>
                <a:lnTo>
                  <a:pt x="446495" y="533400"/>
                </a:lnTo>
                <a:lnTo>
                  <a:pt x="451727" y="584200"/>
                </a:lnTo>
                <a:lnTo>
                  <a:pt x="467032" y="635000"/>
                </a:lnTo>
                <a:lnTo>
                  <a:pt x="491818" y="685800"/>
                </a:lnTo>
                <a:lnTo>
                  <a:pt x="525497" y="723900"/>
                </a:lnTo>
                <a:lnTo>
                  <a:pt x="566577" y="762000"/>
                </a:lnTo>
                <a:lnTo>
                  <a:pt x="613008" y="787400"/>
                </a:lnTo>
                <a:lnTo>
                  <a:pt x="663373" y="800100"/>
                </a:lnTo>
                <a:lnTo>
                  <a:pt x="769133" y="800100"/>
                </a:lnTo>
                <a:lnTo>
                  <a:pt x="819497" y="787400"/>
                </a:lnTo>
                <a:lnTo>
                  <a:pt x="865928" y="762000"/>
                </a:lnTo>
                <a:lnTo>
                  <a:pt x="670391" y="762000"/>
                </a:lnTo>
                <a:lnTo>
                  <a:pt x="626713" y="749300"/>
                </a:lnTo>
                <a:lnTo>
                  <a:pt x="586443" y="723900"/>
                </a:lnTo>
                <a:lnTo>
                  <a:pt x="568624" y="711200"/>
                </a:lnTo>
                <a:lnTo>
                  <a:pt x="566706" y="711200"/>
                </a:lnTo>
                <a:lnTo>
                  <a:pt x="566351" y="709579"/>
                </a:lnTo>
                <a:lnTo>
                  <a:pt x="550805" y="698500"/>
                </a:lnTo>
                <a:lnTo>
                  <a:pt x="521553" y="660400"/>
                </a:lnTo>
                <a:lnTo>
                  <a:pt x="500037" y="622300"/>
                </a:lnTo>
                <a:lnTo>
                  <a:pt x="486760" y="584200"/>
                </a:lnTo>
                <a:lnTo>
                  <a:pt x="482223" y="533400"/>
                </a:lnTo>
                <a:lnTo>
                  <a:pt x="486760" y="495300"/>
                </a:lnTo>
                <a:lnTo>
                  <a:pt x="500037" y="444500"/>
                </a:lnTo>
                <a:lnTo>
                  <a:pt x="521552" y="406400"/>
                </a:lnTo>
                <a:lnTo>
                  <a:pt x="550805" y="368300"/>
                </a:lnTo>
                <a:lnTo>
                  <a:pt x="586442" y="342900"/>
                </a:lnTo>
                <a:lnTo>
                  <a:pt x="626711" y="317500"/>
                </a:lnTo>
                <a:lnTo>
                  <a:pt x="670390" y="304800"/>
                </a:lnTo>
                <a:lnTo>
                  <a:pt x="842714" y="304800"/>
                </a:lnTo>
                <a:lnTo>
                  <a:pt x="819498" y="292100"/>
                </a:lnTo>
                <a:lnTo>
                  <a:pt x="769133" y="266700"/>
                </a:lnTo>
                <a:close/>
              </a:path>
              <a:path w="1158240" h="1308100">
                <a:moveTo>
                  <a:pt x="868113" y="708178"/>
                </a:moveTo>
                <a:lnTo>
                  <a:pt x="846056" y="723900"/>
                </a:lnTo>
                <a:lnTo>
                  <a:pt x="805790" y="749300"/>
                </a:lnTo>
                <a:lnTo>
                  <a:pt x="762115" y="762000"/>
                </a:lnTo>
                <a:lnTo>
                  <a:pt x="865928" y="762000"/>
                </a:lnTo>
                <a:lnTo>
                  <a:pt x="907009" y="723900"/>
                </a:lnTo>
                <a:lnTo>
                  <a:pt x="918236" y="711200"/>
                </a:lnTo>
                <a:lnTo>
                  <a:pt x="867548" y="711200"/>
                </a:lnTo>
                <a:lnTo>
                  <a:pt x="868113" y="708178"/>
                </a:lnTo>
                <a:close/>
              </a:path>
              <a:path w="1158240" h="1308100">
                <a:moveTo>
                  <a:pt x="883781" y="749300"/>
                </a:moveTo>
                <a:lnTo>
                  <a:pt x="882438" y="749300"/>
                </a:lnTo>
                <a:lnTo>
                  <a:pt x="874267" y="762000"/>
                </a:lnTo>
                <a:lnTo>
                  <a:pt x="883781" y="749300"/>
                </a:lnTo>
                <a:close/>
              </a:path>
              <a:path w="1158240" h="1308100">
                <a:moveTo>
                  <a:pt x="901942" y="736600"/>
                </a:moveTo>
                <a:lnTo>
                  <a:pt x="898149" y="736600"/>
                </a:lnTo>
                <a:lnTo>
                  <a:pt x="890402" y="749300"/>
                </a:lnTo>
                <a:lnTo>
                  <a:pt x="893011" y="749300"/>
                </a:lnTo>
                <a:lnTo>
                  <a:pt x="901942" y="736600"/>
                </a:lnTo>
                <a:close/>
              </a:path>
              <a:path w="1158240" h="1308100">
                <a:moveTo>
                  <a:pt x="910547" y="723900"/>
                </a:moveTo>
                <a:lnTo>
                  <a:pt x="901942" y="736600"/>
                </a:lnTo>
                <a:lnTo>
                  <a:pt x="907314" y="736600"/>
                </a:lnTo>
                <a:lnTo>
                  <a:pt x="910547" y="723900"/>
                </a:lnTo>
                <a:close/>
              </a:path>
              <a:path w="1158240" h="1308100">
                <a:moveTo>
                  <a:pt x="566351" y="709579"/>
                </a:moveTo>
                <a:lnTo>
                  <a:pt x="566706" y="711200"/>
                </a:lnTo>
                <a:lnTo>
                  <a:pt x="568624" y="711200"/>
                </a:lnTo>
                <a:lnTo>
                  <a:pt x="566351" y="709579"/>
                </a:lnTo>
                <a:close/>
              </a:path>
              <a:path w="1158240" h="1308100">
                <a:moveTo>
                  <a:pt x="901920" y="672155"/>
                </a:moveTo>
                <a:lnTo>
                  <a:pt x="881691" y="698500"/>
                </a:lnTo>
                <a:lnTo>
                  <a:pt x="868113" y="708178"/>
                </a:lnTo>
                <a:lnTo>
                  <a:pt x="867548" y="711200"/>
                </a:lnTo>
                <a:lnTo>
                  <a:pt x="918236" y="711200"/>
                </a:lnTo>
                <a:lnTo>
                  <a:pt x="940688" y="685800"/>
                </a:lnTo>
                <a:lnTo>
                  <a:pt x="946885" y="673100"/>
                </a:lnTo>
                <a:lnTo>
                  <a:pt x="901815" y="673100"/>
                </a:lnTo>
                <a:lnTo>
                  <a:pt x="901920" y="672155"/>
                </a:lnTo>
                <a:close/>
              </a:path>
              <a:path w="1158240" h="1308100">
                <a:moveTo>
                  <a:pt x="942227" y="685800"/>
                </a:moveTo>
                <a:lnTo>
                  <a:pt x="941260" y="685800"/>
                </a:lnTo>
                <a:lnTo>
                  <a:pt x="940273" y="698500"/>
                </a:lnTo>
                <a:lnTo>
                  <a:pt x="942227" y="685800"/>
                </a:lnTo>
                <a:close/>
              </a:path>
              <a:path w="1158240" h="1308100">
                <a:moveTo>
                  <a:pt x="886469" y="330200"/>
                </a:moveTo>
                <a:lnTo>
                  <a:pt x="827227" y="330200"/>
                </a:lnTo>
                <a:lnTo>
                  <a:pt x="827321" y="331077"/>
                </a:lnTo>
                <a:lnTo>
                  <a:pt x="846064" y="342900"/>
                </a:lnTo>
                <a:lnTo>
                  <a:pt x="881701" y="368300"/>
                </a:lnTo>
                <a:lnTo>
                  <a:pt x="910955" y="406400"/>
                </a:lnTo>
                <a:lnTo>
                  <a:pt x="932470" y="444500"/>
                </a:lnTo>
                <a:lnTo>
                  <a:pt x="945746" y="495300"/>
                </a:lnTo>
                <a:lnTo>
                  <a:pt x="950283" y="533400"/>
                </a:lnTo>
                <a:lnTo>
                  <a:pt x="945745" y="584200"/>
                </a:lnTo>
                <a:lnTo>
                  <a:pt x="932465" y="622300"/>
                </a:lnTo>
                <a:lnTo>
                  <a:pt x="911264" y="659837"/>
                </a:lnTo>
                <a:lnTo>
                  <a:pt x="911222" y="660400"/>
                </a:lnTo>
                <a:lnTo>
                  <a:pt x="910946" y="660400"/>
                </a:lnTo>
                <a:lnTo>
                  <a:pt x="901920" y="672155"/>
                </a:lnTo>
                <a:lnTo>
                  <a:pt x="901815" y="673100"/>
                </a:lnTo>
                <a:lnTo>
                  <a:pt x="946885" y="673100"/>
                </a:lnTo>
                <a:lnTo>
                  <a:pt x="953081" y="660400"/>
                </a:lnTo>
                <a:lnTo>
                  <a:pt x="911222" y="660400"/>
                </a:lnTo>
                <a:lnTo>
                  <a:pt x="911264" y="659837"/>
                </a:lnTo>
                <a:lnTo>
                  <a:pt x="953356" y="659837"/>
                </a:lnTo>
                <a:lnTo>
                  <a:pt x="965474" y="635000"/>
                </a:lnTo>
                <a:lnTo>
                  <a:pt x="980779" y="584200"/>
                </a:lnTo>
                <a:lnTo>
                  <a:pt x="986011" y="533400"/>
                </a:lnTo>
                <a:lnTo>
                  <a:pt x="980779" y="482600"/>
                </a:lnTo>
                <a:lnTo>
                  <a:pt x="965474" y="431800"/>
                </a:lnTo>
                <a:lnTo>
                  <a:pt x="940688" y="381000"/>
                </a:lnTo>
                <a:lnTo>
                  <a:pt x="907009" y="342900"/>
                </a:lnTo>
                <a:lnTo>
                  <a:pt x="886469" y="330200"/>
                </a:lnTo>
                <a:close/>
              </a:path>
              <a:path w="1158240" h="1308100">
                <a:moveTo>
                  <a:pt x="713925" y="596900"/>
                </a:moveTo>
                <a:lnTo>
                  <a:pt x="672786" y="596900"/>
                </a:lnTo>
                <a:lnTo>
                  <a:pt x="682772" y="609600"/>
                </a:lnTo>
                <a:lnTo>
                  <a:pt x="703942" y="609600"/>
                </a:lnTo>
                <a:lnTo>
                  <a:pt x="713925" y="596900"/>
                </a:lnTo>
                <a:close/>
              </a:path>
              <a:path w="1158240" h="1308100">
                <a:moveTo>
                  <a:pt x="730804" y="584200"/>
                </a:moveTo>
                <a:lnTo>
                  <a:pt x="655902" y="584200"/>
                </a:lnTo>
                <a:lnTo>
                  <a:pt x="663722" y="596900"/>
                </a:lnTo>
                <a:lnTo>
                  <a:pt x="722986" y="596900"/>
                </a:lnTo>
                <a:lnTo>
                  <a:pt x="730804" y="584200"/>
                </a:lnTo>
                <a:close/>
              </a:path>
              <a:path w="1158240" h="1308100">
                <a:moveTo>
                  <a:pt x="628965" y="508000"/>
                </a:moveTo>
                <a:lnTo>
                  <a:pt x="608793" y="508000"/>
                </a:lnTo>
                <a:lnTo>
                  <a:pt x="601494" y="520700"/>
                </a:lnTo>
                <a:lnTo>
                  <a:pt x="599613" y="520700"/>
                </a:lnTo>
                <a:lnTo>
                  <a:pt x="599969" y="533400"/>
                </a:lnTo>
                <a:lnTo>
                  <a:pt x="605573" y="533400"/>
                </a:lnTo>
                <a:lnTo>
                  <a:pt x="607342" y="546100"/>
                </a:lnTo>
                <a:lnTo>
                  <a:pt x="655688" y="584200"/>
                </a:lnTo>
                <a:lnTo>
                  <a:pt x="731019" y="584200"/>
                </a:lnTo>
                <a:lnTo>
                  <a:pt x="744429" y="571500"/>
                </a:lnTo>
                <a:lnTo>
                  <a:pt x="686768" y="571500"/>
                </a:lnTo>
                <a:lnTo>
                  <a:pt x="680863" y="558800"/>
                </a:lnTo>
                <a:lnTo>
                  <a:pt x="632302" y="520700"/>
                </a:lnTo>
                <a:lnTo>
                  <a:pt x="628965" y="508000"/>
                </a:lnTo>
                <a:close/>
              </a:path>
              <a:path w="1158240" h="1308100">
                <a:moveTo>
                  <a:pt x="941445" y="571500"/>
                </a:moveTo>
                <a:lnTo>
                  <a:pt x="941148" y="571500"/>
                </a:lnTo>
                <a:lnTo>
                  <a:pt x="940835" y="584200"/>
                </a:lnTo>
                <a:lnTo>
                  <a:pt x="941445" y="571500"/>
                </a:lnTo>
                <a:close/>
              </a:path>
              <a:path w="1158240" h="1308100">
                <a:moveTo>
                  <a:pt x="828690" y="469900"/>
                </a:moveTo>
                <a:lnTo>
                  <a:pt x="799897" y="469900"/>
                </a:lnTo>
                <a:lnTo>
                  <a:pt x="705854" y="558800"/>
                </a:lnTo>
                <a:lnTo>
                  <a:pt x="699949" y="571500"/>
                </a:lnTo>
                <a:lnTo>
                  <a:pt x="744429" y="571500"/>
                </a:lnTo>
                <a:lnTo>
                  <a:pt x="824888" y="495300"/>
                </a:lnTo>
                <a:lnTo>
                  <a:pt x="828680" y="495300"/>
                </a:lnTo>
                <a:lnTo>
                  <a:pt x="829947" y="482600"/>
                </a:lnTo>
                <a:lnTo>
                  <a:pt x="828690" y="469900"/>
                </a:lnTo>
                <a:close/>
              </a:path>
              <a:path w="1158240" h="1308100">
                <a:moveTo>
                  <a:pt x="487896" y="550560"/>
                </a:moveTo>
                <a:lnTo>
                  <a:pt x="488251" y="558800"/>
                </a:lnTo>
                <a:lnTo>
                  <a:pt x="488378" y="558800"/>
                </a:lnTo>
                <a:lnTo>
                  <a:pt x="487896" y="550560"/>
                </a:lnTo>
                <a:close/>
              </a:path>
              <a:path w="1158240" h="1308100">
                <a:moveTo>
                  <a:pt x="944874" y="546100"/>
                </a:moveTo>
                <a:lnTo>
                  <a:pt x="944690" y="546100"/>
                </a:lnTo>
                <a:lnTo>
                  <a:pt x="944500" y="550560"/>
                </a:lnTo>
                <a:lnTo>
                  <a:pt x="944874" y="546100"/>
                </a:lnTo>
                <a:close/>
              </a:path>
              <a:path w="1158240" h="1308100">
                <a:moveTo>
                  <a:pt x="940031" y="482600"/>
                </a:moveTo>
                <a:lnTo>
                  <a:pt x="939731" y="482600"/>
                </a:lnTo>
                <a:lnTo>
                  <a:pt x="940590" y="495300"/>
                </a:lnTo>
                <a:lnTo>
                  <a:pt x="940031" y="482600"/>
                </a:lnTo>
                <a:close/>
              </a:path>
              <a:path w="1158240" h="1308100">
                <a:moveTo>
                  <a:pt x="908890" y="406400"/>
                </a:moveTo>
                <a:lnTo>
                  <a:pt x="907377" y="406400"/>
                </a:lnTo>
                <a:lnTo>
                  <a:pt x="909627" y="419100"/>
                </a:lnTo>
                <a:lnTo>
                  <a:pt x="908890" y="406400"/>
                </a:lnTo>
                <a:close/>
              </a:path>
              <a:path w="1158240" h="1308100">
                <a:moveTo>
                  <a:pt x="947316" y="381000"/>
                </a:moveTo>
                <a:lnTo>
                  <a:pt x="944864" y="381000"/>
                </a:lnTo>
                <a:lnTo>
                  <a:pt x="948525" y="393700"/>
                </a:lnTo>
                <a:lnTo>
                  <a:pt x="949673" y="393700"/>
                </a:lnTo>
                <a:lnTo>
                  <a:pt x="947316" y="381000"/>
                </a:lnTo>
                <a:close/>
              </a:path>
              <a:path w="1158240" h="1308100">
                <a:moveTo>
                  <a:pt x="825929" y="330200"/>
                </a:moveTo>
                <a:lnTo>
                  <a:pt x="826047" y="331077"/>
                </a:lnTo>
                <a:lnTo>
                  <a:pt x="828590" y="342900"/>
                </a:lnTo>
                <a:lnTo>
                  <a:pt x="827321" y="331077"/>
                </a:lnTo>
                <a:lnTo>
                  <a:pt x="825929" y="330200"/>
                </a:lnTo>
                <a:close/>
              </a:path>
              <a:path w="1158240" h="1308100">
                <a:moveTo>
                  <a:pt x="842714" y="304800"/>
                </a:moveTo>
                <a:lnTo>
                  <a:pt x="762116" y="304800"/>
                </a:lnTo>
                <a:lnTo>
                  <a:pt x="805794" y="317500"/>
                </a:lnTo>
                <a:lnTo>
                  <a:pt x="827321" y="331077"/>
                </a:lnTo>
                <a:lnTo>
                  <a:pt x="827227" y="330200"/>
                </a:lnTo>
                <a:lnTo>
                  <a:pt x="886469" y="330200"/>
                </a:lnTo>
                <a:lnTo>
                  <a:pt x="865929" y="317500"/>
                </a:lnTo>
                <a:lnTo>
                  <a:pt x="842714" y="304800"/>
                </a:lnTo>
                <a:close/>
              </a:path>
              <a:path w="1158240" h="1308100">
                <a:moveTo>
                  <a:pt x="51996" y="292100"/>
                </a:moveTo>
                <a:lnTo>
                  <a:pt x="51158" y="304800"/>
                </a:lnTo>
                <a:lnTo>
                  <a:pt x="51572" y="304800"/>
                </a:lnTo>
                <a:lnTo>
                  <a:pt x="51996" y="292100"/>
                </a:lnTo>
                <a:close/>
              </a:path>
              <a:path w="1158240" h="1308100">
                <a:moveTo>
                  <a:pt x="190951" y="177800"/>
                </a:moveTo>
                <a:lnTo>
                  <a:pt x="190540" y="177800"/>
                </a:lnTo>
                <a:lnTo>
                  <a:pt x="190132" y="190500"/>
                </a:lnTo>
                <a:lnTo>
                  <a:pt x="190951" y="177800"/>
                </a:lnTo>
                <a:close/>
              </a:path>
              <a:path w="1158240" h="1308100">
                <a:moveTo>
                  <a:pt x="1130028" y="12700"/>
                </a:moveTo>
                <a:lnTo>
                  <a:pt x="302510" y="12700"/>
                </a:lnTo>
                <a:lnTo>
                  <a:pt x="292693" y="25400"/>
                </a:lnTo>
                <a:lnTo>
                  <a:pt x="284749" y="38100"/>
                </a:lnTo>
                <a:lnTo>
                  <a:pt x="1147790" y="38100"/>
                </a:lnTo>
                <a:lnTo>
                  <a:pt x="1139843" y="25400"/>
                </a:lnTo>
                <a:lnTo>
                  <a:pt x="1130028" y="12700"/>
                </a:lnTo>
                <a:close/>
              </a:path>
              <a:path w="1158240" h="1308100">
                <a:moveTo>
                  <a:pt x="1094268" y="0"/>
                </a:moveTo>
                <a:lnTo>
                  <a:pt x="338279" y="0"/>
                </a:lnTo>
                <a:lnTo>
                  <a:pt x="325661" y="12700"/>
                </a:lnTo>
                <a:lnTo>
                  <a:pt x="1106883" y="12700"/>
                </a:lnTo>
                <a:lnTo>
                  <a:pt x="10942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15277022" y="6136137"/>
            <a:ext cx="1357630" cy="1346200"/>
          </a:xfrm>
          <a:custGeom>
            <a:avLst/>
            <a:gdLst/>
            <a:ahLst/>
            <a:cxnLst/>
            <a:rect l="l" t="t" r="r" b="b"/>
            <a:pathLst>
              <a:path w="1357630" h="1346200">
                <a:moveTo>
                  <a:pt x="989457" y="1244600"/>
                </a:moveTo>
                <a:lnTo>
                  <a:pt x="1082213" y="1346200"/>
                </a:lnTo>
                <a:lnTo>
                  <a:pt x="1082918" y="1346200"/>
                </a:lnTo>
                <a:lnTo>
                  <a:pt x="989457" y="1244600"/>
                </a:lnTo>
                <a:close/>
              </a:path>
              <a:path w="1357630" h="1346200">
                <a:moveTo>
                  <a:pt x="391277" y="787400"/>
                </a:moveTo>
                <a:lnTo>
                  <a:pt x="355744" y="787400"/>
                </a:lnTo>
                <a:lnTo>
                  <a:pt x="355744" y="1028702"/>
                </a:lnTo>
                <a:lnTo>
                  <a:pt x="365133" y="1079500"/>
                </a:lnTo>
                <a:lnTo>
                  <a:pt x="390731" y="1117600"/>
                </a:lnTo>
                <a:lnTo>
                  <a:pt x="428686" y="1143000"/>
                </a:lnTo>
                <a:lnTo>
                  <a:pt x="899882" y="1143000"/>
                </a:lnTo>
                <a:lnTo>
                  <a:pt x="1087612" y="1333500"/>
                </a:lnTo>
                <a:lnTo>
                  <a:pt x="1095745" y="1346200"/>
                </a:lnTo>
                <a:lnTo>
                  <a:pt x="1146500" y="1346200"/>
                </a:lnTo>
                <a:lnTo>
                  <a:pt x="1163536" y="1333500"/>
                </a:lnTo>
                <a:lnTo>
                  <a:pt x="1175027" y="1320800"/>
                </a:lnTo>
                <a:lnTo>
                  <a:pt x="1118206" y="1320800"/>
                </a:lnTo>
                <a:lnTo>
                  <a:pt x="1112613" y="1308100"/>
                </a:lnTo>
                <a:lnTo>
                  <a:pt x="916419" y="1117600"/>
                </a:lnTo>
                <a:lnTo>
                  <a:pt x="475147" y="1117600"/>
                </a:lnTo>
                <a:lnTo>
                  <a:pt x="442737" y="1104963"/>
                </a:lnTo>
                <a:lnTo>
                  <a:pt x="415909" y="1092200"/>
                </a:lnTo>
                <a:lnTo>
                  <a:pt x="397895" y="1066800"/>
                </a:lnTo>
                <a:lnTo>
                  <a:pt x="391278" y="1028702"/>
                </a:lnTo>
                <a:lnTo>
                  <a:pt x="391277" y="787400"/>
                </a:lnTo>
                <a:close/>
              </a:path>
              <a:path w="1357630" h="1346200">
                <a:moveTo>
                  <a:pt x="1322137" y="482600"/>
                </a:moveTo>
                <a:lnTo>
                  <a:pt x="1237456" y="482600"/>
                </a:lnTo>
                <a:lnTo>
                  <a:pt x="1270029" y="495300"/>
                </a:lnTo>
                <a:lnTo>
                  <a:pt x="1296699" y="508000"/>
                </a:lnTo>
                <a:lnTo>
                  <a:pt x="1314717" y="546100"/>
                </a:lnTo>
                <a:lnTo>
                  <a:pt x="1321335" y="571500"/>
                </a:lnTo>
                <a:lnTo>
                  <a:pt x="1321325" y="1028702"/>
                </a:lnTo>
                <a:lnTo>
                  <a:pt x="1314708" y="1066800"/>
                </a:lnTo>
                <a:lnTo>
                  <a:pt x="1296693" y="1092200"/>
                </a:lnTo>
                <a:lnTo>
                  <a:pt x="1269864" y="1104963"/>
                </a:lnTo>
                <a:lnTo>
                  <a:pt x="1237456" y="1117600"/>
                </a:lnTo>
                <a:lnTo>
                  <a:pt x="1143443" y="1117600"/>
                </a:lnTo>
                <a:lnTo>
                  <a:pt x="1143441" y="1308100"/>
                </a:lnTo>
                <a:lnTo>
                  <a:pt x="1137602" y="1308100"/>
                </a:lnTo>
                <a:lnTo>
                  <a:pt x="1126227" y="1320800"/>
                </a:lnTo>
                <a:lnTo>
                  <a:pt x="1175027" y="1320800"/>
                </a:lnTo>
                <a:lnTo>
                  <a:pt x="1179242" y="1295400"/>
                </a:lnTo>
                <a:lnTo>
                  <a:pt x="1179242" y="1143000"/>
                </a:lnTo>
                <a:lnTo>
                  <a:pt x="1284182" y="1143000"/>
                </a:lnTo>
                <a:lnTo>
                  <a:pt x="1322137" y="1117600"/>
                </a:lnTo>
                <a:lnTo>
                  <a:pt x="1347735" y="1079500"/>
                </a:lnTo>
                <a:lnTo>
                  <a:pt x="1357124" y="1028702"/>
                </a:lnTo>
                <a:lnTo>
                  <a:pt x="1357124" y="571500"/>
                </a:lnTo>
                <a:lnTo>
                  <a:pt x="1347735" y="520700"/>
                </a:lnTo>
                <a:lnTo>
                  <a:pt x="1322137" y="482600"/>
                </a:lnTo>
                <a:close/>
              </a:path>
              <a:path w="1357630" h="1346200">
                <a:moveTo>
                  <a:pt x="1307429" y="1054100"/>
                </a:moveTo>
                <a:lnTo>
                  <a:pt x="1306732" y="1066800"/>
                </a:lnTo>
                <a:lnTo>
                  <a:pt x="1307087" y="1066800"/>
                </a:lnTo>
                <a:lnTo>
                  <a:pt x="1307429" y="1054100"/>
                </a:lnTo>
                <a:close/>
              </a:path>
              <a:path w="1357630" h="1346200">
                <a:moveTo>
                  <a:pt x="928183" y="0"/>
                </a:moveTo>
                <a:lnTo>
                  <a:pt x="72941" y="0"/>
                </a:lnTo>
                <a:lnTo>
                  <a:pt x="34986" y="25400"/>
                </a:lnTo>
                <a:lnTo>
                  <a:pt x="9388" y="63500"/>
                </a:lnTo>
                <a:lnTo>
                  <a:pt x="0" y="114300"/>
                </a:lnTo>
                <a:lnTo>
                  <a:pt x="0" y="571500"/>
                </a:lnTo>
                <a:lnTo>
                  <a:pt x="9388" y="622300"/>
                </a:lnTo>
                <a:lnTo>
                  <a:pt x="34985" y="660400"/>
                </a:lnTo>
                <a:lnTo>
                  <a:pt x="72940" y="685800"/>
                </a:lnTo>
                <a:lnTo>
                  <a:pt x="177861" y="685800"/>
                </a:lnTo>
                <a:lnTo>
                  <a:pt x="177861" y="838200"/>
                </a:lnTo>
                <a:lnTo>
                  <a:pt x="182079" y="863600"/>
                </a:lnTo>
                <a:lnTo>
                  <a:pt x="193573" y="876300"/>
                </a:lnTo>
                <a:lnTo>
                  <a:pt x="210613" y="889000"/>
                </a:lnTo>
                <a:lnTo>
                  <a:pt x="261313" y="889000"/>
                </a:lnTo>
                <a:lnTo>
                  <a:pt x="269512" y="876300"/>
                </a:lnTo>
                <a:lnTo>
                  <a:pt x="281831" y="863600"/>
                </a:lnTo>
                <a:lnTo>
                  <a:pt x="223734" y="863600"/>
                </a:lnTo>
                <a:lnTo>
                  <a:pt x="222658" y="850900"/>
                </a:lnTo>
                <a:lnTo>
                  <a:pt x="213385" y="850900"/>
                </a:lnTo>
                <a:lnTo>
                  <a:pt x="213379" y="660400"/>
                </a:lnTo>
                <a:lnTo>
                  <a:pt x="119392" y="660400"/>
                </a:lnTo>
                <a:lnTo>
                  <a:pt x="87063" y="647795"/>
                </a:lnTo>
                <a:lnTo>
                  <a:pt x="60148" y="635000"/>
                </a:lnTo>
                <a:lnTo>
                  <a:pt x="42130" y="609600"/>
                </a:lnTo>
                <a:lnTo>
                  <a:pt x="35513" y="571500"/>
                </a:lnTo>
                <a:lnTo>
                  <a:pt x="35513" y="114300"/>
                </a:lnTo>
                <a:lnTo>
                  <a:pt x="42131" y="76200"/>
                </a:lnTo>
                <a:lnTo>
                  <a:pt x="60148" y="50800"/>
                </a:lnTo>
                <a:lnTo>
                  <a:pt x="86818" y="38100"/>
                </a:lnTo>
                <a:lnTo>
                  <a:pt x="119392" y="25400"/>
                </a:lnTo>
                <a:lnTo>
                  <a:pt x="966138" y="25400"/>
                </a:lnTo>
                <a:lnTo>
                  <a:pt x="928183" y="0"/>
                </a:lnTo>
                <a:close/>
              </a:path>
              <a:path w="1357630" h="1346200">
                <a:moveTo>
                  <a:pt x="966138" y="25400"/>
                </a:moveTo>
                <a:lnTo>
                  <a:pt x="881711" y="25400"/>
                </a:lnTo>
                <a:lnTo>
                  <a:pt x="914283" y="38100"/>
                </a:lnTo>
                <a:lnTo>
                  <a:pt x="940949" y="50800"/>
                </a:lnTo>
                <a:lnTo>
                  <a:pt x="958964" y="76200"/>
                </a:lnTo>
                <a:lnTo>
                  <a:pt x="965581" y="114300"/>
                </a:lnTo>
                <a:lnTo>
                  <a:pt x="965581" y="571500"/>
                </a:lnTo>
                <a:lnTo>
                  <a:pt x="958964" y="609600"/>
                </a:lnTo>
                <a:lnTo>
                  <a:pt x="940949" y="635000"/>
                </a:lnTo>
                <a:lnTo>
                  <a:pt x="914038" y="647795"/>
                </a:lnTo>
                <a:lnTo>
                  <a:pt x="881711" y="660400"/>
                </a:lnTo>
                <a:lnTo>
                  <a:pt x="437026" y="660400"/>
                </a:lnTo>
                <a:lnTo>
                  <a:pt x="256669" y="838200"/>
                </a:lnTo>
                <a:lnTo>
                  <a:pt x="256925" y="838200"/>
                </a:lnTo>
                <a:lnTo>
                  <a:pt x="238667" y="863600"/>
                </a:lnTo>
                <a:lnTo>
                  <a:pt x="281831" y="863600"/>
                </a:lnTo>
                <a:lnTo>
                  <a:pt x="355744" y="787400"/>
                </a:lnTo>
                <a:lnTo>
                  <a:pt x="391277" y="787400"/>
                </a:lnTo>
                <a:lnTo>
                  <a:pt x="391277" y="762000"/>
                </a:lnTo>
                <a:lnTo>
                  <a:pt x="456996" y="685800"/>
                </a:lnTo>
                <a:lnTo>
                  <a:pt x="928183" y="685800"/>
                </a:lnTo>
                <a:lnTo>
                  <a:pt x="966139" y="660400"/>
                </a:lnTo>
                <a:lnTo>
                  <a:pt x="991736" y="622300"/>
                </a:lnTo>
                <a:lnTo>
                  <a:pt x="1001125" y="571500"/>
                </a:lnTo>
                <a:lnTo>
                  <a:pt x="1001125" y="482600"/>
                </a:lnTo>
                <a:lnTo>
                  <a:pt x="1322137" y="482600"/>
                </a:lnTo>
                <a:lnTo>
                  <a:pt x="1284182" y="457200"/>
                </a:lnTo>
                <a:lnTo>
                  <a:pt x="1001125" y="457200"/>
                </a:lnTo>
                <a:lnTo>
                  <a:pt x="1001125" y="114300"/>
                </a:lnTo>
                <a:lnTo>
                  <a:pt x="991736" y="63500"/>
                </a:lnTo>
                <a:lnTo>
                  <a:pt x="966138" y="25400"/>
                </a:lnTo>
                <a:close/>
              </a:path>
              <a:path w="1357630" h="1346200">
                <a:moveTo>
                  <a:pt x="944711" y="609600"/>
                </a:moveTo>
                <a:lnTo>
                  <a:pt x="943618" y="622300"/>
                </a:lnTo>
                <a:lnTo>
                  <a:pt x="944175" y="622300"/>
                </a:lnTo>
                <a:lnTo>
                  <a:pt x="944711" y="609600"/>
                </a:lnTo>
                <a:close/>
              </a:path>
              <a:path w="1357630" h="1346200">
                <a:moveTo>
                  <a:pt x="1006252" y="596900"/>
                </a:moveTo>
                <a:lnTo>
                  <a:pt x="1006091" y="596900"/>
                </a:lnTo>
                <a:lnTo>
                  <a:pt x="1004356" y="609600"/>
                </a:lnTo>
                <a:lnTo>
                  <a:pt x="1006252" y="596900"/>
                </a:lnTo>
                <a:close/>
              </a:path>
              <a:path w="1357630" h="1346200">
                <a:moveTo>
                  <a:pt x="45259" y="584200"/>
                </a:moveTo>
                <a:lnTo>
                  <a:pt x="45035" y="584200"/>
                </a:lnTo>
                <a:lnTo>
                  <a:pt x="45503" y="596900"/>
                </a:lnTo>
                <a:lnTo>
                  <a:pt x="45259" y="584200"/>
                </a:lnTo>
                <a:close/>
              </a:path>
              <a:path w="1357630" h="1346200">
                <a:moveTo>
                  <a:pt x="1008292" y="584200"/>
                </a:moveTo>
                <a:lnTo>
                  <a:pt x="1007636" y="584200"/>
                </a:lnTo>
                <a:lnTo>
                  <a:pt x="1006252" y="596900"/>
                </a:lnTo>
                <a:lnTo>
                  <a:pt x="1007409" y="596900"/>
                </a:lnTo>
                <a:lnTo>
                  <a:pt x="1008292" y="584200"/>
                </a:lnTo>
                <a:close/>
              </a:path>
              <a:path w="1357630" h="1346200">
                <a:moveTo>
                  <a:pt x="1008773" y="571500"/>
                </a:moveTo>
                <a:lnTo>
                  <a:pt x="1008292" y="584200"/>
                </a:lnTo>
                <a:lnTo>
                  <a:pt x="1008485" y="584200"/>
                </a:lnTo>
                <a:lnTo>
                  <a:pt x="1008773" y="571500"/>
                </a:lnTo>
                <a:close/>
              </a:path>
              <a:path w="1357630" h="1346200">
                <a:moveTo>
                  <a:pt x="543727" y="482600"/>
                </a:moveTo>
                <a:lnTo>
                  <a:pt x="203284" y="482600"/>
                </a:lnTo>
                <a:lnTo>
                  <a:pt x="203283" y="508000"/>
                </a:lnTo>
                <a:lnTo>
                  <a:pt x="543728" y="508000"/>
                </a:lnTo>
                <a:lnTo>
                  <a:pt x="543727" y="482600"/>
                </a:lnTo>
                <a:close/>
              </a:path>
              <a:path w="1357630" h="1346200">
                <a:moveTo>
                  <a:pt x="797838" y="330200"/>
                </a:moveTo>
                <a:lnTo>
                  <a:pt x="203276" y="330200"/>
                </a:lnTo>
                <a:lnTo>
                  <a:pt x="203212" y="342900"/>
                </a:lnTo>
                <a:lnTo>
                  <a:pt x="203149" y="355678"/>
                </a:lnTo>
                <a:lnTo>
                  <a:pt x="797842" y="355678"/>
                </a:lnTo>
                <a:lnTo>
                  <a:pt x="797838" y="330200"/>
                </a:lnTo>
                <a:close/>
              </a:path>
              <a:path w="1357630" h="1346200">
                <a:moveTo>
                  <a:pt x="805481" y="342900"/>
                </a:moveTo>
                <a:lnTo>
                  <a:pt x="805260" y="342900"/>
                </a:lnTo>
                <a:lnTo>
                  <a:pt x="803464" y="355678"/>
                </a:lnTo>
                <a:lnTo>
                  <a:pt x="805481" y="342900"/>
                </a:lnTo>
                <a:close/>
              </a:path>
              <a:path w="1357630" h="1346200">
                <a:moveTo>
                  <a:pt x="804335" y="330200"/>
                </a:moveTo>
                <a:lnTo>
                  <a:pt x="804584" y="342900"/>
                </a:lnTo>
                <a:lnTo>
                  <a:pt x="805081" y="342900"/>
                </a:lnTo>
                <a:lnTo>
                  <a:pt x="804335" y="330200"/>
                </a:lnTo>
                <a:close/>
              </a:path>
              <a:path w="1357630" h="1346200">
                <a:moveTo>
                  <a:pt x="797838" y="177800"/>
                </a:moveTo>
                <a:lnTo>
                  <a:pt x="203276" y="177800"/>
                </a:lnTo>
                <a:lnTo>
                  <a:pt x="203212" y="190500"/>
                </a:lnTo>
                <a:lnTo>
                  <a:pt x="203149" y="203278"/>
                </a:lnTo>
                <a:lnTo>
                  <a:pt x="797842" y="203278"/>
                </a:lnTo>
                <a:lnTo>
                  <a:pt x="797838" y="177800"/>
                </a:lnTo>
                <a:close/>
              </a:path>
              <a:path w="1357630" h="1346200">
                <a:moveTo>
                  <a:pt x="805481" y="190500"/>
                </a:moveTo>
                <a:lnTo>
                  <a:pt x="805260" y="190500"/>
                </a:lnTo>
                <a:lnTo>
                  <a:pt x="803464" y="203278"/>
                </a:lnTo>
                <a:lnTo>
                  <a:pt x="805481" y="190500"/>
                </a:lnTo>
                <a:close/>
              </a:path>
              <a:path w="1357630" h="1346200">
                <a:moveTo>
                  <a:pt x="804335" y="177800"/>
                </a:moveTo>
                <a:lnTo>
                  <a:pt x="804584" y="190500"/>
                </a:lnTo>
                <a:lnTo>
                  <a:pt x="805081" y="190500"/>
                </a:lnTo>
                <a:lnTo>
                  <a:pt x="804335" y="177800"/>
                </a:lnTo>
                <a:close/>
              </a:path>
              <a:path w="1357630" h="1346200">
                <a:moveTo>
                  <a:pt x="950570" y="76200"/>
                </a:moveTo>
                <a:lnTo>
                  <a:pt x="950883" y="88900"/>
                </a:lnTo>
                <a:lnTo>
                  <a:pt x="951470" y="88900"/>
                </a:lnTo>
                <a:lnTo>
                  <a:pt x="95057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14072869" y="3070489"/>
            <a:ext cx="1539240" cy="1536700"/>
          </a:xfrm>
          <a:custGeom>
            <a:avLst/>
            <a:gdLst/>
            <a:ahLst/>
            <a:cxnLst/>
            <a:rect l="l" t="t" r="r" b="b"/>
            <a:pathLst>
              <a:path w="1539240" h="1536700">
                <a:moveTo>
                  <a:pt x="913120" y="1524000"/>
                </a:moveTo>
                <a:lnTo>
                  <a:pt x="626099" y="1524000"/>
                </a:lnTo>
                <a:lnTo>
                  <a:pt x="673071" y="1536700"/>
                </a:lnTo>
                <a:lnTo>
                  <a:pt x="866148" y="1536700"/>
                </a:lnTo>
                <a:lnTo>
                  <a:pt x="913120" y="1524000"/>
                </a:lnTo>
                <a:close/>
              </a:path>
              <a:path w="1539240" h="1536700">
                <a:moveTo>
                  <a:pt x="913120" y="12700"/>
                </a:moveTo>
                <a:lnTo>
                  <a:pt x="626099" y="12700"/>
                </a:lnTo>
                <a:lnTo>
                  <a:pt x="580111" y="25400"/>
                </a:lnTo>
                <a:lnTo>
                  <a:pt x="491451" y="50800"/>
                </a:lnTo>
                <a:lnTo>
                  <a:pt x="448959" y="76200"/>
                </a:lnTo>
                <a:lnTo>
                  <a:pt x="407812" y="88900"/>
                </a:lnTo>
                <a:lnTo>
                  <a:pt x="368101" y="114300"/>
                </a:lnTo>
                <a:lnTo>
                  <a:pt x="329915" y="139700"/>
                </a:lnTo>
                <a:lnTo>
                  <a:pt x="293345" y="165100"/>
                </a:lnTo>
                <a:lnTo>
                  <a:pt x="258481" y="203200"/>
                </a:lnTo>
                <a:lnTo>
                  <a:pt x="225413" y="228600"/>
                </a:lnTo>
                <a:lnTo>
                  <a:pt x="194232" y="266700"/>
                </a:lnTo>
                <a:lnTo>
                  <a:pt x="165026" y="292100"/>
                </a:lnTo>
                <a:lnTo>
                  <a:pt x="137888" y="330200"/>
                </a:lnTo>
                <a:lnTo>
                  <a:pt x="112906" y="368300"/>
                </a:lnTo>
                <a:lnTo>
                  <a:pt x="90171" y="406400"/>
                </a:lnTo>
                <a:lnTo>
                  <a:pt x="69774" y="457200"/>
                </a:lnTo>
                <a:lnTo>
                  <a:pt x="51803" y="495300"/>
                </a:lnTo>
                <a:lnTo>
                  <a:pt x="36350" y="533400"/>
                </a:lnTo>
                <a:lnTo>
                  <a:pt x="23504" y="584200"/>
                </a:lnTo>
                <a:lnTo>
                  <a:pt x="13356" y="635000"/>
                </a:lnTo>
                <a:lnTo>
                  <a:pt x="5996" y="673100"/>
                </a:lnTo>
                <a:lnTo>
                  <a:pt x="1514" y="723900"/>
                </a:lnTo>
                <a:lnTo>
                  <a:pt x="0" y="774700"/>
                </a:lnTo>
                <a:lnTo>
                  <a:pt x="1514" y="825500"/>
                </a:lnTo>
                <a:lnTo>
                  <a:pt x="5996" y="876300"/>
                </a:lnTo>
                <a:lnTo>
                  <a:pt x="13356" y="914400"/>
                </a:lnTo>
                <a:lnTo>
                  <a:pt x="23504" y="965200"/>
                </a:lnTo>
                <a:lnTo>
                  <a:pt x="36350" y="1003300"/>
                </a:lnTo>
                <a:lnTo>
                  <a:pt x="51803" y="1054100"/>
                </a:lnTo>
                <a:lnTo>
                  <a:pt x="69774" y="1092200"/>
                </a:lnTo>
                <a:lnTo>
                  <a:pt x="90171" y="1130300"/>
                </a:lnTo>
                <a:lnTo>
                  <a:pt x="112906" y="1181100"/>
                </a:lnTo>
                <a:lnTo>
                  <a:pt x="137888" y="1219200"/>
                </a:lnTo>
                <a:lnTo>
                  <a:pt x="165026" y="1244600"/>
                </a:lnTo>
                <a:lnTo>
                  <a:pt x="194232" y="1282700"/>
                </a:lnTo>
                <a:lnTo>
                  <a:pt x="225413" y="1320800"/>
                </a:lnTo>
                <a:lnTo>
                  <a:pt x="258481" y="1346200"/>
                </a:lnTo>
                <a:lnTo>
                  <a:pt x="293345" y="1384300"/>
                </a:lnTo>
                <a:lnTo>
                  <a:pt x="329915" y="1409700"/>
                </a:lnTo>
                <a:lnTo>
                  <a:pt x="368101" y="1435100"/>
                </a:lnTo>
                <a:lnTo>
                  <a:pt x="407812" y="1447800"/>
                </a:lnTo>
                <a:lnTo>
                  <a:pt x="448959" y="1473200"/>
                </a:lnTo>
                <a:lnTo>
                  <a:pt x="491451" y="1485900"/>
                </a:lnTo>
                <a:lnTo>
                  <a:pt x="535199" y="1511300"/>
                </a:lnTo>
                <a:lnTo>
                  <a:pt x="580111" y="1524000"/>
                </a:lnTo>
                <a:lnTo>
                  <a:pt x="959108" y="1524000"/>
                </a:lnTo>
                <a:lnTo>
                  <a:pt x="1004020" y="1511300"/>
                </a:lnTo>
                <a:lnTo>
                  <a:pt x="1047768" y="1485900"/>
                </a:lnTo>
                <a:lnTo>
                  <a:pt x="1090260" y="1473200"/>
                </a:lnTo>
                <a:lnTo>
                  <a:pt x="719588" y="1473200"/>
                </a:lnTo>
                <a:lnTo>
                  <a:pt x="670522" y="1460500"/>
                </a:lnTo>
                <a:lnTo>
                  <a:pt x="622532" y="1460500"/>
                </a:lnTo>
                <a:lnTo>
                  <a:pt x="575738" y="1447800"/>
                </a:lnTo>
                <a:lnTo>
                  <a:pt x="530259" y="1422400"/>
                </a:lnTo>
                <a:lnTo>
                  <a:pt x="486216" y="1409700"/>
                </a:lnTo>
                <a:lnTo>
                  <a:pt x="443728" y="1384300"/>
                </a:lnTo>
                <a:lnTo>
                  <a:pt x="402915" y="1371600"/>
                </a:lnTo>
                <a:lnTo>
                  <a:pt x="363898" y="1333500"/>
                </a:lnTo>
                <a:lnTo>
                  <a:pt x="326795" y="1308100"/>
                </a:lnTo>
                <a:lnTo>
                  <a:pt x="342868" y="1270000"/>
                </a:lnTo>
                <a:lnTo>
                  <a:pt x="347898" y="1257300"/>
                </a:lnTo>
                <a:lnTo>
                  <a:pt x="269645" y="1257300"/>
                </a:lnTo>
                <a:lnTo>
                  <a:pt x="237680" y="1219200"/>
                </a:lnTo>
                <a:lnTo>
                  <a:pt x="208157" y="1181100"/>
                </a:lnTo>
                <a:lnTo>
                  <a:pt x="181204" y="1143000"/>
                </a:lnTo>
                <a:lnTo>
                  <a:pt x="156948" y="1104900"/>
                </a:lnTo>
                <a:lnTo>
                  <a:pt x="135515" y="1066800"/>
                </a:lnTo>
                <a:lnTo>
                  <a:pt x="117031" y="1016000"/>
                </a:lnTo>
                <a:lnTo>
                  <a:pt x="101624" y="965200"/>
                </a:lnTo>
                <a:lnTo>
                  <a:pt x="89421" y="927100"/>
                </a:lnTo>
                <a:lnTo>
                  <a:pt x="80547" y="876300"/>
                </a:lnTo>
                <a:lnTo>
                  <a:pt x="75130" y="825500"/>
                </a:lnTo>
                <a:lnTo>
                  <a:pt x="73296" y="774700"/>
                </a:lnTo>
                <a:lnTo>
                  <a:pt x="74902" y="723900"/>
                </a:lnTo>
                <a:lnTo>
                  <a:pt x="79652" y="673100"/>
                </a:lnTo>
                <a:lnTo>
                  <a:pt x="87442" y="635000"/>
                </a:lnTo>
                <a:lnTo>
                  <a:pt x="98169" y="584200"/>
                </a:lnTo>
                <a:lnTo>
                  <a:pt x="111728" y="546100"/>
                </a:lnTo>
                <a:lnTo>
                  <a:pt x="128015" y="508000"/>
                </a:lnTo>
                <a:lnTo>
                  <a:pt x="146928" y="457200"/>
                </a:lnTo>
                <a:lnTo>
                  <a:pt x="168363" y="419100"/>
                </a:lnTo>
                <a:lnTo>
                  <a:pt x="192215" y="381000"/>
                </a:lnTo>
                <a:lnTo>
                  <a:pt x="218381" y="342900"/>
                </a:lnTo>
                <a:lnTo>
                  <a:pt x="246758" y="317500"/>
                </a:lnTo>
                <a:lnTo>
                  <a:pt x="277241" y="279400"/>
                </a:lnTo>
                <a:lnTo>
                  <a:pt x="309727" y="254000"/>
                </a:lnTo>
                <a:lnTo>
                  <a:pt x="344113" y="215900"/>
                </a:lnTo>
                <a:lnTo>
                  <a:pt x="380294" y="190500"/>
                </a:lnTo>
                <a:lnTo>
                  <a:pt x="418167" y="177800"/>
                </a:lnTo>
                <a:lnTo>
                  <a:pt x="457628" y="152400"/>
                </a:lnTo>
                <a:lnTo>
                  <a:pt x="498573" y="127000"/>
                </a:lnTo>
                <a:lnTo>
                  <a:pt x="584502" y="101600"/>
                </a:lnTo>
                <a:lnTo>
                  <a:pt x="629278" y="88900"/>
                </a:lnTo>
                <a:lnTo>
                  <a:pt x="675124" y="88900"/>
                </a:lnTo>
                <a:lnTo>
                  <a:pt x="721936" y="76200"/>
                </a:lnTo>
                <a:lnTo>
                  <a:pt x="1090260" y="76200"/>
                </a:lnTo>
                <a:lnTo>
                  <a:pt x="1047768" y="50800"/>
                </a:lnTo>
                <a:lnTo>
                  <a:pt x="959108" y="25400"/>
                </a:lnTo>
                <a:lnTo>
                  <a:pt x="913120" y="12700"/>
                </a:lnTo>
                <a:close/>
              </a:path>
              <a:path w="1539240" h="1536700">
                <a:moveTo>
                  <a:pt x="1042114" y="965200"/>
                </a:moveTo>
                <a:lnTo>
                  <a:pt x="862525" y="965200"/>
                </a:lnTo>
                <a:lnTo>
                  <a:pt x="906354" y="977900"/>
                </a:lnTo>
                <a:lnTo>
                  <a:pt x="948659" y="1003300"/>
                </a:lnTo>
                <a:lnTo>
                  <a:pt x="989160" y="1016000"/>
                </a:lnTo>
                <a:lnTo>
                  <a:pt x="1027576" y="1041400"/>
                </a:lnTo>
                <a:lnTo>
                  <a:pt x="1063626" y="1066800"/>
                </a:lnTo>
                <a:lnTo>
                  <a:pt x="1097030" y="1104900"/>
                </a:lnTo>
                <a:lnTo>
                  <a:pt x="1127506" y="1143000"/>
                </a:lnTo>
                <a:lnTo>
                  <a:pt x="1154774" y="1181100"/>
                </a:lnTo>
                <a:lnTo>
                  <a:pt x="1178552" y="1219200"/>
                </a:lnTo>
                <a:lnTo>
                  <a:pt x="1198561" y="1257300"/>
                </a:lnTo>
                <a:lnTo>
                  <a:pt x="1214520" y="1308100"/>
                </a:lnTo>
                <a:lnTo>
                  <a:pt x="1177312" y="1333500"/>
                </a:lnTo>
                <a:lnTo>
                  <a:pt x="1138160" y="1358900"/>
                </a:lnTo>
                <a:lnTo>
                  <a:pt x="1097187" y="1384300"/>
                </a:lnTo>
                <a:lnTo>
                  <a:pt x="1054513" y="1409700"/>
                </a:lnTo>
                <a:lnTo>
                  <a:pt x="1010263" y="1422400"/>
                </a:lnTo>
                <a:lnTo>
                  <a:pt x="964556" y="1447800"/>
                </a:lnTo>
                <a:lnTo>
                  <a:pt x="917515" y="1447800"/>
                </a:lnTo>
                <a:lnTo>
                  <a:pt x="819920" y="1473200"/>
                </a:lnTo>
                <a:lnTo>
                  <a:pt x="1090260" y="1473200"/>
                </a:lnTo>
                <a:lnTo>
                  <a:pt x="1131407" y="1447800"/>
                </a:lnTo>
                <a:lnTo>
                  <a:pt x="1171119" y="1435100"/>
                </a:lnTo>
                <a:lnTo>
                  <a:pt x="1209304" y="1409700"/>
                </a:lnTo>
                <a:lnTo>
                  <a:pt x="1245874" y="1384300"/>
                </a:lnTo>
                <a:lnTo>
                  <a:pt x="1280738" y="1346200"/>
                </a:lnTo>
                <a:lnTo>
                  <a:pt x="1313806" y="1320800"/>
                </a:lnTo>
                <a:lnTo>
                  <a:pt x="1344988" y="1282700"/>
                </a:lnTo>
                <a:lnTo>
                  <a:pt x="1364458" y="1257300"/>
                </a:lnTo>
                <a:lnTo>
                  <a:pt x="1272212" y="1257300"/>
                </a:lnTo>
                <a:lnTo>
                  <a:pt x="1252353" y="1206500"/>
                </a:lnTo>
                <a:lnTo>
                  <a:pt x="1228722" y="1168400"/>
                </a:lnTo>
                <a:lnTo>
                  <a:pt x="1201566" y="1117600"/>
                </a:lnTo>
                <a:lnTo>
                  <a:pt x="1171134" y="1079500"/>
                </a:lnTo>
                <a:lnTo>
                  <a:pt x="1137671" y="1041400"/>
                </a:lnTo>
                <a:lnTo>
                  <a:pt x="1101427" y="1016000"/>
                </a:lnTo>
                <a:lnTo>
                  <a:pt x="1062647" y="977900"/>
                </a:lnTo>
                <a:lnTo>
                  <a:pt x="1042114" y="965200"/>
                </a:lnTo>
                <a:close/>
              </a:path>
              <a:path w="1539240" h="1536700">
                <a:moveTo>
                  <a:pt x="850258" y="317500"/>
                </a:moveTo>
                <a:lnTo>
                  <a:pt x="708022" y="317500"/>
                </a:lnTo>
                <a:lnTo>
                  <a:pt x="661821" y="330200"/>
                </a:lnTo>
                <a:lnTo>
                  <a:pt x="618231" y="355600"/>
                </a:lnTo>
                <a:lnTo>
                  <a:pt x="577939" y="381000"/>
                </a:lnTo>
                <a:lnTo>
                  <a:pt x="541633" y="406400"/>
                </a:lnTo>
                <a:lnTo>
                  <a:pt x="510328" y="444500"/>
                </a:lnTo>
                <a:lnTo>
                  <a:pt x="484827" y="482600"/>
                </a:lnTo>
                <a:lnTo>
                  <a:pt x="465496" y="520700"/>
                </a:lnTo>
                <a:lnTo>
                  <a:pt x="452702" y="571500"/>
                </a:lnTo>
                <a:lnTo>
                  <a:pt x="446842" y="622300"/>
                </a:lnTo>
                <a:lnTo>
                  <a:pt x="448020" y="673100"/>
                </a:lnTo>
                <a:lnTo>
                  <a:pt x="456161" y="711200"/>
                </a:lnTo>
                <a:lnTo>
                  <a:pt x="471189" y="762000"/>
                </a:lnTo>
                <a:lnTo>
                  <a:pt x="492752" y="800100"/>
                </a:lnTo>
                <a:lnTo>
                  <a:pt x="520218" y="838200"/>
                </a:lnTo>
                <a:lnTo>
                  <a:pt x="553091" y="876300"/>
                </a:lnTo>
                <a:lnTo>
                  <a:pt x="590879" y="901700"/>
                </a:lnTo>
                <a:lnTo>
                  <a:pt x="596833" y="914400"/>
                </a:lnTo>
                <a:lnTo>
                  <a:pt x="609090" y="914400"/>
                </a:lnTo>
                <a:lnTo>
                  <a:pt x="563968" y="939800"/>
                </a:lnTo>
                <a:lnTo>
                  <a:pt x="520660" y="952500"/>
                </a:lnTo>
                <a:lnTo>
                  <a:pt x="479417" y="977900"/>
                </a:lnTo>
                <a:lnTo>
                  <a:pt x="440490" y="1016000"/>
                </a:lnTo>
                <a:lnTo>
                  <a:pt x="404132" y="1041400"/>
                </a:lnTo>
                <a:lnTo>
                  <a:pt x="370592" y="1079500"/>
                </a:lnTo>
                <a:lnTo>
                  <a:pt x="340122" y="1117600"/>
                </a:lnTo>
                <a:lnTo>
                  <a:pt x="312974" y="1168400"/>
                </a:lnTo>
                <a:lnTo>
                  <a:pt x="289398" y="1206500"/>
                </a:lnTo>
                <a:lnTo>
                  <a:pt x="269645" y="1257300"/>
                </a:lnTo>
                <a:lnTo>
                  <a:pt x="347898" y="1257300"/>
                </a:lnTo>
                <a:lnTo>
                  <a:pt x="362989" y="1219200"/>
                </a:lnTo>
                <a:lnTo>
                  <a:pt x="386881" y="1181100"/>
                </a:lnTo>
                <a:lnTo>
                  <a:pt x="414261" y="1143000"/>
                </a:lnTo>
                <a:lnTo>
                  <a:pt x="444849" y="1104900"/>
                </a:lnTo>
                <a:lnTo>
                  <a:pt x="478366" y="1066800"/>
                </a:lnTo>
                <a:lnTo>
                  <a:pt x="514530" y="1041400"/>
                </a:lnTo>
                <a:lnTo>
                  <a:pt x="553062" y="1016000"/>
                </a:lnTo>
                <a:lnTo>
                  <a:pt x="593681" y="1003300"/>
                </a:lnTo>
                <a:lnTo>
                  <a:pt x="636107" y="977900"/>
                </a:lnTo>
                <a:lnTo>
                  <a:pt x="680059" y="965200"/>
                </a:lnTo>
                <a:lnTo>
                  <a:pt x="1042114" y="965200"/>
                </a:lnTo>
                <a:lnTo>
                  <a:pt x="1021580" y="952500"/>
                </a:lnTo>
                <a:lnTo>
                  <a:pt x="978474" y="939800"/>
                </a:lnTo>
                <a:lnTo>
                  <a:pt x="933575" y="914400"/>
                </a:lnTo>
                <a:lnTo>
                  <a:pt x="951591" y="901700"/>
                </a:lnTo>
                <a:lnTo>
                  <a:pt x="968896" y="889000"/>
                </a:lnTo>
                <a:lnTo>
                  <a:pt x="722041" y="889000"/>
                </a:lnTo>
                <a:lnTo>
                  <a:pt x="685875" y="876300"/>
                </a:lnTo>
                <a:lnTo>
                  <a:pt x="620200" y="838200"/>
                </a:lnTo>
                <a:lnTo>
                  <a:pt x="591768" y="812800"/>
                </a:lnTo>
                <a:lnTo>
                  <a:pt x="547273" y="762000"/>
                </a:lnTo>
                <a:lnTo>
                  <a:pt x="532124" y="723900"/>
                </a:lnTo>
                <a:lnTo>
                  <a:pt x="522092" y="685800"/>
                </a:lnTo>
                <a:lnTo>
                  <a:pt x="517488" y="647700"/>
                </a:lnTo>
                <a:lnTo>
                  <a:pt x="518394" y="609600"/>
                </a:lnTo>
                <a:lnTo>
                  <a:pt x="524751" y="571500"/>
                </a:lnTo>
                <a:lnTo>
                  <a:pt x="536499" y="533400"/>
                </a:lnTo>
                <a:lnTo>
                  <a:pt x="553363" y="508000"/>
                </a:lnTo>
                <a:lnTo>
                  <a:pt x="574848" y="469900"/>
                </a:lnTo>
                <a:lnTo>
                  <a:pt x="630134" y="419100"/>
                </a:lnTo>
                <a:lnTo>
                  <a:pt x="697596" y="393700"/>
                </a:lnTo>
                <a:lnTo>
                  <a:pt x="734004" y="381000"/>
                </a:lnTo>
                <a:lnTo>
                  <a:pt x="977576" y="381000"/>
                </a:lnTo>
                <a:lnTo>
                  <a:pt x="938597" y="355600"/>
                </a:lnTo>
                <a:lnTo>
                  <a:pt x="895782" y="330200"/>
                </a:lnTo>
                <a:lnTo>
                  <a:pt x="850258" y="317500"/>
                </a:lnTo>
                <a:close/>
              </a:path>
              <a:path w="1539240" h="1536700">
                <a:moveTo>
                  <a:pt x="1090260" y="76200"/>
                </a:moveTo>
                <a:lnTo>
                  <a:pt x="817283" y="76200"/>
                </a:lnTo>
                <a:lnTo>
                  <a:pt x="864095" y="88900"/>
                </a:lnTo>
                <a:lnTo>
                  <a:pt x="909941" y="88900"/>
                </a:lnTo>
                <a:lnTo>
                  <a:pt x="954717" y="101600"/>
                </a:lnTo>
                <a:lnTo>
                  <a:pt x="1040646" y="127000"/>
                </a:lnTo>
                <a:lnTo>
                  <a:pt x="1081592" y="152400"/>
                </a:lnTo>
                <a:lnTo>
                  <a:pt x="1121053" y="177800"/>
                </a:lnTo>
                <a:lnTo>
                  <a:pt x="1158925" y="190500"/>
                </a:lnTo>
                <a:lnTo>
                  <a:pt x="1195106" y="215900"/>
                </a:lnTo>
                <a:lnTo>
                  <a:pt x="1229492" y="254000"/>
                </a:lnTo>
                <a:lnTo>
                  <a:pt x="1261978" y="279400"/>
                </a:lnTo>
                <a:lnTo>
                  <a:pt x="1292461" y="317500"/>
                </a:lnTo>
                <a:lnTo>
                  <a:pt x="1320838" y="342900"/>
                </a:lnTo>
                <a:lnTo>
                  <a:pt x="1347004" y="381000"/>
                </a:lnTo>
                <a:lnTo>
                  <a:pt x="1370856" y="419100"/>
                </a:lnTo>
                <a:lnTo>
                  <a:pt x="1392291" y="457200"/>
                </a:lnTo>
                <a:lnTo>
                  <a:pt x="1411204" y="508000"/>
                </a:lnTo>
                <a:lnTo>
                  <a:pt x="1427491" y="546100"/>
                </a:lnTo>
                <a:lnTo>
                  <a:pt x="1441050" y="584200"/>
                </a:lnTo>
                <a:lnTo>
                  <a:pt x="1451777" y="635000"/>
                </a:lnTo>
                <a:lnTo>
                  <a:pt x="1459567" y="673100"/>
                </a:lnTo>
                <a:lnTo>
                  <a:pt x="1464317" y="723900"/>
                </a:lnTo>
                <a:lnTo>
                  <a:pt x="1465923" y="774700"/>
                </a:lnTo>
                <a:lnTo>
                  <a:pt x="1464116" y="825500"/>
                </a:lnTo>
                <a:lnTo>
                  <a:pt x="1458776" y="876300"/>
                </a:lnTo>
                <a:lnTo>
                  <a:pt x="1450027" y="927100"/>
                </a:lnTo>
                <a:lnTo>
                  <a:pt x="1437995" y="965200"/>
                </a:lnTo>
                <a:lnTo>
                  <a:pt x="1422801" y="1016000"/>
                </a:lnTo>
                <a:lnTo>
                  <a:pt x="1404571" y="1054100"/>
                </a:lnTo>
                <a:lnTo>
                  <a:pt x="1383429" y="1104900"/>
                </a:lnTo>
                <a:lnTo>
                  <a:pt x="1359497" y="1143000"/>
                </a:lnTo>
                <a:lnTo>
                  <a:pt x="1332902" y="1181100"/>
                </a:lnTo>
                <a:lnTo>
                  <a:pt x="1303765" y="1219200"/>
                </a:lnTo>
                <a:lnTo>
                  <a:pt x="1272212" y="1257300"/>
                </a:lnTo>
                <a:lnTo>
                  <a:pt x="1364458" y="1257300"/>
                </a:lnTo>
                <a:lnTo>
                  <a:pt x="1374193" y="1244600"/>
                </a:lnTo>
                <a:lnTo>
                  <a:pt x="1401331" y="1219200"/>
                </a:lnTo>
                <a:lnTo>
                  <a:pt x="1426313" y="1181100"/>
                </a:lnTo>
                <a:lnTo>
                  <a:pt x="1449048" y="1130300"/>
                </a:lnTo>
                <a:lnTo>
                  <a:pt x="1469446" y="1092200"/>
                </a:lnTo>
                <a:lnTo>
                  <a:pt x="1487416" y="1054100"/>
                </a:lnTo>
                <a:lnTo>
                  <a:pt x="1502869" y="1003300"/>
                </a:lnTo>
                <a:lnTo>
                  <a:pt x="1515715" y="965200"/>
                </a:lnTo>
                <a:lnTo>
                  <a:pt x="1525863" y="914400"/>
                </a:lnTo>
                <a:lnTo>
                  <a:pt x="1533223" y="876300"/>
                </a:lnTo>
                <a:lnTo>
                  <a:pt x="1537706" y="825500"/>
                </a:lnTo>
                <a:lnTo>
                  <a:pt x="1539220" y="774700"/>
                </a:lnTo>
                <a:lnTo>
                  <a:pt x="1537706" y="723900"/>
                </a:lnTo>
                <a:lnTo>
                  <a:pt x="1533223" y="673100"/>
                </a:lnTo>
                <a:lnTo>
                  <a:pt x="1525863" y="635000"/>
                </a:lnTo>
                <a:lnTo>
                  <a:pt x="1515715" y="584200"/>
                </a:lnTo>
                <a:lnTo>
                  <a:pt x="1502869" y="533400"/>
                </a:lnTo>
                <a:lnTo>
                  <a:pt x="1487416" y="495300"/>
                </a:lnTo>
                <a:lnTo>
                  <a:pt x="1469446" y="457200"/>
                </a:lnTo>
                <a:lnTo>
                  <a:pt x="1449048" y="406400"/>
                </a:lnTo>
                <a:lnTo>
                  <a:pt x="1426313" y="368300"/>
                </a:lnTo>
                <a:lnTo>
                  <a:pt x="1401331" y="330200"/>
                </a:lnTo>
                <a:lnTo>
                  <a:pt x="1374193" y="292100"/>
                </a:lnTo>
                <a:lnTo>
                  <a:pt x="1344988" y="266700"/>
                </a:lnTo>
                <a:lnTo>
                  <a:pt x="1313806" y="228600"/>
                </a:lnTo>
                <a:lnTo>
                  <a:pt x="1280738" y="203200"/>
                </a:lnTo>
                <a:lnTo>
                  <a:pt x="1245874" y="165100"/>
                </a:lnTo>
                <a:lnTo>
                  <a:pt x="1209304" y="139700"/>
                </a:lnTo>
                <a:lnTo>
                  <a:pt x="1171119" y="114300"/>
                </a:lnTo>
                <a:lnTo>
                  <a:pt x="1131407" y="88900"/>
                </a:lnTo>
                <a:lnTo>
                  <a:pt x="1090260" y="76200"/>
                </a:lnTo>
                <a:close/>
              </a:path>
              <a:path w="1539240" h="1536700">
                <a:moveTo>
                  <a:pt x="977576" y="381000"/>
                </a:moveTo>
                <a:lnTo>
                  <a:pt x="821182" y="381000"/>
                </a:lnTo>
                <a:lnTo>
                  <a:pt x="868577" y="406400"/>
                </a:lnTo>
                <a:lnTo>
                  <a:pt x="912282" y="419100"/>
                </a:lnTo>
                <a:lnTo>
                  <a:pt x="950969" y="457200"/>
                </a:lnTo>
                <a:lnTo>
                  <a:pt x="982715" y="495300"/>
                </a:lnTo>
                <a:lnTo>
                  <a:pt x="1006115" y="533400"/>
                </a:lnTo>
                <a:lnTo>
                  <a:pt x="1020616" y="584200"/>
                </a:lnTo>
                <a:lnTo>
                  <a:pt x="1025666" y="635000"/>
                </a:lnTo>
                <a:lnTo>
                  <a:pt x="1022949" y="673100"/>
                </a:lnTo>
                <a:lnTo>
                  <a:pt x="1014812" y="711200"/>
                </a:lnTo>
                <a:lnTo>
                  <a:pt x="1001431" y="749300"/>
                </a:lnTo>
                <a:lnTo>
                  <a:pt x="982985" y="774700"/>
                </a:lnTo>
                <a:lnTo>
                  <a:pt x="959933" y="812800"/>
                </a:lnTo>
                <a:lnTo>
                  <a:pt x="932931" y="838200"/>
                </a:lnTo>
                <a:lnTo>
                  <a:pt x="902450" y="850900"/>
                </a:lnTo>
                <a:lnTo>
                  <a:pt x="868960" y="876300"/>
                </a:lnTo>
                <a:lnTo>
                  <a:pt x="847870" y="876300"/>
                </a:lnTo>
                <a:lnTo>
                  <a:pt x="826283" y="889000"/>
                </a:lnTo>
                <a:lnTo>
                  <a:pt x="968896" y="889000"/>
                </a:lnTo>
                <a:lnTo>
                  <a:pt x="1001104" y="863600"/>
                </a:lnTo>
                <a:lnTo>
                  <a:pt x="1034398" y="825500"/>
                </a:lnTo>
                <a:lnTo>
                  <a:pt x="1060934" y="787400"/>
                </a:lnTo>
                <a:lnTo>
                  <a:pt x="1080351" y="736600"/>
                </a:lnTo>
                <a:lnTo>
                  <a:pt x="1092288" y="685800"/>
                </a:lnTo>
                <a:lnTo>
                  <a:pt x="1096385" y="635000"/>
                </a:lnTo>
                <a:lnTo>
                  <a:pt x="1092849" y="584200"/>
                </a:lnTo>
                <a:lnTo>
                  <a:pt x="1082391" y="546100"/>
                </a:lnTo>
                <a:lnTo>
                  <a:pt x="1065239" y="495300"/>
                </a:lnTo>
                <a:lnTo>
                  <a:pt x="1041617" y="457200"/>
                </a:lnTo>
                <a:lnTo>
                  <a:pt x="1012117" y="419100"/>
                </a:lnTo>
                <a:lnTo>
                  <a:pt x="977576" y="381000"/>
                </a:lnTo>
                <a:close/>
              </a:path>
              <a:path w="1539240" h="1536700">
                <a:moveTo>
                  <a:pt x="818281" y="0"/>
                </a:moveTo>
                <a:lnTo>
                  <a:pt x="720938" y="0"/>
                </a:lnTo>
                <a:lnTo>
                  <a:pt x="673071" y="12700"/>
                </a:lnTo>
                <a:lnTo>
                  <a:pt x="866148" y="12700"/>
                </a:lnTo>
                <a:lnTo>
                  <a:pt x="818281" y="0"/>
                </a:lnTo>
                <a:close/>
              </a:path>
            </a:pathLst>
          </a:custGeom>
          <a:solidFill>
            <a:srgbClr val="00BCB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1" name="object 2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502480" y="3070489"/>
            <a:ext cx="1539220" cy="1536700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2531" y="3154585"/>
            <a:ext cx="8031168" cy="30842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999817" y="3510595"/>
            <a:ext cx="7853163" cy="30842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779928" y="4222615"/>
            <a:ext cx="8073052" cy="308428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282531" y="3866605"/>
            <a:ext cx="7853163" cy="3084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040648" y="922474"/>
            <a:ext cx="3477895" cy="585470"/>
          </a:xfrm>
          <a:custGeom>
            <a:avLst/>
            <a:gdLst/>
            <a:ahLst/>
            <a:cxnLst/>
            <a:rect l="l" t="t" r="r" b="b"/>
            <a:pathLst>
              <a:path w="3477895" h="585469">
                <a:moveTo>
                  <a:pt x="316053" y="10481"/>
                </a:moveTo>
                <a:lnTo>
                  <a:pt x="204789" y="10481"/>
                </a:lnTo>
                <a:lnTo>
                  <a:pt x="0" y="574862"/>
                </a:lnTo>
                <a:lnTo>
                  <a:pt x="100782" y="574862"/>
                </a:lnTo>
                <a:lnTo>
                  <a:pt x="140288" y="461179"/>
                </a:lnTo>
                <a:lnTo>
                  <a:pt x="478948" y="461179"/>
                </a:lnTo>
                <a:lnTo>
                  <a:pt x="447476" y="374103"/>
                </a:lnTo>
                <a:lnTo>
                  <a:pt x="170926" y="374103"/>
                </a:lnTo>
                <a:lnTo>
                  <a:pt x="260421" y="119326"/>
                </a:lnTo>
                <a:lnTo>
                  <a:pt x="355392" y="119326"/>
                </a:lnTo>
                <a:lnTo>
                  <a:pt x="316053" y="10481"/>
                </a:lnTo>
                <a:close/>
              </a:path>
              <a:path w="3477895" h="585469">
                <a:moveTo>
                  <a:pt x="478948" y="461179"/>
                </a:moveTo>
                <a:lnTo>
                  <a:pt x="380553" y="461179"/>
                </a:lnTo>
                <a:lnTo>
                  <a:pt x="420060" y="574862"/>
                </a:lnTo>
                <a:lnTo>
                  <a:pt x="520036" y="574862"/>
                </a:lnTo>
                <a:lnTo>
                  <a:pt x="478948" y="461179"/>
                </a:lnTo>
                <a:close/>
              </a:path>
              <a:path w="3477895" h="585469">
                <a:moveTo>
                  <a:pt x="355392" y="119326"/>
                </a:moveTo>
                <a:lnTo>
                  <a:pt x="260421" y="119326"/>
                </a:lnTo>
                <a:lnTo>
                  <a:pt x="349916" y="374103"/>
                </a:lnTo>
                <a:lnTo>
                  <a:pt x="447476" y="374103"/>
                </a:lnTo>
                <a:lnTo>
                  <a:pt x="355392" y="119326"/>
                </a:lnTo>
                <a:close/>
              </a:path>
              <a:path w="3477895" h="585469">
                <a:moveTo>
                  <a:pt x="649371" y="171733"/>
                </a:moveTo>
                <a:lnTo>
                  <a:pt x="562295" y="171733"/>
                </a:lnTo>
                <a:lnTo>
                  <a:pt x="562295" y="419254"/>
                </a:lnTo>
                <a:lnTo>
                  <a:pt x="572891" y="488038"/>
                </a:lnTo>
                <a:lnTo>
                  <a:pt x="605027" y="540999"/>
                </a:lnTo>
                <a:lnTo>
                  <a:pt x="654410" y="574257"/>
                </a:lnTo>
                <a:lnTo>
                  <a:pt x="717097" y="585343"/>
                </a:lnTo>
                <a:lnTo>
                  <a:pt x="756956" y="581463"/>
                </a:lnTo>
                <a:lnTo>
                  <a:pt x="791071" y="569823"/>
                </a:lnTo>
                <a:lnTo>
                  <a:pt x="819441" y="550422"/>
                </a:lnTo>
                <a:lnTo>
                  <a:pt x="842067" y="523261"/>
                </a:lnTo>
                <a:lnTo>
                  <a:pt x="929143" y="523261"/>
                </a:lnTo>
                <a:lnTo>
                  <a:pt x="929143" y="503911"/>
                </a:lnTo>
                <a:lnTo>
                  <a:pt x="739672" y="503911"/>
                </a:lnTo>
                <a:lnTo>
                  <a:pt x="719818" y="502399"/>
                </a:lnTo>
                <a:lnTo>
                  <a:pt x="673559" y="479723"/>
                </a:lnTo>
                <a:lnTo>
                  <a:pt x="650883" y="431650"/>
                </a:lnTo>
                <a:lnTo>
                  <a:pt x="649371" y="410385"/>
                </a:lnTo>
                <a:lnTo>
                  <a:pt x="649371" y="171733"/>
                </a:lnTo>
                <a:close/>
              </a:path>
              <a:path w="3477895" h="585469">
                <a:moveTo>
                  <a:pt x="929143" y="523261"/>
                </a:moveTo>
                <a:lnTo>
                  <a:pt x="842067" y="523261"/>
                </a:lnTo>
                <a:lnTo>
                  <a:pt x="842067" y="574862"/>
                </a:lnTo>
                <a:lnTo>
                  <a:pt x="929143" y="574862"/>
                </a:lnTo>
                <a:lnTo>
                  <a:pt x="929143" y="523261"/>
                </a:lnTo>
                <a:close/>
              </a:path>
              <a:path w="3477895" h="585469">
                <a:moveTo>
                  <a:pt x="929143" y="171733"/>
                </a:moveTo>
                <a:lnTo>
                  <a:pt x="842067" y="171733"/>
                </a:lnTo>
                <a:lnTo>
                  <a:pt x="842067" y="387810"/>
                </a:lnTo>
                <a:lnTo>
                  <a:pt x="840303" y="415374"/>
                </a:lnTo>
                <a:lnTo>
                  <a:pt x="826194" y="459315"/>
                </a:lnTo>
                <a:lnTo>
                  <a:pt x="798630" y="488038"/>
                </a:lnTo>
                <a:lnTo>
                  <a:pt x="761542" y="502147"/>
                </a:lnTo>
                <a:lnTo>
                  <a:pt x="739672" y="503911"/>
                </a:lnTo>
                <a:lnTo>
                  <a:pt x="929143" y="503911"/>
                </a:lnTo>
                <a:lnTo>
                  <a:pt x="929143" y="171733"/>
                </a:lnTo>
                <a:close/>
              </a:path>
              <a:path w="3477895" h="585469">
                <a:moveTo>
                  <a:pt x="1209147" y="161251"/>
                </a:moveTo>
                <a:lnTo>
                  <a:pt x="1169137" y="165081"/>
                </a:lnTo>
                <a:lnTo>
                  <a:pt x="1132150" y="176570"/>
                </a:lnTo>
                <a:lnTo>
                  <a:pt x="1098186" y="195719"/>
                </a:lnTo>
                <a:lnTo>
                  <a:pt x="1067246" y="222527"/>
                </a:lnTo>
                <a:lnTo>
                  <a:pt x="1041496" y="254928"/>
                </a:lnTo>
                <a:lnTo>
                  <a:pt x="1023103" y="290857"/>
                </a:lnTo>
                <a:lnTo>
                  <a:pt x="1012068" y="330313"/>
                </a:lnTo>
                <a:lnTo>
                  <a:pt x="1008389" y="373297"/>
                </a:lnTo>
                <a:lnTo>
                  <a:pt x="1012068" y="415978"/>
                </a:lnTo>
                <a:lnTo>
                  <a:pt x="1023103" y="455334"/>
                </a:lnTo>
                <a:lnTo>
                  <a:pt x="1041496" y="491364"/>
                </a:lnTo>
                <a:lnTo>
                  <a:pt x="1067246" y="524067"/>
                </a:lnTo>
                <a:lnTo>
                  <a:pt x="1098186" y="550875"/>
                </a:lnTo>
                <a:lnTo>
                  <a:pt x="1132150" y="570024"/>
                </a:lnTo>
                <a:lnTo>
                  <a:pt x="1169137" y="581513"/>
                </a:lnTo>
                <a:lnTo>
                  <a:pt x="1209147" y="585343"/>
                </a:lnTo>
                <a:lnTo>
                  <a:pt x="1252433" y="581060"/>
                </a:lnTo>
                <a:lnTo>
                  <a:pt x="1290378" y="568210"/>
                </a:lnTo>
                <a:lnTo>
                  <a:pt x="1322981" y="546794"/>
                </a:lnTo>
                <a:lnTo>
                  <a:pt x="1350243" y="516811"/>
                </a:lnTo>
                <a:lnTo>
                  <a:pt x="1437318" y="516811"/>
                </a:lnTo>
                <a:lnTo>
                  <a:pt x="1437318" y="502298"/>
                </a:lnTo>
                <a:lnTo>
                  <a:pt x="1222854" y="502298"/>
                </a:lnTo>
                <a:lnTo>
                  <a:pt x="1196600" y="500031"/>
                </a:lnTo>
                <a:lnTo>
                  <a:pt x="1151046" y="481890"/>
                </a:lnTo>
                <a:lnTo>
                  <a:pt x="1115873" y="446314"/>
                </a:lnTo>
                <a:lnTo>
                  <a:pt x="1097733" y="399954"/>
                </a:lnTo>
                <a:lnTo>
                  <a:pt x="1095465" y="373297"/>
                </a:lnTo>
                <a:lnTo>
                  <a:pt x="1097733" y="346691"/>
                </a:lnTo>
                <a:lnTo>
                  <a:pt x="1115873" y="300734"/>
                </a:lnTo>
                <a:lnTo>
                  <a:pt x="1151046" y="265158"/>
                </a:lnTo>
                <a:lnTo>
                  <a:pt x="1196600" y="246614"/>
                </a:lnTo>
                <a:lnTo>
                  <a:pt x="1222854" y="244296"/>
                </a:lnTo>
                <a:lnTo>
                  <a:pt x="1437318" y="244296"/>
                </a:lnTo>
                <a:lnTo>
                  <a:pt x="1437318" y="228977"/>
                </a:lnTo>
                <a:lnTo>
                  <a:pt x="1350243" y="228977"/>
                </a:lnTo>
                <a:lnTo>
                  <a:pt x="1322981" y="199347"/>
                </a:lnTo>
                <a:lnTo>
                  <a:pt x="1290378" y="178183"/>
                </a:lnTo>
                <a:lnTo>
                  <a:pt x="1252433" y="165484"/>
                </a:lnTo>
                <a:lnTo>
                  <a:pt x="1209147" y="161251"/>
                </a:lnTo>
                <a:close/>
              </a:path>
              <a:path w="3477895" h="585469">
                <a:moveTo>
                  <a:pt x="1437318" y="516811"/>
                </a:moveTo>
                <a:lnTo>
                  <a:pt x="1350243" y="516811"/>
                </a:lnTo>
                <a:lnTo>
                  <a:pt x="1350243" y="574862"/>
                </a:lnTo>
                <a:lnTo>
                  <a:pt x="1437318" y="574862"/>
                </a:lnTo>
                <a:lnTo>
                  <a:pt x="1437318" y="516811"/>
                </a:lnTo>
                <a:close/>
              </a:path>
              <a:path w="3477895" h="585469">
                <a:moveTo>
                  <a:pt x="1437318" y="244296"/>
                </a:moveTo>
                <a:lnTo>
                  <a:pt x="1222854" y="244296"/>
                </a:lnTo>
                <a:lnTo>
                  <a:pt x="1249108" y="246614"/>
                </a:lnTo>
                <a:lnTo>
                  <a:pt x="1273043" y="253568"/>
                </a:lnTo>
                <a:lnTo>
                  <a:pt x="1313961" y="281384"/>
                </a:lnTo>
                <a:lnTo>
                  <a:pt x="1341172" y="322503"/>
                </a:lnTo>
                <a:lnTo>
                  <a:pt x="1350243" y="373297"/>
                </a:lnTo>
                <a:lnTo>
                  <a:pt x="1347975" y="399954"/>
                </a:lnTo>
                <a:lnTo>
                  <a:pt x="1329834" y="446314"/>
                </a:lnTo>
                <a:lnTo>
                  <a:pt x="1294661" y="481890"/>
                </a:lnTo>
                <a:lnTo>
                  <a:pt x="1249108" y="500031"/>
                </a:lnTo>
                <a:lnTo>
                  <a:pt x="1222854" y="502298"/>
                </a:lnTo>
                <a:lnTo>
                  <a:pt x="1437318" y="502298"/>
                </a:lnTo>
                <a:lnTo>
                  <a:pt x="1437318" y="244296"/>
                </a:lnTo>
                <a:close/>
              </a:path>
              <a:path w="3477895" h="585469">
                <a:moveTo>
                  <a:pt x="1437318" y="10481"/>
                </a:moveTo>
                <a:lnTo>
                  <a:pt x="1350243" y="10481"/>
                </a:lnTo>
                <a:lnTo>
                  <a:pt x="1350243" y="228977"/>
                </a:lnTo>
                <a:lnTo>
                  <a:pt x="1437318" y="228977"/>
                </a:lnTo>
                <a:lnTo>
                  <a:pt x="1437318" y="10481"/>
                </a:lnTo>
                <a:close/>
              </a:path>
              <a:path w="3477895" h="585469">
                <a:moveTo>
                  <a:pt x="1582350" y="0"/>
                </a:moveTo>
                <a:lnTo>
                  <a:pt x="1542844" y="16931"/>
                </a:lnTo>
                <a:lnTo>
                  <a:pt x="1526719" y="55631"/>
                </a:lnTo>
                <a:lnTo>
                  <a:pt x="1527726" y="66566"/>
                </a:lnTo>
                <a:lnTo>
                  <a:pt x="1551662" y="102193"/>
                </a:lnTo>
                <a:lnTo>
                  <a:pt x="1582350" y="111263"/>
                </a:lnTo>
                <a:lnTo>
                  <a:pt x="1593235" y="110255"/>
                </a:lnTo>
                <a:lnTo>
                  <a:pt x="1628458" y="86320"/>
                </a:lnTo>
                <a:lnTo>
                  <a:pt x="1637982" y="55631"/>
                </a:lnTo>
                <a:lnTo>
                  <a:pt x="1636974" y="44747"/>
                </a:lnTo>
                <a:lnTo>
                  <a:pt x="1613341" y="9523"/>
                </a:lnTo>
                <a:lnTo>
                  <a:pt x="1582350" y="0"/>
                </a:lnTo>
                <a:close/>
              </a:path>
              <a:path w="3477895" h="585469">
                <a:moveTo>
                  <a:pt x="1625888" y="171733"/>
                </a:moveTo>
                <a:lnTo>
                  <a:pt x="1538812" y="171733"/>
                </a:lnTo>
                <a:lnTo>
                  <a:pt x="1538812" y="574862"/>
                </a:lnTo>
                <a:lnTo>
                  <a:pt x="1625888" y="574862"/>
                </a:lnTo>
                <a:lnTo>
                  <a:pt x="1625888" y="171733"/>
                </a:lnTo>
                <a:close/>
              </a:path>
              <a:path w="3477895" h="585469">
                <a:moveTo>
                  <a:pt x="1917269" y="161251"/>
                </a:moveTo>
                <a:lnTo>
                  <a:pt x="1872035" y="165131"/>
                </a:lnTo>
                <a:lnTo>
                  <a:pt x="1872445" y="165131"/>
                </a:lnTo>
                <a:lnTo>
                  <a:pt x="1832209" y="176570"/>
                </a:lnTo>
                <a:lnTo>
                  <a:pt x="1796028" y="195719"/>
                </a:lnTo>
                <a:lnTo>
                  <a:pt x="1764080" y="222527"/>
                </a:lnTo>
                <a:lnTo>
                  <a:pt x="1737977" y="254626"/>
                </a:lnTo>
                <a:lnTo>
                  <a:pt x="1719333" y="290454"/>
                </a:lnTo>
                <a:lnTo>
                  <a:pt x="1708146" y="330011"/>
                </a:lnTo>
                <a:lnTo>
                  <a:pt x="1704417" y="373297"/>
                </a:lnTo>
                <a:lnTo>
                  <a:pt x="1708196" y="417289"/>
                </a:lnTo>
                <a:lnTo>
                  <a:pt x="1719534" y="457350"/>
                </a:lnTo>
                <a:lnTo>
                  <a:pt x="1738431" y="493480"/>
                </a:lnTo>
                <a:lnTo>
                  <a:pt x="1764886" y="525680"/>
                </a:lnTo>
                <a:lnTo>
                  <a:pt x="1797489" y="551783"/>
                </a:lnTo>
                <a:lnTo>
                  <a:pt x="1834829" y="570427"/>
                </a:lnTo>
                <a:lnTo>
                  <a:pt x="1876906" y="581614"/>
                </a:lnTo>
                <a:lnTo>
                  <a:pt x="1923719" y="585343"/>
                </a:lnTo>
                <a:lnTo>
                  <a:pt x="1978595" y="579850"/>
                </a:lnTo>
                <a:lnTo>
                  <a:pt x="2026315" y="563372"/>
                </a:lnTo>
                <a:lnTo>
                  <a:pt x="2066880" y="535909"/>
                </a:lnTo>
                <a:lnTo>
                  <a:pt x="2093284" y="505523"/>
                </a:lnTo>
                <a:lnTo>
                  <a:pt x="1924525" y="505523"/>
                </a:lnTo>
                <a:lnTo>
                  <a:pt x="1900489" y="504012"/>
                </a:lnTo>
                <a:lnTo>
                  <a:pt x="1858160" y="491918"/>
                </a:lnTo>
                <a:lnTo>
                  <a:pt x="1824096" y="467529"/>
                </a:lnTo>
                <a:lnTo>
                  <a:pt x="1801924" y="432053"/>
                </a:lnTo>
                <a:lnTo>
                  <a:pt x="1795524" y="410385"/>
                </a:lnTo>
                <a:lnTo>
                  <a:pt x="2116415" y="410385"/>
                </a:lnTo>
                <a:lnTo>
                  <a:pt x="2117826" y="399652"/>
                </a:lnTo>
                <a:lnTo>
                  <a:pt x="2118833" y="390027"/>
                </a:lnTo>
                <a:lnTo>
                  <a:pt x="2119438" y="381511"/>
                </a:lnTo>
                <a:lnTo>
                  <a:pt x="2119640" y="374103"/>
                </a:lnTo>
                <a:lnTo>
                  <a:pt x="2116734" y="339434"/>
                </a:lnTo>
                <a:lnTo>
                  <a:pt x="1794718" y="339434"/>
                </a:lnTo>
                <a:lnTo>
                  <a:pt x="1800613" y="317665"/>
                </a:lnTo>
                <a:lnTo>
                  <a:pt x="1821173" y="281384"/>
                </a:lnTo>
                <a:lnTo>
                  <a:pt x="1852970" y="255231"/>
                </a:lnTo>
                <a:lnTo>
                  <a:pt x="1893283" y="241927"/>
                </a:lnTo>
                <a:lnTo>
                  <a:pt x="1916463" y="240264"/>
                </a:lnTo>
                <a:lnTo>
                  <a:pt x="2075361" y="240264"/>
                </a:lnTo>
                <a:lnTo>
                  <a:pt x="2062395" y="223333"/>
                </a:lnTo>
                <a:lnTo>
                  <a:pt x="2032161" y="196172"/>
                </a:lnTo>
                <a:lnTo>
                  <a:pt x="1997895" y="176772"/>
                </a:lnTo>
                <a:lnTo>
                  <a:pt x="1959597" y="165131"/>
                </a:lnTo>
                <a:lnTo>
                  <a:pt x="1917269" y="161251"/>
                </a:lnTo>
                <a:close/>
              </a:path>
              <a:path w="3477895" h="585469">
                <a:moveTo>
                  <a:pt x="2028532" y="455535"/>
                </a:moveTo>
                <a:lnTo>
                  <a:pt x="2009031" y="477405"/>
                </a:lnTo>
                <a:lnTo>
                  <a:pt x="1985196" y="493026"/>
                </a:lnTo>
                <a:lnTo>
                  <a:pt x="1957027" y="502399"/>
                </a:lnTo>
                <a:lnTo>
                  <a:pt x="1924525" y="505523"/>
                </a:lnTo>
                <a:lnTo>
                  <a:pt x="2093284" y="505523"/>
                </a:lnTo>
                <a:lnTo>
                  <a:pt x="2100289" y="497461"/>
                </a:lnTo>
                <a:lnTo>
                  <a:pt x="2028532" y="455535"/>
                </a:lnTo>
                <a:close/>
              </a:path>
              <a:path w="3477895" h="585469">
                <a:moveTo>
                  <a:pt x="2075361" y="240264"/>
                </a:moveTo>
                <a:lnTo>
                  <a:pt x="1916463" y="240264"/>
                </a:lnTo>
                <a:lnTo>
                  <a:pt x="1938456" y="241927"/>
                </a:lnTo>
                <a:lnTo>
                  <a:pt x="1937537" y="241927"/>
                </a:lnTo>
                <a:lnTo>
                  <a:pt x="1974211" y="254324"/>
                </a:lnTo>
                <a:lnTo>
                  <a:pt x="2005302" y="279267"/>
                </a:lnTo>
                <a:lnTo>
                  <a:pt x="2025862" y="316355"/>
                </a:lnTo>
                <a:lnTo>
                  <a:pt x="2031758" y="339434"/>
                </a:lnTo>
                <a:lnTo>
                  <a:pt x="2116734" y="339434"/>
                </a:lnTo>
                <a:lnTo>
                  <a:pt x="2116062" y="331422"/>
                </a:lnTo>
                <a:lnTo>
                  <a:pt x="2105329" y="292067"/>
                </a:lnTo>
                <a:lnTo>
                  <a:pt x="2087440" y="256037"/>
                </a:lnTo>
                <a:lnTo>
                  <a:pt x="2075361" y="240264"/>
                </a:lnTo>
                <a:close/>
              </a:path>
              <a:path w="3477895" h="585469">
                <a:moveTo>
                  <a:pt x="2283335" y="171733"/>
                </a:moveTo>
                <a:lnTo>
                  <a:pt x="2196259" y="171733"/>
                </a:lnTo>
                <a:lnTo>
                  <a:pt x="2196259" y="574862"/>
                </a:lnTo>
                <a:lnTo>
                  <a:pt x="2283335" y="574862"/>
                </a:lnTo>
                <a:lnTo>
                  <a:pt x="2283335" y="358784"/>
                </a:lnTo>
                <a:lnTo>
                  <a:pt x="2285099" y="331271"/>
                </a:lnTo>
                <a:lnTo>
                  <a:pt x="2299208" y="287733"/>
                </a:lnTo>
                <a:lnTo>
                  <a:pt x="2326772" y="259010"/>
                </a:lnTo>
                <a:lnTo>
                  <a:pt x="2363860" y="244497"/>
                </a:lnTo>
                <a:lnTo>
                  <a:pt x="2385730" y="242683"/>
                </a:lnTo>
                <a:lnTo>
                  <a:pt x="2545119" y="242683"/>
                </a:lnTo>
                <a:lnTo>
                  <a:pt x="2539070" y="229833"/>
                </a:lnTo>
                <a:lnTo>
                  <a:pt x="2534056" y="223333"/>
                </a:lnTo>
                <a:lnTo>
                  <a:pt x="2283335" y="223333"/>
                </a:lnTo>
                <a:lnTo>
                  <a:pt x="2283335" y="171733"/>
                </a:lnTo>
                <a:close/>
              </a:path>
              <a:path w="3477895" h="585469">
                <a:moveTo>
                  <a:pt x="2545119" y="242683"/>
                </a:moveTo>
                <a:lnTo>
                  <a:pt x="2385730" y="242683"/>
                </a:lnTo>
                <a:lnTo>
                  <a:pt x="2405584" y="244195"/>
                </a:lnTo>
                <a:lnTo>
                  <a:pt x="2423221" y="248730"/>
                </a:lnTo>
                <a:lnTo>
                  <a:pt x="2462425" y="280275"/>
                </a:lnTo>
                <a:lnTo>
                  <a:pt x="2476031" y="336209"/>
                </a:lnTo>
                <a:lnTo>
                  <a:pt x="2476031" y="574862"/>
                </a:lnTo>
                <a:lnTo>
                  <a:pt x="2563107" y="574862"/>
                </a:lnTo>
                <a:lnTo>
                  <a:pt x="2563107" y="327340"/>
                </a:lnTo>
                <a:lnTo>
                  <a:pt x="2560436" y="290706"/>
                </a:lnTo>
                <a:lnTo>
                  <a:pt x="2552424" y="258204"/>
                </a:lnTo>
                <a:lnTo>
                  <a:pt x="2545119" y="242683"/>
                </a:lnTo>
                <a:close/>
              </a:path>
              <a:path w="3477895" h="585469">
                <a:moveTo>
                  <a:pt x="2408305" y="161251"/>
                </a:moveTo>
                <a:lnTo>
                  <a:pt x="2368446" y="165131"/>
                </a:lnTo>
                <a:lnTo>
                  <a:pt x="2334331" y="176772"/>
                </a:lnTo>
                <a:lnTo>
                  <a:pt x="2305961" y="196172"/>
                </a:lnTo>
                <a:lnTo>
                  <a:pt x="2283335" y="223333"/>
                </a:lnTo>
                <a:lnTo>
                  <a:pt x="2534056" y="223333"/>
                </a:lnTo>
                <a:lnTo>
                  <a:pt x="2497346" y="186195"/>
                </a:lnTo>
                <a:lnTo>
                  <a:pt x="2441311" y="164023"/>
                </a:lnTo>
                <a:lnTo>
                  <a:pt x="2408305" y="161251"/>
                </a:lnTo>
                <a:close/>
              </a:path>
              <a:path w="3477895" h="585469">
                <a:moveTo>
                  <a:pt x="2847143" y="161251"/>
                </a:moveTo>
                <a:lnTo>
                  <a:pt x="2803454" y="165081"/>
                </a:lnTo>
                <a:lnTo>
                  <a:pt x="2763493" y="176570"/>
                </a:lnTo>
                <a:lnTo>
                  <a:pt x="2727262" y="195719"/>
                </a:lnTo>
                <a:lnTo>
                  <a:pt x="2694760" y="222527"/>
                </a:lnTo>
                <a:lnTo>
                  <a:pt x="2668305" y="254626"/>
                </a:lnTo>
                <a:lnTo>
                  <a:pt x="2649408" y="290454"/>
                </a:lnTo>
                <a:lnTo>
                  <a:pt x="2638070" y="330011"/>
                </a:lnTo>
                <a:lnTo>
                  <a:pt x="2634291" y="373297"/>
                </a:lnTo>
                <a:lnTo>
                  <a:pt x="2638070" y="416281"/>
                </a:lnTo>
                <a:lnTo>
                  <a:pt x="2649408" y="455737"/>
                </a:lnTo>
                <a:lnTo>
                  <a:pt x="2668305" y="491666"/>
                </a:lnTo>
                <a:lnTo>
                  <a:pt x="2694760" y="524067"/>
                </a:lnTo>
                <a:lnTo>
                  <a:pt x="2727262" y="550875"/>
                </a:lnTo>
                <a:lnTo>
                  <a:pt x="2763493" y="570024"/>
                </a:lnTo>
                <a:lnTo>
                  <a:pt x="2803454" y="581513"/>
                </a:lnTo>
                <a:lnTo>
                  <a:pt x="2847143" y="585343"/>
                </a:lnTo>
                <a:lnTo>
                  <a:pt x="2875916" y="583579"/>
                </a:lnTo>
                <a:lnTo>
                  <a:pt x="2929532" y="569470"/>
                </a:lnTo>
                <a:lnTo>
                  <a:pt x="2977152" y="541755"/>
                </a:lnTo>
                <a:lnTo>
                  <a:pt x="3014240" y="503457"/>
                </a:lnTo>
                <a:lnTo>
                  <a:pt x="3016473" y="499880"/>
                </a:lnTo>
                <a:lnTo>
                  <a:pt x="2846337" y="499880"/>
                </a:lnTo>
                <a:lnTo>
                  <a:pt x="2820788" y="497612"/>
                </a:lnTo>
                <a:lnTo>
                  <a:pt x="2776041" y="479471"/>
                </a:lnTo>
                <a:lnTo>
                  <a:pt x="2741321" y="444349"/>
                </a:lnTo>
                <a:lnTo>
                  <a:pt x="2723584" y="399198"/>
                </a:lnTo>
                <a:lnTo>
                  <a:pt x="2721366" y="373297"/>
                </a:lnTo>
                <a:lnTo>
                  <a:pt x="2723584" y="347396"/>
                </a:lnTo>
                <a:lnTo>
                  <a:pt x="2741321" y="302246"/>
                </a:lnTo>
                <a:lnTo>
                  <a:pt x="2776041" y="267123"/>
                </a:lnTo>
                <a:lnTo>
                  <a:pt x="2820788" y="248982"/>
                </a:lnTo>
                <a:lnTo>
                  <a:pt x="2846337" y="246715"/>
                </a:lnTo>
                <a:lnTo>
                  <a:pt x="3015762" y="246715"/>
                </a:lnTo>
                <a:lnTo>
                  <a:pt x="3013333" y="242683"/>
                </a:lnTo>
                <a:lnTo>
                  <a:pt x="2977051" y="204789"/>
                </a:lnTo>
                <a:lnTo>
                  <a:pt x="2929532" y="177124"/>
                </a:lnTo>
                <a:lnTo>
                  <a:pt x="2875916" y="163015"/>
                </a:lnTo>
                <a:lnTo>
                  <a:pt x="2847143" y="161251"/>
                </a:lnTo>
                <a:close/>
              </a:path>
              <a:path w="3477895" h="585469">
                <a:moveTo>
                  <a:pt x="2953569" y="437798"/>
                </a:moveTo>
                <a:lnTo>
                  <a:pt x="2923636" y="473777"/>
                </a:lnTo>
                <a:lnTo>
                  <a:pt x="2879998" y="495647"/>
                </a:lnTo>
                <a:lnTo>
                  <a:pt x="2846337" y="499880"/>
                </a:lnTo>
                <a:lnTo>
                  <a:pt x="3016473" y="499880"/>
                </a:lnTo>
                <a:lnTo>
                  <a:pt x="3028551" y="480529"/>
                </a:lnTo>
                <a:lnTo>
                  <a:pt x="2953569" y="437798"/>
                </a:lnTo>
                <a:close/>
              </a:path>
              <a:path w="3477895" h="585469">
                <a:moveTo>
                  <a:pt x="3015762" y="246715"/>
                </a:moveTo>
                <a:lnTo>
                  <a:pt x="2846337" y="246715"/>
                </a:lnTo>
                <a:lnTo>
                  <a:pt x="2863923" y="247773"/>
                </a:lnTo>
                <a:lnTo>
                  <a:pt x="2880401" y="250947"/>
                </a:lnTo>
                <a:lnTo>
                  <a:pt x="2923233" y="272515"/>
                </a:lnTo>
                <a:lnTo>
                  <a:pt x="2951956" y="308796"/>
                </a:lnTo>
                <a:lnTo>
                  <a:pt x="3026938" y="265258"/>
                </a:lnTo>
                <a:lnTo>
                  <a:pt x="3015762" y="246715"/>
                </a:lnTo>
                <a:close/>
              </a:path>
              <a:path w="3477895" h="585469">
                <a:moveTo>
                  <a:pt x="3275468" y="161251"/>
                </a:moveTo>
                <a:lnTo>
                  <a:pt x="3230233" y="165131"/>
                </a:lnTo>
                <a:lnTo>
                  <a:pt x="3230644" y="165131"/>
                </a:lnTo>
                <a:lnTo>
                  <a:pt x="3190407" y="176570"/>
                </a:lnTo>
                <a:lnTo>
                  <a:pt x="3154226" y="195719"/>
                </a:lnTo>
                <a:lnTo>
                  <a:pt x="3122278" y="222527"/>
                </a:lnTo>
                <a:lnTo>
                  <a:pt x="3096176" y="254626"/>
                </a:lnTo>
                <a:lnTo>
                  <a:pt x="3077531" y="290454"/>
                </a:lnTo>
                <a:lnTo>
                  <a:pt x="3066344" y="330011"/>
                </a:lnTo>
                <a:lnTo>
                  <a:pt x="3062615" y="373297"/>
                </a:lnTo>
                <a:lnTo>
                  <a:pt x="3066395" y="417289"/>
                </a:lnTo>
                <a:lnTo>
                  <a:pt x="3077733" y="457350"/>
                </a:lnTo>
                <a:lnTo>
                  <a:pt x="3096629" y="493480"/>
                </a:lnTo>
                <a:lnTo>
                  <a:pt x="3123085" y="525680"/>
                </a:lnTo>
                <a:lnTo>
                  <a:pt x="3155688" y="551783"/>
                </a:lnTo>
                <a:lnTo>
                  <a:pt x="3193028" y="570427"/>
                </a:lnTo>
                <a:lnTo>
                  <a:pt x="3235104" y="581614"/>
                </a:lnTo>
                <a:lnTo>
                  <a:pt x="3281918" y="585343"/>
                </a:lnTo>
                <a:lnTo>
                  <a:pt x="3336793" y="579850"/>
                </a:lnTo>
                <a:lnTo>
                  <a:pt x="3384514" y="563372"/>
                </a:lnTo>
                <a:lnTo>
                  <a:pt x="3425079" y="535909"/>
                </a:lnTo>
                <a:lnTo>
                  <a:pt x="3451482" y="505523"/>
                </a:lnTo>
                <a:lnTo>
                  <a:pt x="3282724" y="505523"/>
                </a:lnTo>
                <a:lnTo>
                  <a:pt x="3258687" y="504012"/>
                </a:lnTo>
                <a:lnTo>
                  <a:pt x="3216359" y="491918"/>
                </a:lnTo>
                <a:lnTo>
                  <a:pt x="3182294" y="467529"/>
                </a:lnTo>
                <a:lnTo>
                  <a:pt x="3160122" y="432053"/>
                </a:lnTo>
                <a:lnTo>
                  <a:pt x="3153722" y="410385"/>
                </a:lnTo>
                <a:lnTo>
                  <a:pt x="3474613" y="410385"/>
                </a:lnTo>
                <a:lnTo>
                  <a:pt x="3476024" y="399652"/>
                </a:lnTo>
                <a:lnTo>
                  <a:pt x="3477032" y="390027"/>
                </a:lnTo>
                <a:lnTo>
                  <a:pt x="3477637" y="381511"/>
                </a:lnTo>
                <a:lnTo>
                  <a:pt x="3477838" y="374103"/>
                </a:lnTo>
                <a:lnTo>
                  <a:pt x="3474932" y="339434"/>
                </a:lnTo>
                <a:lnTo>
                  <a:pt x="3152916" y="339434"/>
                </a:lnTo>
                <a:lnTo>
                  <a:pt x="3158812" y="317665"/>
                </a:lnTo>
                <a:lnTo>
                  <a:pt x="3179372" y="281384"/>
                </a:lnTo>
                <a:lnTo>
                  <a:pt x="3211168" y="255231"/>
                </a:lnTo>
                <a:lnTo>
                  <a:pt x="3251481" y="241927"/>
                </a:lnTo>
                <a:lnTo>
                  <a:pt x="3274661" y="240264"/>
                </a:lnTo>
                <a:lnTo>
                  <a:pt x="3433560" y="240264"/>
                </a:lnTo>
                <a:lnTo>
                  <a:pt x="3420594" y="223333"/>
                </a:lnTo>
                <a:lnTo>
                  <a:pt x="3390359" y="196172"/>
                </a:lnTo>
                <a:lnTo>
                  <a:pt x="3356093" y="176772"/>
                </a:lnTo>
                <a:lnTo>
                  <a:pt x="3317796" y="165131"/>
                </a:lnTo>
                <a:lnTo>
                  <a:pt x="3275468" y="161251"/>
                </a:lnTo>
                <a:close/>
              </a:path>
              <a:path w="3477895" h="585469">
                <a:moveTo>
                  <a:pt x="3386731" y="455535"/>
                </a:moveTo>
                <a:lnTo>
                  <a:pt x="3367230" y="477405"/>
                </a:lnTo>
                <a:lnTo>
                  <a:pt x="3343395" y="493026"/>
                </a:lnTo>
                <a:lnTo>
                  <a:pt x="3315226" y="502399"/>
                </a:lnTo>
                <a:lnTo>
                  <a:pt x="3282724" y="505523"/>
                </a:lnTo>
                <a:lnTo>
                  <a:pt x="3451482" y="505523"/>
                </a:lnTo>
                <a:lnTo>
                  <a:pt x="3458488" y="497461"/>
                </a:lnTo>
                <a:lnTo>
                  <a:pt x="3386731" y="455535"/>
                </a:lnTo>
                <a:close/>
              </a:path>
              <a:path w="3477895" h="585469">
                <a:moveTo>
                  <a:pt x="3433560" y="240264"/>
                </a:moveTo>
                <a:lnTo>
                  <a:pt x="3274661" y="240264"/>
                </a:lnTo>
                <a:lnTo>
                  <a:pt x="3296655" y="241927"/>
                </a:lnTo>
                <a:lnTo>
                  <a:pt x="3295736" y="241927"/>
                </a:lnTo>
                <a:lnTo>
                  <a:pt x="3332409" y="254324"/>
                </a:lnTo>
                <a:lnTo>
                  <a:pt x="3363501" y="279267"/>
                </a:lnTo>
                <a:lnTo>
                  <a:pt x="3384060" y="316355"/>
                </a:lnTo>
                <a:lnTo>
                  <a:pt x="3389956" y="339434"/>
                </a:lnTo>
                <a:lnTo>
                  <a:pt x="3474932" y="339434"/>
                </a:lnTo>
                <a:lnTo>
                  <a:pt x="3474261" y="331422"/>
                </a:lnTo>
                <a:lnTo>
                  <a:pt x="3463527" y="292067"/>
                </a:lnTo>
                <a:lnTo>
                  <a:pt x="3445638" y="256037"/>
                </a:lnTo>
                <a:lnTo>
                  <a:pt x="3433560" y="2402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28947" y="10675946"/>
            <a:ext cx="137737" cy="227312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7162085" y="3225032"/>
            <a:ext cx="5487035" cy="6167755"/>
          </a:xfrm>
          <a:custGeom>
            <a:avLst/>
            <a:gdLst/>
            <a:ahLst/>
            <a:cxnLst/>
            <a:rect l="l" t="t" r="r" b="b"/>
            <a:pathLst>
              <a:path w="5487034" h="6167755">
                <a:moveTo>
                  <a:pt x="5329680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6010288"/>
                </a:lnTo>
                <a:lnTo>
                  <a:pt x="8007" y="6059932"/>
                </a:lnTo>
                <a:lnTo>
                  <a:pt x="30304" y="6103047"/>
                </a:lnTo>
                <a:lnTo>
                  <a:pt x="64303" y="6137047"/>
                </a:lnTo>
                <a:lnTo>
                  <a:pt x="107419" y="6159344"/>
                </a:lnTo>
                <a:lnTo>
                  <a:pt x="157063" y="6167351"/>
                </a:lnTo>
                <a:lnTo>
                  <a:pt x="5329680" y="6167351"/>
                </a:lnTo>
                <a:lnTo>
                  <a:pt x="5379324" y="6159344"/>
                </a:lnTo>
                <a:lnTo>
                  <a:pt x="5422440" y="6137047"/>
                </a:lnTo>
                <a:lnTo>
                  <a:pt x="5456439" y="6103047"/>
                </a:lnTo>
                <a:lnTo>
                  <a:pt x="5478736" y="6059932"/>
                </a:lnTo>
                <a:lnTo>
                  <a:pt x="5486743" y="6010288"/>
                </a:lnTo>
                <a:lnTo>
                  <a:pt x="5486743" y="157063"/>
                </a:lnTo>
                <a:lnTo>
                  <a:pt x="5478736" y="107419"/>
                </a:lnTo>
                <a:lnTo>
                  <a:pt x="5456439" y="64303"/>
                </a:lnTo>
                <a:lnTo>
                  <a:pt x="5422440" y="30304"/>
                </a:lnTo>
                <a:lnTo>
                  <a:pt x="5379324" y="8007"/>
                </a:lnTo>
                <a:lnTo>
                  <a:pt x="5329680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" name="object 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7088" y="3225032"/>
            <a:ext cx="5486743" cy="6167351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13570267" y="3225032"/>
            <a:ext cx="5487035" cy="6167755"/>
          </a:xfrm>
          <a:custGeom>
            <a:avLst/>
            <a:gdLst/>
            <a:ahLst/>
            <a:cxnLst/>
            <a:rect l="l" t="t" r="r" b="b"/>
            <a:pathLst>
              <a:path w="5487034" h="6167755">
                <a:moveTo>
                  <a:pt x="5329680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6010288"/>
                </a:lnTo>
                <a:lnTo>
                  <a:pt x="8007" y="6059932"/>
                </a:lnTo>
                <a:lnTo>
                  <a:pt x="30304" y="6103047"/>
                </a:lnTo>
                <a:lnTo>
                  <a:pt x="64303" y="6137047"/>
                </a:lnTo>
                <a:lnTo>
                  <a:pt x="107419" y="6159344"/>
                </a:lnTo>
                <a:lnTo>
                  <a:pt x="157063" y="6167351"/>
                </a:lnTo>
                <a:lnTo>
                  <a:pt x="5329680" y="6167351"/>
                </a:lnTo>
                <a:lnTo>
                  <a:pt x="5379324" y="6159344"/>
                </a:lnTo>
                <a:lnTo>
                  <a:pt x="5422440" y="6137047"/>
                </a:lnTo>
                <a:lnTo>
                  <a:pt x="5456439" y="6103047"/>
                </a:lnTo>
                <a:lnTo>
                  <a:pt x="5478736" y="6059932"/>
                </a:lnTo>
                <a:lnTo>
                  <a:pt x="5486743" y="6010288"/>
                </a:lnTo>
                <a:lnTo>
                  <a:pt x="5486743" y="157063"/>
                </a:lnTo>
                <a:lnTo>
                  <a:pt x="5478736" y="107419"/>
                </a:lnTo>
                <a:lnTo>
                  <a:pt x="5456439" y="64303"/>
                </a:lnTo>
                <a:lnTo>
                  <a:pt x="5422440" y="30304"/>
                </a:lnTo>
                <a:lnTo>
                  <a:pt x="5379324" y="8007"/>
                </a:lnTo>
                <a:lnTo>
                  <a:pt x="5329680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32429" y="4999638"/>
            <a:ext cx="4459914" cy="3359896"/>
          </a:xfrm>
          <a:prstGeom prst="rect">
            <a:avLst/>
          </a:prstGeom>
        </p:spPr>
      </p:pic>
      <p:sp>
        <p:nvSpPr>
          <p:cNvPr id="9" name="object 9" descr=""/>
          <p:cNvSpPr/>
          <p:nvPr/>
        </p:nvSpPr>
        <p:spPr>
          <a:xfrm>
            <a:off x="9111383" y="4431205"/>
            <a:ext cx="1614170" cy="296545"/>
          </a:xfrm>
          <a:custGeom>
            <a:avLst/>
            <a:gdLst/>
            <a:ahLst/>
            <a:cxnLst/>
            <a:rect l="l" t="t" r="r" b="b"/>
            <a:pathLst>
              <a:path w="1614170" h="296545">
                <a:moveTo>
                  <a:pt x="112300" y="5308"/>
                </a:moveTo>
                <a:lnTo>
                  <a:pt x="0" y="5308"/>
                </a:lnTo>
                <a:lnTo>
                  <a:pt x="0" y="291163"/>
                </a:lnTo>
                <a:lnTo>
                  <a:pt x="112300" y="291163"/>
                </a:lnTo>
                <a:lnTo>
                  <a:pt x="140451" y="288586"/>
                </a:lnTo>
                <a:lnTo>
                  <a:pt x="166102" y="280852"/>
                </a:lnTo>
                <a:lnTo>
                  <a:pt x="189251" y="267963"/>
                </a:lnTo>
                <a:lnTo>
                  <a:pt x="209899" y="249919"/>
                </a:lnTo>
                <a:lnTo>
                  <a:pt x="212767" y="246243"/>
                </a:lnTo>
                <a:lnTo>
                  <a:pt x="46961" y="246243"/>
                </a:lnTo>
                <a:lnTo>
                  <a:pt x="46961" y="50228"/>
                </a:lnTo>
                <a:lnTo>
                  <a:pt x="212788" y="50228"/>
                </a:lnTo>
                <a:lnTo>
                  <a:pt x="209899" y="46553"/>
                </a:lnTo>
                <a:lnTo>
                  <a:pt x="189251" y="28508"/>
                </a:lnTo>
                <a:lnTo>
                  <a:pt x="166102" y="15619"/>
                </a:lnTo>
                <a:lnTo>
                  <a:pt x="140451" y="7886"/>
                </a:lnTo>
                <a:lnTo>
                  <a:pt x="112300" y="5308"/>
                </a:lnTo>
                <a:close/>
              </a:path>
              <a:path w="1614170" h="296545">
                <a:moveTo>
                  <a:pt x="212788" y="50228"/>
                </a:moveTo>
                <a:lnTo>
                  <a:pt x="112300" y="50228"/>
                </a:lnTo>
                <a:lnTo>
                  <a:pt x="131569" y="51964"/>
                </a:lnTo>
                <a:lnTo>
                  <a:pt x="148950" y="57171"/>
                </a:lnTo>
                <a:lnTo>
                  <a:pt x="189302" y="92647"/>
                </a:lnTo>
                <a:lnTo>
                  <a:pt x="203773" y="148236"/>
                </a:lnTo>
                <a:lnTo>
                  <a:pt x="202165" y="168552"/>
                </a:lnTo>
                <a:lnTo>
                  <a:pt x="178046" y="218475"/>
                </a:lnTo>
                <a:lnTo>
                  <a:pt x="131569" y="244508"/>
                </a:lnTo>
                <a:lnTo>
                  <a:pt x="112300" y="246243"/>
                </a:lnTo>
                <a:lnTo>
                  <a:pt x="212767" y="246243"/>
                </a:lnTo>
                <a:lnTo>
                  <a:pt x="227050" y="227944"/>
                </a:lnTo>
                <a:lnTo>
                  <a:pt x="239301" y="203671"/>
                </a:lnTo>
                <a:lnTo>
                  <a:pt x="246652" y="177102"/>
                </a:lnTo>
                <a:lnTo>
                  <a:pt x="249102" y="148236"/>
                </a:lnTo>
                <a:lnTo>
                  <a:pt x="246652" y="119216"/>
                </a:lnTo>
                <a:lnTo>
                  <a:pt x="239315" y="92647"/>
                </a:lnTo>
                <a:lnTo>
                  <a:pt x="227050" y="68375"/>
                </a:lnTo>
                <a:lnTo>
                  <a:pt x="212788" y="50228"/>
                </a:lnTo>
                <a:close/>
              </a:path>
              <a:path w="1614170" h="296545">
                <a:moveTo>
                  <a:pt x="385432" y="81672"/>
                </a:moveTo>
                <a:lnTo>
                  <a:pt x="362521" y="83638"/>
                </a:lnTo>
                <a:lnTo>
                  <a:pt x="362729" y="83638"/>
                </a:lnTo>
                <a:lnTo>
                  <a:pt x="341990" y="89533"/>
                </a:lnTo>
                <a:lnTo>
                  <a:pt x="342156" y="89533"/>
                </a:lnTo>
                <a:lnTo>
                  <a:pt x="324024" y="99130"/>
                </a:lnTo>
                <a:lnTo>
                  <a:pt x="307843" y="112708"/>
                </a:lnTo>
                <a:lnTo>
                  <a:pt x="285178" y="147113"/>
                </a:lnTo>
                <a:lnTo>
                  <a:pt x="277624" y="189072"/>
                </a:lnTo>
                <a:lnTo>
                  <a:pt x="279538" y="211354"/>
                </a:lnTo>
                <a:lnTo>
                  <a:pt x="285280" y="231644"/>
                </a:lnTo>
                <a:lnTo>
                  <a:pt x="294731" y="249714"/>
                </a:lnTo>
                <a:lnTo>
                  <a:pt x="294851" y="249944"/>
                </a:lnTo>
                <a:lnTo>
                  <a:pt x="324764" y="279474"/>
                </a:lnTo>
                <a:lnTo>
                  <a:pt x="364988" y="294583"/>
                </a:lnTo>
                <a:lnTo>
                  <a:pt x="388699" y="296472"/>
                </a:lnTo>
                <a:lnTo>
                  <a:pt x="416493" y="293690"/>
                </a:lnTo>
                <a:lnTo>
                  <a:pt x="440663" y="285344"/>
                </a:lnTo>
                <a:lnTo>
                  <a:pt x="461209" y="271434"/>
                </a:lnTo>
                <a:lnTo>
                  <a:pt x="474582" y="256044"/>
                </a:lnTo>
                <a:lnTo>
                  <a:pt x="389107" y="256044"/>
                </a:lnTo>
                <a:lnTo>
                  <a:pt x="376933" y="255278"/>
                </a:lnTo>
                <a:lnTo>
                  <a:pt x="338240" y="236800"/>
                </a:lnTo>
                <a:lnTo>
                  <a:pt x="323769" y="207857"/>
                </a:lnTo>
                <a:lnTo>
                  <a:pt x="486298" y="207857"/>
                </a:lnTo>
                <a:lnTo>
                  <a:pt x="487387" y="200234"/>
                </a:lnTo>
                <a:lnTo>
                  <a:pt x="487931" y="194109"/>
                </a:lnTo>
                <a:lnTo>
                  <a:pt x="487897" y="189072"/>
                </a:lnTo>
                <a:lnTo>
                  <a:pt x="486459" y="171921"/>
                </a:lnTo>
                <a:lnTo>
                  <a:pt x="323360" y="171921"/>
                </a:lnTo>
                <a:lnTo>
                  <a:pt x="326347" y="160895"/>
                </a:lnTo>
                <a:lnTo>
                  <a:pt x="352865" y="129272"/>
                </a:lnTo>
                <a:lnTo>
                  <a:pt x="385023" y="121692"/>
                </a:lnTo>
                <a:lnTo>
                  <a:pt x="465505" y="121692"/>
                </a:lnTo>
                <a:lnTo>
                  <a:pt x="458937" y="113116"/>
                </a:lnTo>
                <a:lnTo>
                  <a:pt x="443624" y="99360"/>
                </a:lnTo>
                <a:lnTo>
                  <a:pt x="426268" y="89533"/>
                </a:lnTo>
                <a:lnTo>
                  <a:pt x="406871" y="83638"/>
                </a:lnTo>
                <a:lnTo>
                  <a:pt x="385432" y="81672"/>
                </a:lnTo>
                <a:close/>
              </a:path>
              <a:path w="1614170" h="296545">
                <a:moveTo>
                  <a:pt x="441786" y="230726"/>
                </a:moveTo>
                <a:lnTo>
                  <a:pt x="431909" y="241802"/>
                </a:lnTo>
                <a:lnTo>
                  <a:pt x="419837" y="249714"/>
                </a:lnTo>
                <a:lnTo>
                  <a:pt x="405569" y="254462"/>
                </a:lnTo>
                <a:lnTo>
                  <a:pt x="389107" y="256044"/>
                </a:lnTo>
                <a:lnTo>
                  <a:pt x="474582" y="256044"/>
                </a:lnTo>
                <a:lnTo>
                  <a:pt x="478131" y="251960"/>
                </a:lnTo>
                <a:lnTo>
                  <a:pt x="441786" y="230726"/>
                </a:lnTo>
                <a:close/>
              </a:path>
              <a:path w="1614170" h="296545">
                <a:moveTo>
                  <a:pt x="465505" y="121692"/>
                </a:moveTo>
                <a:lnTo>
                  <a:pt x="385023" y="121692"/>
                </a:lnTo>
                <a:lnTo>
                  <a:pt x="396163" y="122534"/>
                </a:lnTo>
                <a:lnTo>
                  <a:pt x="395697" y="122534"/>
                </a:lnTo>
                <a:lnTo>
                  <a:pt x="430020" y="141447"/>
                </a:lnTo>
                <a:lnTo>
                  <a:pt x="443420" y="171921"/>
                </a:lnTo>
                <a:lnTo>
                  <a:pt x="486459" y="171921"/>
                </a:lnTo>
                <a:lnTo>
                  <a:pt x="486119" y="167863"/>
                </a:lnTo>
                <a:lnTo>
                  <a:pt x="480683" y="147930"/>
                </a:lnTo>
                <a:lnTo>
                  <a:pt x="471622" y="129681"/>
                </a:lnTo>
                <a:lnTo>
                  <a:pt x="465505" y="121692"/>
                </a:lnTo>
                <a:close/>
              </a:path>
              <a:path w="1614170" h="296545">
                <a:moveTo>
                  <a:pt x="543265" y="226642"/>
                </a:moveTo>
                <a:lnTo>
                  <a:pt x="505287" y="248694"/>
                </a:lnTo>
                <a:lnTo>
                  <a:pt x="510927" y="259311"/>
                </a:lnTo>
                <a:lnTo>
                  <a:pt x="518048" y="268703"/>
                </a:lnTo>
                <a:lnTo>
                  <a:pt x="560518" y="293307"/>
                </a:lnTo>
                <a:lnTo>
                  <a:pt x="588593" y="296472"/>
                </a:lnTo>
                <a:lnTo>
                  <a:pt x="605004" y="295426"/>
                </a:lnTo>
                <a:lnTo>
                  <a:pt x="645356" y="279729"/>
                </a:lnTo>
                <a:lnTo>
                  <a:pt x="663821" y="256044"/>
                </a:lnTo>
                <a:lnTo>
                  <a:pt x="588593" y="256044"/>
                </a:lnTo>
                <a:lnTo>
                  <a:pt x="572744" y="254206"/>
                </a:lnTo>
                <a:lnTo>
                  <a:pt x="559906" y="248694"/>
                </a:lnTo>
                <a:lnTo>
                  <a:pt x="550079" y="239505"/>
                </a:lnTo>
                <a:lnTo>
                  <a:pt x="543265" y="226642"/>
                </a:lnTo>
                <a:close/>
              </a:path>
              <a:path w="1614170" h="296545">
                <a:moveTo>
                  <a:pt x="588185" y="81672"/>
                </a:moveTo>
                <a:lnTo>
                  <a:pt x="546149" y="91320"/>
                </a:lnTo>
                <a:lnTo>
                  <a:pt x="518763" y="118732"/>
                </a:lnTo>
                <a:lnTo>
                  <a:pt x="513512" y="144969"/>
                </a:lnTo>
                <a:lnTo>
                  <a:pt x="514143" y="153927"/>
                </a:lnTo>
                <a:lnTo>
                  <a:pt x="516122" y="162452"/>
                </a:lnTo>
                <a:lnTo>
                  <a:pt x="516211" y="162835"/>
                </a:lnTo>
                <a:lnTo>
                  <a:pt x="544388" y="193513"/>
                </a:lnTo>
                <a:lnTo>
                  <a:pt x="584510" y="207040"/>
                </a:lnTo>
                <a:lnTo>
                  <a:pt x="592345" y="209210"/>
                </a:lnTo>
                <a:lnTo>
                  <a:pt x="599517" y="211634"/>
                </a:lnTo>
                <a:lnTo>
                  <a:pt x="606025" y="214314"/>
                </a:lnTo>
                <a:lnTo>
                  <a:pt x="611870" y="217249"/>
                </a:lnTo>
                <a:lnTo>
                  <a:pt x="619493" y="221333"/>
                </a:lnTo>
                <a:lnTo>
                  <a:pt x="623304" y="226642"/>
                </a:lnTo>
                <a:lnTo>
                  <a:pt x="623216" y="233584"/>
                </a:lnTo>
                <a:lnTo>
                  <a:pt x="621135" y="243181"/>
                </a:lnTo>
                <a:lnTo>
                  <a:pt x="614626" y="250327"/>
                </a:lnTo>
                <a:lnTo>
                  <a:pt x="603779" y="254615"/>
                </a:lnTo>
                <a:lnTo>
                  <a:pt x="588593" y="256044"/>
                </a:lnTo>
                <a:lnTo>
                  <a:pt x="663821" y="256044"/>
                </a:lnTo>
                <a:lnTo>
                  <a:pt x="666795" y="247494"/>
                </a:lnTo>
                <a:lnTo>
                  <a:pt x="668224" y="233584"/>
                </a:lnTo>
                <a:lnTo>
                  <a:pt x="667510" y="223630"/>
                </a:lnTo>
                <a:lnTo>
                  <a:pt x="644437" y="187439"/>
                </a:lnTo>
                <a:lnTo>
                  <a:pt x="604928" y="172023"/>
                </a:lnTo>
                <a:lnTo>
                  <a:pt x="596760" y="169879"/>
                </a:lnTo>
                <a:lnTo>
                  <a:pt x="589078" y="167557"/>
                </a:lnTo>
                <a:lnTo>
                  <a:pt x="558374" y="150142"/>
                </a:lnTo>
                <a:lnTo>
                  <a:pt x="558374" y="136257"/>
                </a:lnTo>
                <a:lnTo>
                  <a:pt x="561233" y="130948"/>
                </a:lnTo>
                <a:lnTo>
                  <a:pt x="566785" y="127511"/>
                </a:lnTo>
                <a:lnTo>
                  <a:pt x="572667" y="123598"/>
                </a:lnTo>
                <a:lnTo>
                  <a:pt x="579745" y="121692"/>
                </a:lnTo>
                <a:lnTo>
                  <a:pt x="662203" y="121692"/>
                </a:lnTo>
                <a:lnTo>
                  <a:pt x="657836" y="114699"/>
                </a:lnTo>
                <a:lnTo>
                  <a:pt x="622947" y="88104"/>
                </a:lnTo>
                <a:lnTo>
                  <a:pt x="600487" y="82387"/>
                </a:lnTo>
                <a:lnTo>
                  <a:pt x="588185" y="81672"/>
                </a:lnTo>
                <a:close/>
              </a:path>
              <a:path w="1614170" h="296545">
                <a:moveTo>
                  <a:pt x="662203" y="121692"/>
                </a:moveTo>
                <a:lnTo>
                  <a:pt x="588185" y="121692"/>
                </a:lnTo>
                <a:lnTo>
                  <a:pt x="600997" y="123147"/>
                </a:lnTo>
                <a:lnTo>
                  <a:pt x="611666" y="127511"/>
                </a:lnTo>
                <a:lnTo>
                  <a:pt x="620190" y="134785"/>
                </a:lnTo>
                <a:lnTo>
                  <a:pt x="626571" y="144969"/>
                </a:lnTo>
                <a:lnTo>
                  <a:pt x="663732" y="124142"/>
                </a:lnTo>
                <a:lnTo>
                  <a:pt x="662203" y="121692"/>
                </a:lnTo>
                <a:close/>
              </a:path>
              <a:path w="1614170" h="296545">
                <a:moveTo>
                  <a:pt x="798183" y="81672"/>
                </a:moveTo>
                <a:lnTo>
                  <a:pt x="755815" y="89431"/>
                </a:lnTo>
                <a:lnTo>
                  <a:pt x="721002" y="112708"/>
                </a:lnTo>
                <a:lnTo>
                  <a:pt x="698032" y="147113"/>
                </a:lnTo>
                <a:lnTo>
                  <a:pt x="690375" y="189072"/>
                </a:lnTo>
                <a:lnTo>
                  <a:pt x="692289" y="210843"/>
                </a:lnTo>
                <a:lnTo>
                  <a:pt x="707603" y="249025"/>
                </a:lnTo>
                <a:lnTo>
                  <a:pt x="737464" y="279015"/>
                </a:lnTo>
                <a:lnTo>
                  <a:pt x="776055" y="294532"/>
                </a:lnTo>
                <a:lnTo>
                  <a:pt x="798183" y="296472"/>
                </a:lnTo>
                <a:lnTo>
                  <a:pt x="812757" y="295579"/>
                </a:lnTo>
                <a:lnTo>
                  <a:pt x="852496" y="282179"/>
                </a:lnTo>
                <a:lnTo>
                  <a:pt x="882817" y="254998"/>
                </a:lnTo>
                <a:lnTo>
                  <a:pt x="883948" y="253186"/>
                </a:lnTo>
                <a:lnTo>
                  <a:pt x="797775" y="253186"/>
                </a:lnTo>
                <a:lnTo>
                  <a:pt x="784835" y="252037"/>
                </a:lnTo>
                <a:lnTo>
                  <a:pt x="744585" y="225059"/>
                </a:lnTo>
                <a:lnTo>
                  <a:pt x="734478" y="189072"/>
                </a:lnTo>
                <a:lnTo>
                  <a:pt x="735601" y="175954"/>
                </a:lnTo>
                <a:lnTo>
                  <a:pt x="762170" y="135296"/>
                </a:lnTo>
                <a:lnTo>
                  <a:pt x="797775" y="124959"/>
                </a:lnTo>
                <a:lnTo>
                  <a:pt x="883588" y="124959"/>
                </a:lnTo>
                <a:lnTo>
                  <a:pt x="882357" y="122917"/>
                </a:lnTo>
                <a:lnTo>
                  <a:pt x="852496" y="95965"/>
                </a:lnTo>
                <a:lnTo>
                  <a:pt x="812757" y="82566"/>
                </a:lnTo>
                <a:lnTo>
                  <a:pt x="798183" y="81672"/>
                </a:lnTo>
                <a:close/>
              </a:path>
              <a:path w="1614170" h="296545">
                <a:moveTo>
                  <a:pt x="852087" y="221741"/>
                </a:moveTo>
                <a:lnTo>
                  <a:pt x="822659" y="248362"/>
                </a:lnTo>
                <a:lnTo>
                  <a:pt x="797775" y="253186"/>
                </a:lnTo>
                <a:lnTo>
                  <a:pt x="883948" y="253186"/>
                </a:lnTo>
                <a:lnTo>
                  <a:pt x="890065" y="243385"/>
                </a:lnTo>
                <a:lnTo>
                  <a:pt x="852087" y="221741"/>
                </a:lnTo>
                <a:close/>
              </a:path>
              <a:path w="1614170" h="296545">
                <a:moveTo>
                  <a:pt x="883588" y="124959"/>
                </a:moveTo>
                <a:lnTo>
                  <a:pt x="797775" y="124959"/>
                </a:lnTo>
                <a:lnTo>
                  <a:pt x="806682" y="125495"/>
                </a:lnTo>
                <a:lnTo>
                  <a:pt x="815028" y="127103"/>
                </a:lnTo>
                <a:lnTo>
                  <a:pt x="847340" y="149461"/>
                </a:lnTo>
                <a:lnTo>
                  <a:pt x="851270" y="156403"/>
                </a:lnTo>
                <a:lnTo>
                  <a:pt x="889248" y="134351"/>
                </a:lnTo>
                <a:lnTo>
                  <a:pt x="883588" y="124959"/>
                </a:lnTo>
                <a:close/>
              </a:path>
              <a:path w="1614170" h="296545">
                <a:moveTo>
                  <a:pt x="967243" y="86981"/>
                </a:moveTo>
                <a:lnTo>
                  <a:pt x="923139" y="86981"/>
                </a:lnTo>
                <a:lnTo>
                  <a:pt x="923139" y="291163"/>
                </a:lnTo>
                <a:lnTo>
                  <a:pt x="967243" y="291163"/>
                </a:lnTo>
                <a:lnTo>
                  <a:pt x="967243" y="188256"/>
                </a:lnTo>
                <a:lnTo>
                  <a:pt x="968417" y="173657"/>
                </a:lnTo>
                <a:lnTo>
                  <a:pt x="995828" y="137363"/>
                </a:lnTo>
                <a:lnTo>
                  <a:pt x="1030131" y="131085"/>
                </a:lnTo>
                <a:lnTo>
                  <a:pt x="1030131" y="121284"/>
                </a:lnTo>
                <a:lnTo>
                  <a:pt x="967243" y="121284"/>
                </a:lnTo>
                <a:lnTo>
                  <a:pt x="967243" y="86981"/>
                </a:lnTo>
                <a:close/>
              </a:path>
              <a:path w="1614170" h="296545">
                <a:moveTo>
                  <a:pt x="1030131" y="83306"/>
                </a:moveTo>
                <a:lnTo>
                  <a:pt x="1008896" y="85680"/>
                </a:lnTo>
                <a:lnTo>
                  <a:pt x="991336" y="92800"/>
                </a:lnTo>
                <a:lnTo>
                  <a:pt x="977452" y="104668"/>
                </a:lnTo>
                <a:lnTo>
                  <a:pt x="967243" y="121284"/>
                </a:lnTo>
                <a:lnTo>
                  <a:pt x="1030131" y="121284"/>
                </a:lnTo>
                <a:lnTo>
                  <a:pt x="1030131" y="83306"/>
                </a:lnTo>
                <a:close/>
              </a:path>
              <a:path w="1614170" h="296545">
                <a:moveTo>
                  <a:pt x="1092664" y="0"/>
                </a:moveTo>
                <a:lnTo>
                  <a:pt x="1076874" y="0"/>
                </a:lnTo>
                <a:lnTo>
                  <a:pt x="1070204" y="2858"/>
                </a:lnTo>
                <a:lnTo>
                  <a:pt x="1064759" y="8575"/>
                </a:lnTo>
                <a:lnTo>
                  <a:pt x="1059314" y="14020"/>
                </a:lnTo>
                <a:lnTo>
                  <a:pt x="1056592" y="20554"/>
                </a:lnTo>
                <a:lnTo>
                  <a:pt x="1056592" y="35799"/>
                </a:lnTo>
                <a:lnTo>
                  <a:pt x="1059314" y="42469"/>
                </a:lnTo>
                <a:lnTo>
                  <a:pt x="1064759" y="48187"/>
                </a:lnTo>
                <a:lnTo>
                  <a:pt x="1070476" y="53631"/>
                </a:lnTo>
                <a:lnTo>
                  <a:pt x="1077146" y="56354"/>
                </a:lnTo>
                <a:lnTo>
                  <a:pt x="1092392" y="56354"/>
                </a:lnTo>
                <a:lnTo>
                  <a:pt x="1098925" y="53631"/>
                </a:lnTo>
                <a:lnTo>
                  <a:pt x="1110087" y="42469"/>
                </a:lnTo>
                <a:lnTo>
                  <a:pt x="1112946" y="35799"/>
                </a:lnTo>
                <a:lnTo>
                  <a:pt x="1112946" y="20554"/>
                </a:lnTo>
                <a:lnTo>
                  <a:pt x="1110223" y="14020"/>
                </a:lnTo>
                <a:lnTo>
                  <a:pt x="1104779" y="8575"/>
                </a:lnTo>
                <a:lnTo>
                  <a:pt x="1099334" y="2858"/>
                </a:lnTo>
                <a:lnTo>
                  <a:pt x="1092664" y="0"/>
                </a:lnTo>
                <a:close/>
              </a:path>
              <a:path w="1614170" h="296545">
                <a:moveTo>
                  <a:pt x="1106820" y="86981"/>
                </a:moveTo>
                <a:lnTo>
                  <a:pt x="1062717" y="86981"/>
                </a:lnTo>
                <a:lnTo>
                  <a:pt x="1062717" y="291163"/>
                </a:lnTo>
                <a:lnTo>
                  <a:pt x="1106820" y="291163"/>
                </a:lnTo>
                <a:lnTo>
                  <a:pt x="1106820" y="86981"/>
                </a:lnTo>
                <a:close/>
              </a:path>
              <a:path w="1614170" h="296545">
                <a:moveTo>
                  <a:pt x="1348362" y="261761"/>
                </a:moveTo>
                <a:lnTo>
                  <a:pt x="1202132" y="261761"/>
                </a:lnTo>
                <a:lnTo>
                  <a:pt x="1215940" y="276947"/>
                </a:lnTo>
                <a:lnTo>
                  <a:pt x="1232453" y="287794"/>
                </a:lnTo>
                <a:lnTo>
                  <a:pt x="1251672" y="294303"/>
                </a:lnTo>
                <a:lnTo>
                  <a:pt x="1273596" y="296472"/>
                </a:lnTo>
                <a:lnTo>
                  <a:pt x="1293861" y="294532"/>
                </a:lnTo>
                <a:lnTo>
                  <a:pt x="1312595" y="288713"/>
                </a:lnTo>
                <a:lnTo>
                  <a:pt x="1329797" y="279015"/>
                </a:lnTo>
                <a:lnTo>
                  <a:pt x="1345468" y="265436"/>
                </a:lnTo>
                <a:lnTo>
                  <a:pt x="1348362" y="261761"/>
                </a:lnTo>
                <a:close/>
              </a:path>
              <a:path w="1614170" h="296545">
                <a:moveTo>
                  <a:pt x="1202132" y="5308"/>
                </a:moveTo>
                <a:lnTo>
                  <a:pt x="1158029" y="5308"/>
                </a:lnTo>
                <a:lnTo>
                  <a:pt x="1158029" y="291163"/>
                </a:lnTo>
                <a:lnTo>
                  <a:pt x="1202132" y="291163"/>
                </a:lnTo>
                <a:lnTo>
                  <a:pt x="1202132" y="261761"/>
                </a:lnTo>
                <a:lnTo>
                  <a:pt x="1348362" y="261761"/>
                </a:lnTo>
                <a:lnTo>
                  <a:pt x="1354149" y="254411"/>
                </a:lnTo>
                <a:lnTo>
                  <a:pt x="1266654" y="254411"/>
                </a:lnTo>
                <a:lnTo>
                  <a:pt x="1253356" y="253262"/>
                </a:lnTo>
                <a:lnTo>
                  <a:pt x="1212469" y="226055"/>
                </a:lnTo>
                <a:lnTo>
                  <a:pt x="1202132" y="189072"/>
                </a:lnTo>
                <a:lnTo>
                  <a:pt x="1203281" y="175596"/>
                </a:lnTo>
                <a:lnTo>
                  <a:pt x="1230284" y="134300"/>
                </a:lnTo>
                <a:lnTo>
                  <a:pt x="1266654" y="123734"/>
                </a:lnTo>
                <a:lnTo>
                  <a:pt x="1354230" y="123734"/>
                </a:lnTo>
                <a:lnTo>
                  <a:pt x="1348064" y="115975"/>
                </a:lnTo>
                <a:lnTo>
                  <a:pt x="1202132" y="115975"/>
                </a:lnTo>
                <a:lnTo>
                  <a:pt x="1202132" y="5308"/>
                </a:lnTo>
                <a:close/>
              </a:path>
              <a:path w="1614170" h="296545">
                <a:moveTo>
                  <a:pt x="1354230" y="123734"/>
                </a:moveTo>
                <a:lnTo>
                  <a:pt x="1266654" y="123734"/>
                </a:lnTo>
                <a:lnTo>
                  <a:pt x="1279951" y="124908"/>
                </a:lnTo>
                <a:lnTo>
                  <a:pt x="1292074" y="128430"/>
                </a:lnTo>
                <a:lnTo>
                  <a:pt x="1326581" y="163345"/>
                </a:lnTo>
                <a:lnTo>
                  <a:pt x="1331175" y="189072"/>
                </a:lnTo>
                <a:lnTo>
                  <a:pt x="1330027" y="202574"/>
                </a:lnTo>
                <a:lnTo>
                  <a:pt x="1303024" y="244074"/>
                </a:lnTo>
                <a:lnTo>
                  <a:pt x="1266654" y="254411"/>
                </a:lnTo>
                <a:lnTo>
                  <a:pt x="1354149" y="254411"/>
                </a:lnTo>
                <a:lnTo>
                  <a:pt x="1358510" y="248872"/>
                </a:lnTo>
                <a:lnTo>
                  <a:pt x="1367826" y="230623"/>
                </a:lnTo>
                <a:lnTo>
                  <a:pt x="1373416" y="210690"/>
                </a:lnTo>
                <a:lnTo>
                  <a:pt x="1375279" y="189072"/>
                </a:lnTo>
                <a:lnTo>
                  <a:pt x="1373416" y="167301"/>
                </a:lnTo>
                <a:lnTo>
                  <a:pt x="1367826" y="147317"/>
                </a:lnTo>
                <a:lnTo>
                  <a:pt x="1358510" y="129119"/>
                </a:lnTo>
                <a:lnTo>
                  <a:pt x="1354230" y="123734"/>
                </a:lnTo>
                <a:close/>
              </a:path>
              <a:path w="1614170" h="296545">
                <a:moveTo>
                  <a:pt x="1273596" y="81672"/>
                </a:moveTo>
                <a:lnTo>
                  <a:pt x="1251672" y="83816"/>
                </a:lnTo>
                <a:lnTo>
                  <a:pt x="1232453" y="90248"/>
                </a:lnTo>
                <a:lnTo>
                  <a:pt x="1215940" y="100968"/>
                </a:lnTo>
                <a:lnTo>
                  <a:pt x="1202132" y="115975"/>
                </a:lnTo>
                <a:lnTo>
                  <a:pt x="1348064" y="115975"/>
                </a:lnTo>
                <a:lnTo>
                  <a:pt x="1312595" y="89431"/>
                </a:lnTo>
                <a:lnTo>
                  <a:pt x="1273596" y="81672"/>
                </a:lnTo>
                <a:close/>
              </a:path>
              <a:path w="1614170" h="296545">
                <a:moveTo>
                  <a:pt x="1511625" y="81672"/>
                </a:moveTo>
                <a:lnTo>
                  <a:pt x="1488714" y="83638"/>
                </a:lnTo>
                <a:lnTo>
                  <a:pt x="1488922" y="83638"/>
                </a:lnTo>
                <a:lnTo>
                  <a:pt x="1468183" y="89533"/>
                </a:lnTo>
                <a:lnTo>
                  <a:pt x="1468349" y="89533"/>
                </a:lnTo>
                <a:lnTo>
                  <a:pt x="1450217" y="99130"/>
                </a:lnTo>
                <a:lnTo>
                  <a:pt x="1434035" y="112708"/>
                </a:lnTo>
                <a:lnTo>
                  <a:pt x="1411371" y="147113"/>
                </a:lnTo>
                <a:lnTo>
                  <a:pt x="1403816" y="189072"/>
                </a:lnTo>
                <a:lnTo>
                  <a:pt x="1405731" y="211354"/>
                </a:lnTo>
                <a:lnTo>
                  <a:pt x="1420924" y="249714"/>
                </a:lnTo>
                <a:lnTo>
                  <a:pt x="1450957" y="279474"/>
                </a:lnTo>
                <a:lnTo>
                  <a:pt x="1491181" y="294583"/>
                </a:lnTo>
                <a:lnTo>
                  <a:pt x="1514892" y="296472"/>
                </a:lnTo>
                <a:lnTo>
                  <a:pt x="1542686" y="293690"/>
                </a:lnTo>
                <a:lnTo>
                  <a:pt x="1566856" y="285344"/>
                </a:lnTo>
                <a:lnTo>
                  <a:pt x="1587402" y="271434"/>
                </a:lnTo>
                <a:lnTo>
                  <a:pt x="1600775" y="256044"/>
                </a:lnTo>
                <a:lnTo>
                  <a:pt x="1515300" y="256044"/>
                </a:lnTo>
                <a:lnTo>
                  <a:pt x="1503126" y="255278"/>
                </a:lnTo>
                <a:lnTo>
                  <a:pt x="1464433" y="236800"/>
                </a:lnTo>
                <a:lnTo>
                  <a:pt x="1449962" y="207857"/>
                </a:lnTo>
                <a:lnTo>
                  <a:pt x="1612491" y="207857"/>
                </a:lnTo>
                <a:lnTo>
                  <a:pt x="1613580" y="200234"/>
                </a:lnTo>
                <a:lnTo>
                  <a:pt x="1614124" y="194109"/>
                </a:lnTo>
                <a:lnTo>
                  <a:pt x="1614090" y="189072"/>
                </a:lnTo>
                <a:lnTo>
                  <a:pt x="1612652" y="171921"/>
                </a:lnTo>
                <a:lnTo>
                  <a:pt x="1449553" y="171921"/>
                </a:lnTo>
                <a:lnTo>
                  <a:pt x="1452539" y="160895"/>
                </a:lnTo>
                <a:lnTo>
                  <a:pt x="1479058" y="129272"/>
                </a:lnTo>
                <a:lnTo>
                  <a:pt x="1511216" y="121692"/>
                </a:lnTo>
                <a:lnTo>
                  <a:pt x="1591697" y="121692"/>
                </a:lnTo>
                <a:lnTo>
                  <a:pt x="1585130" y="113116"/>
                </a:lnTo>
                <a:lnTo>
                  <a:pt x="1569817" y="99360"/>
                </a:lnTo>
                <a:lnTo>
                  <a:pt x="1552461" y="89533"/>
                </a:lnTo>
                <a:lnTo>
                  <a:pt x="1533064" y="83638"/>
                </a:lnTo>
                <a:lnTo>
                  <a:pt x="1511625" y="81672"/>
                </a:lnTo>
                <a:close/>
              </a:path>
              <a:path w="1614170" h="296545">
                <a:moveTo>
                  <a:pt x="1567979" y="230726"/>
                </a:moveTo>
                <a:lnTo>
                  <a:pt x="1558102" y="241802"/>
                </a:lnTo>
                <a:lnTo>
                  <a:pt x="1546029" y="249714"/>
                </a:lnTo>
                <a:lnTo>
                  <a:pt x="1531762" y="254462"/>
                </a:lnTo>
                <a:lnTo>
                  <a:pt x="1515300" y="256044"/>
                </a:lnTo>
                <a:lnTo>
                  <a:pt x="1600775" y="256044"/>
                </a:lnTo>
                <a:lnTo>
                  <a:pt x="1604323" y="251960"/>
                </a:lnTo>
                <a:lnTo>
                  <a:pt x="1567979" y="230726"/>
                </a:lnTo>
                <a:close/>
              </a:path>
              <a:path w="1614170" h="296545">
                <a:moveTo>
                  <a:pt x="1591697" y="121692"/>
                </a:moveTo>
                <a:lnTo>
                  <a:pt x="1511216" y="121692"/>
                </a:lnTo>
                <a:lnTo>
                  <a:pt x="1522356" y="122534"/>
                </a:lnTo>
                <a:lnTo>
                  <a:pt x="1521890" y="122534"/>
                </a:lnTo>
                <a:lnTo>
                  <a:pt x="1556213" y="141447"/>
                </a:lnTo>
                <a:lnTo>
                  <a:pt x="1569612" y="171921"/>
                </a:lnTo>
                <a:lnTo>
                  <a:pt x="1612652" y="171921"/>
                </a:lnTo>
                <a:lnTo>
                  <a:pt x="1612312" y="167863"/>
                </a:lnTo>
                <a:lnTo>
                  <a:pt x="1606876" y="147930"/>
                </a:lnTo>
                <a:lnTo>
                  <a:pt x="1597815" y="129681"/>
                </a:lnTo>
                <a:lnTo>
                  <a:pt x="1591697" y="1216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481811" y="4424263"/>
            <a:ext cx="1686771" cy="809085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3245974" y="8826956"/>
            <a:ext cx="13612494" cy="1644014"/>
            <a:chOff x="3245974" y="8826956"/>
            <a:chExt cx="13612494" cy="1644014"/>
          </a:xfrm>
        </p:grpSpPr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69518" y="9392384"/>
              <a:ext cx="12565062" cy="1078501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3245974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08799" y="8889781"/>
              <a:ext cx="963321" cy="96332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9507564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70389" y="8889781"/>
              <a:ext cx="963321" cy="96332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15769153" y="8826956"/>
              <a:ext cx="1089025" cy="1089025"/>
            </a:xfrm>
            <a:custGeom>
              <a:avLst/>
              <a:gdLst/>
              <a:ahLst/>
              <a:cxnLst/>
              <a:rect l="l" t="t" r="r" b="b"/>
              <a:pathLst>
                <a:path w="1089025" h="1089025">
                  <a:moveTo>
                    <a:pt x="544486" y="0"/>
                  </a:moveTo>
                  <a:lnTo>
                    <a:pt x="497505" y="1998"/>
                  </a:lnTo>
                  <a:lnTo>
                    <a:pt x="451635" y="7885"/>
                  </a:lnTo>
                  <a:lnTo>
                    <a:pt x="407037" y="17496"/>
                  </a:lnTo>
                  <a:lnTo>
                    <a:pt x="363876" y="30669"/>
                  </a:lnTo>
                  <a:lnTo>
                    <a:pt x="322316" y="47240"/>
                  </a:lnTo>
                  <a:lnTo>
                    <a:pt x="282519" y="67046"/>
                  </a:lnTo>
                  <a:lnTo>
                    <a:pt x="244648" y="89922"/>
                  </a:lnTo>
                  <a:lnTo>
                    <a:pt x="208869" y="115706"/>
                  </a:lnTo>
                  <a:lnTo>
                    <a:pt x="175343" y="144234"/>
                  </a:lnTo>
                  <a:lnTo>
                    <a:pt x="144234" y="175342"/>
                  </a:lnTo>
                  <a:lnTo>
                    <a:pt x="115706" y="208869"/>
                  </a:lnTo>
                  <a:lnTo>
                    <a:pt x="89922" y="244648"/>
                  </a:lnTo>
                  <a:lnTo>
                    <a:pt x="67042" y="282525"/>
                  </a:lnTo>
                  <a:lnTo>
                    <a:pt x="47240" y="322316"/>
                  </a:lnTo>
                  <a:lnTo>
                    <a:pt x="30669" y="363876"/>
                  </a:lnTo>
                  <a:lnTo>
                    <a:pt x="17496" y="407037"/>
                  </a:lnTo>
                  <a:lnTo>
                    <a:pt x="7885" y="451635"/>
                  </a:lnTo>
                  <a:lnTo>
                    <a:pt x="1998" y="497505"/>
                  </a:lnTo>
                  <a:lnTo>
                    <a:pt x="0" y="544486"/>
                  </a:lnTo>
                  <a:lnTo>
                    <a:pt x="1998" y="591466"/>
                  </a:lnTo>
                  <a:lnTo>
                    <a:pt x="7885" y="637336"/>
                  </a:lnTo>
                  <a:lnTo>
                    <a:pt x="17496" y="681934"/>
                  </a:lnTo>
                  <a:lnTo>
                    <a:pt x="30669" y="725095"/>
                  </a:lnTo>
                  <a:lnTo>
                    <a:pt x="47240" y="766655"/>
                  </a:lnTo>
                  <a:lnTo>
                    <a:pt x="67046" y="806452"/>
                  </a:lnTo>
                  <a:lnTo>
                    <a:pt x="89922" y="844323"/>
                  </a:lnTo>
                  <a:lnTo>
                    <a:pt x="115706" y="880103"/>
                  </a:lnTo>
                  <a:lnTo>
                    <a:pt x="144234" y="913629"/>
                  </a:lnTo>
                  <a:lnTo>
                    <a:pt x="175343" y="944737"/>
                  </a:lnTo>
                  <a:lnTo>
                    <a:pt x="208869" y="973265"/>
                  </a:lnTo>
                  <a:lnTo>
                    <a:pt x="244648" y="999049"/>
                  </a:lnTo>
                  <a:lnTo>
                    <a:pt x="282519" y="1021926"/>
                  </a:lnTo>
                  <a:lnTo>
                    <a:pt x="322316" y="1041731"/>
                  </a:lnTo>
                  <a:lnTo>
                    <a:pt x="363876" y="1058302"/>
                  </a:lnTo>
                  <a:lnTo>
                    <a:pt x="407037" y="1071475"/>
                  </a:lnTo>
                  <a:lnTo>
                    <a:pt x="451635" y="1081086"/>
                  </a:lnTo>
                  <a:lnTo>
                    <a:pt x="497505" y="1086973"/>
                  </a:lnTo>
                  <a:lnTo>
                    <a:pt x="544486" y="1088972"/>
                  </a:lnTo>
                  <a:lnTo>
                    <a:pt x="544486" y="963321"/>
                  </a:lnTo>
                  <a:lnTo>
                    <a:pt x="495640" y="960503"/>
                  </a:lnTo>
                  <a:lnTo>
                    <a:pt x="448450" y="952259"/>
                  </a:lnTo>
                  <a:lnTo>
                    <a:pt x="403230" y="938903"/>
                  </a:lnTo>
                  <a:lnTo>
                    <a:pt x="360292" y="920750"/>
                  </a:lnTo>
                  <a:lnTo>
                    <a:pt x="319953" y="898113"/>
                  </a:lnTo>
                  <a:lnTo>
                    <a:pt x="282525" y="871308"/>
                  </a:lnTo>
                  <a:lnTo>
                    <a:pt x="248324" y="840647"/>
                  </a:lnTo>
                  <a:lnTo>
                    <a:pt x="217670" y="806452"/>
                  </a:lnTo>
                  <a:lnTo>
                    <a:pt x="190858" y="769018"/>
                  </a:lnTo>
                  <a:lnTo>
                    <a:pt x="168221" y="728679"/>
                  </a:lnTo>
                  <a:lnTo>
                    <a:pt x="150068" y="685741"/>
                  </a:lnTo>
                  <a:lnTo>
                    <a:pt x="136712" y="640521"/>
                  </a:lnTo>
                  <a:lnTo>
                    <a:pt x="128468" y="593331"/>
                  </a:lnTo>
                  <a:lnTo>
                    <a:pt x="125650" y="544486"/>
                  </a:lnTo>
                  <a:lnTo>
                    <a:pt x="128360" y="497505"/>
                  </a:lnTo>
                  <a:lnTo>
                    <a:pt x="128468" y="495640"/>
                  </a:lnTo>
                  <a:lnTo>
                    <a:pt x="136712" y="448450"/>
                  </a:lnTo>
                  <a:lnTo>
                    <a:pt x="150068" y="403230"/>
                  </a:lnTo>
                  <a:lnTo>
                    <a:pt x="168221" y="360292"/>
                  </a:lnTo>
                  <a:lnTo>
                    <a:pt x="190858" y="319953"/>
                  </a:lnTo>
                  <a:lnTo>
                    <a:pt x="217664" y="282525"/>
                  </a:lnTo>
                  <a:lnTo>
                    <a:pt x="248324" y="248324"/>
                  </a:lnTo>
                  <a:lnTo>
                    <a:pt x="282525" y="217664"/>
                  </a:lnTo>
                  <a:lnTo>
                    <a:pt x="319953" y="190858"/>
                  </a:lnTo>
                  <a:lnTo>
                    <a:pt x="360292" y="168221"/>
                  </a:lnTo>
                  <a:lnTo>
                    <a:pt x="403230" y="150068"/>
                  </a:lnTo>
                  <a:lnTo>
                    <a:pt x="448450" y="136712"/>
                  </a:lnTo>
                  <a:lnTo>
                    <a:pt x="495640" y="128468"/>
                  </a:lnTo>
                  <a:lnTo>
                    <a:pt x="544486" y="125650"/>
                  </a:lnTo>
                  <a:lnTo>
                    <a:pt x="544486" y="0"/>
                  </a:lnTo>
                  <a:close/>
                </a:path>
                <a:path w="1089025" h="1089025">
                  <a:moveTo>
                    <a:pt x="544486" y="0"/>
                  </a:moveTo>
                  <a:lnTo>
                    <a:pt x="544486" y="125650"/>
                  </a:lnTo>
                  <a:lnTo>
                    <a:pt x="593331" y="128468"/>
                  </a:lnTo>
                  <a:lnTo>
                    <a:pt x="640521" y="136712"/>
                  </a:lnTo>
                  <a:lnTo>
                    <a:pt x="685741" y="150068"/>
                  </a:lnTo>
                  <a:lnTo>
                    <a:pt x="728679" y="168221"/>
                  </a:lnTo>
                  <a:lnTo>
                    <a:pt x="769018" y="190858"/>
                  </a:lnTo>
                  <a:lnTo>
                    <a:pt x="806446" y="217664"/>
                  </a:lnTo>
                  <a:lnTo>
                    <a:pt x="840647" y="248324"/>
                  </a:lnTo>
                  <a:lnTo>
                    <a:pt x="871308" y="282525"/>
                  </a:lnTo>
                  <a:lnTo>
                    <a:pt x="898113" y="319953"/>
                  </a:lnTo>
                  <a:lnTo>
                    <a:pt x="920750" y="360292"/>
                  </a:lnTo>
                  <a:lnTo>
                    <a:pt x="938903" y="403230"/>
                  </a:lnTo>
                  <a:lnTo>
                    <a:pt x="952259" y="448450"/>
                  </a:lnTo>
                  <a:lnTo>
                    <a:pt x="960503" y="495640"/>
                  </a:lnTo>
                  <a:lnTo>
                    <a:pt x="963321" y="544486"/>
                  </a:lnTo>
                  <a:lnTo>
                    <a:pt x="960611" y="591466"/>
                  </a:lnTo>
                  <a:lnTo>
                    <a:pt x="952259" y="640521"/>
                  </a:lnTo>
                  <a:lnTo>
                    <a:pt x="938903" y="685741"/>
                  </a:lnTo>
                  <a:lnTo>
                    <a:pt x="920750" y="728679"/>
                  </a:lnTo>
                  <a:lnTo>
                    <a:pt x="898113" y="769018"/>
                  </a:lnTo>
                  <a:lnTo>
                    <a:pt x="871301" y="806452"/>
                  </a:lnTo>
                  <a:lnTo>
                    <a:pt x="840647" y="840647"/>
                  </a:lnTo>
                  <a:lnTo>
                    <a:pt x="806446" y="871308"/>
                  </a:lnTo>
                  <a:lnTo>
                    <a:pt x="769018" y="898113"/>
                  </a:lnTo>
                  <a:lnTo>
                    <a:pt x="728679" y="920750"/>
                  </a:lnTo>
                  <a:lnTo>
                    <a:pt x="685741" y="938903"/>
                  </a:lnTo>
                  <a:lnTo>
                    <a:pt x="640521" y="952259"/>
                  </a:lnTo>
                  <a:lnTo>
                    <a:pt x="593331" y="960503"/>
                  </a:lnTo>
                  <a:lnTo>
                    <a:pt x="544486" y="963321"/>
                  </a:lnTo>
                  <a:lnTo>
                    <a:pt x="544486" y="1088972"/>
                  </a:lnTo>
                  <a:lnTo>
                    <a:pt x="591466" y="1086973"/>
                  </a:lnTo>
                  <a:lnTo>
                    <a:pt x="637336" y="1081086"/>
                  </a:lnTo>
                  <a:lnTo>
                    <a:pt x="681934" y="1071475"/>
                  </a:lnTo>
                  <a:lnTo>
                    <a:pt x="725095" y="1058302"/>
                  </a:lnTo>
                  <a:lnTo>
                    <a:pt x="766655" y="1041731"/>
                  </a:lnTo>
                  <a:lnTo>
                    <a:pt x="806452" y="1021926"/>
                  </a:lnTo>
                  <a:lnTo>
                    <a:pt x="844323" y="999049"/>
                  </a:lnTo>
                  <a:lnTo>
                    <a:pt x="880103" y="973265"/>
                  </a:lnTo>
                  <a:lnTo>
                    <a:pt x="913629" y="944737"/>
                  </a:lnTo>
                  <a:lnTo>
                    <a:pt x="944737" y="913629"/>
                  </a:lnTo>
                  <a:lnTo>
                    <a:pt x="973265" y="880103"/>
                  </a:lnTo>
                  <a:lnTo>
                    <a:pt x="999049" y="844323"/>
                  </a:lnTo>
                  <a:lnTo>
                    <a:pt x="1021926" y="806452"/>
                  </a:lnTo>
                  <a:lnTo>
                    <a:pt x="1041731" y="766655"/>
                  </a:lnTo>
                  <a:lnTo>
                    <a:pt x="1058302" y="725095"/>
                  </a:lnTo>
                  <a:lnTo>
                    <a:pt x="1071475" y="681934"/>
                  </a:lnTo>
                  <a:lnTo>
                    <a:pt x="1081086" y="637336"/>
                  </a:lnTo>
                  <a:lnTo>
                    <a:pt x="1086973" y="591466"/>
                  </a:lnTo>
                  <a:lnTo>
                    <a:pt x="1088972" y="544486"/>
                  </a:lnTo>
                  <a:lnTo>
                    <a:pt x="1086973" y="497505"/>
                  </a:lnTo>
                  <a:lnTo>
                    <a:pt x="1081086" y="451635"/>
                  </a:lnTo>
                  <a:lnTo>
                    <a:pt x="1071475" y="407037"/>
                  </a:lnTo>
                  <a:lnTo>
                    <a:pt x="1058302" y="363876"/>
                  </a:lnTo>
                  <a:lnTo>
                    <a:pt x="1041731" y="322316"/>
                  </a:lnTo>
                  <a:lnTo>
                    <a:pt x="1021929" y="282525"/>
                  </a:lnTo>
                  <a:lnTo>
                    <a:pt x="999049" y="244648"/>
                  </a:lnTo>
                  <a:lnTo>
                    <a:pt x="973265" y="208869"/>
                  </a:lnTo>
                  <a:lnTo>
                    <a:pt x="944737" y="175342"/>
                  </a:lnTo>
                  <a:lnTo>
                    <a:pt x="913629" y="144234"/>
                  </a:lnTo>
                  <a:lnTo>
                    <a:pt x="880103" y="115706"/>
                  </a:lnTo>
                  <a:lnTo>
                    <a:pt x="844323" y="89922"/>
                  </a:lnTo>
                  <a:lnTo>
                    <a:pt x="806452" y="67046"/>
                  </a:lnTo>
                  <a:lnTo>
                    <a:pt x="766655" y="47240"/>
                  </a:lnTo>
                  <a:lnTo>
                    <a:pt x="725095" y="30669"/>
                  </a:lnTo>
                  <a:lnTo>
                    <a:pt x="681934" y="17496"/>
                  </a:lnTo>
                  <a:lnTo>
                    <a:pt x="637336" y="7885"/>
                  </a:lnTo>
                  <a:lnTo>
                    <a:pt x="591466" y="1998"/>
                  </a:lnTo>
                  <a:lnTo>
                    <a:pt x="544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831979" y="8889781"/>
              <a:ext cx="963321" cy="963321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3702583" y="9193587"/>
              <a:ext cx="12731750" cy="374015"/>
            </a:xfrm>
            <a:custGeom>
              <a:avLst/>
              <a:gdLst/>
              <a:ahLst/>
              <a:cxnLst/>
              <a:rect l="l" t="t" r="r" b="b"/>
              <a:pathLst>
                <a:path w="12731750" h="374015">
                  <a:moveTo>
                    <a:pt x="165722" y="7188"/>
                  </a:moveTo>
                  <a:lnTo>
                    <a:pt x="93903" y="7188"/>
                  </a:lnTo>
                  <a:lnTo>
                    <a:pt x="0" y="41046"/>
                  </a:lnTo>
                  <a:lnTo>
                    <a:pt x="20015" y="111340"/>
                  </a:lnTo>
                  <a:lnTo>
                    <a:pt x="83642" y="93891"/>
                  </a:lnTo>
                  <a:lnTo>
                    <a:pt x="83642" y="366331"/>
                  </a:lnTo>
                  <a:lnTo>
                    <a:pt x="165722" y="366331"/>
                  </a:lnTo>
                  <a:lnTo>
                    <a:pt x="165722" y="7188"/>
                  </a:lnTo>
                  <a:close/>
                </a:path>
                <a:path w="12731750" h="374015">
                  <a:moveTo>
                    <a:pt x="6462954" y="287324"/>
                  </a:moveTo>
                  <a:lnTo>
                    <a:pt x="6342380" y="287324"/>
                  </a:lnTo>
                  <a:lnTo>
                    <a:pt x="6401892" y="227291"/>
                  </a:lnTo>
                  <a:lnTo>
                    <a:pt x="6426365" y="199263"/>
                  </a:lnTo>
                  <a:lnTo>
                    <a:pt x="6443840" y="171107"/>
                  </a:lnTo>
                  <a:lnTo>
                    <a:pt x="6454318" y="142824"/>
                  </a:lnTo>
                  <a:lnTo>
                    <a:pt x="6457823" y="114414"/>
                  </a:lnTo>
                  <a:lnTo>
                    <a:pt x="6455575" y="89598"/>
                  </a:lnTo>
                  <a:lnTo>
                    <a:pt x="6437617" y="48044"/>
                  </a:lnTo>
                  <a:lnTo>
                    <a:pt x="6403276" y="17602"/>
                  </a:lnTo>
                  <a:lnTo>
                    <a:pt x="6360427" y="1955"/>
                  </a:lnTo>
                  <a:lnTo>
                    <a:pt x="6336220" y="0"/>
                  </a:lnTo>
                  <a:lnTo>
                    <a:pt x="6317107" y="1257"/>
                  </a:lnTo>
                  <a:lnTo>
                    <a:pt x="6264389" y="20015"/>
                  </a:lnTo>
                  <a:lnTo>
                    <a:pt x="6224371" y="60413"/>
                  </a:lnTo>
                  <a:lnTo>
                    <a:pt x="6215138" y="78498"/>
                  </a:lnTo>
                  <a:lnTo>
                    <a:pt x="6284404" y="119037"/>
                  </a:lnTo>
                  <a:lnTo>
                    <a:pt x="6294056" y="101981"/>
                  </a:lnTo>
                  <a:lnTo>
                    <a:pt x="6306070" y="89789"/>
                  </a:lnTo>
                  <a:lnTo>
                    <a:pt x="6320472" y="82473"/>
                  </a:lnTo>
                  <a:lnTo>
                    <a:pt x="6337249" y="80048"/>
                  </a:lnTo>
                  <a:lnTo>
                    <a:pt x="6345745" y="80721"/>
                  </a:lnTo>
                  <a:lnTo>
                    <a:pt x="6375082" y="109956"/>
                  </a:lnTo>
                  <a:lnTo>
                    <a:pt x="6375730" y="118008"/>
                  </a:lnTo>
                  <a:lnTo>
                    <a:pt x="6373444" y="131800"/>
                  </a:lnTo>
                  <a:lnTo>
                    <a:pt x="6366624" y="147002"/>
                  </a:lnTo>
                  <a:lnTo>
                    <a:pt x="6355232" y="163614"/>
                  </a:lnTo>
                  <a:lnTo>
                    <a:pt x="6339294" y="181635"/>
                  </a:lnTo>
                  <a:lnTo>
                    <a:pt x="6218720" y="306819"/>
                  </a:lnTo>
                  <a:lnTo>
                    <a:pt x="6218720" y="366331"/>
                  </a:lnTo>
                  <a:lnTo>
                    <a:pt x="6462954" y="366331"/>
                  </a:lnTo>
                  <a:lnTo>
                    <a:pt x="6462954" y="287324"/>
                  </a:lnTo>
                  <a:close/>
                </a:path>
                <a:path w="12731750" h="374015">
                  <a:moveTo>
                    <a:pt x="12731572" y="253466"/>
                  </a:moveTo>
                  <a:lnTo>
                    <a:pt x="12719736" y="205066"/>
                  </a:lnTo>
                  <a:lnTo>
                    <a:pt x="12686157" y="168414"/>
                  </a:lnTo>
                  <a:lnTo>
                    <a:pt x="12655118" y="152895"/>
                  </a:lnTo>
                  <a:lnTo>
                    <a:pt x="12717196" y="73888"/>
                  </a:lnTo>
                  <a:lnTo>
                    <a:pt x="12717196" y="7188"/>
                  </a:lnTo>
                  <a:lnTo>
                    <a:pt x="12486323" y="7188"/>
                  </a:lnTo>
                  <a:lnTo>
                    <a:pt x="12486323" y="84150"/>
                  </a:lnTo>
                  <a:lnTo>
                    <a:pt x="12617666" y="84150"/>
                  </a:lnTo>
                  <a:lnTo>
                    <a:pt x="12552502" y="166751"/>
                  </a:lnTo>
                  <a:lnTo>
                    <a:pt x="12583808" y="213436"/>
                  </a:lnTo>
                  <a:lnTo>
                    <a:pt x="12600737" y="213436"/>
                  </a:lnTo>
                  <a:lnTo>
                    <a:pt x="12612053" y="214147"/>
                  </a:lnTo>
                  <a:lnTo>
                    <a:pt x="12646393" y="237553"/>
                  </a:lnTo>
                  <a:lnTo>
                    <a:pt x="12649480" y="253466"/>
                  </a:lnTo>
                  <a:lnTo>
                    <a:pt x="12648705" y="261797"/>
                  </a:lnTo>
                  <a:lnTo>
                    <a:pt x="12621895" y="290664"/>
                  </a:lnTo>
                  <a:lnTo>
                    <a:pt x="12600737" y="293484"/>
                  </a:lnTo>
                  <a:lnTo>
                    <a:pt x="12581712" y="291109"/>
                  </a:lnTo>
                  <a:lnTo>
                    <a:pt x="12566231" y="283984"/>
                  </a:lnTo>
                  <a:lnTo>
                    <a:pt x="12554268" y="272122"/>
                  </a:lnTo>
                  <a:lnTo>
                    <a:pt x="12545835" y="255511"/>
                  </a:lnTo>
                  <a:lnTo>
                    <a:pt x="12475032" y="296557"/>
                  </a:lnTo>
                  <a:lnTo>
                    <a:pt x="12495301" y="329907"/>
                  </a:lnTo>
                  <a:lnTo>
                    <a:pt x="12541758" y="362559"/>
                  </a:lnTo>
                  <a:lnTo>
                    <a:pt x="12579985" y="372300"/>
                  </a:lnTo>
                  <a:lnTo>
                    <a:pt x="12600737" y="373519"/>
                  </a:lnTo>
                  <a:lnTo>
                    <a:pt x="12627127" y="371538"/>
                  </a:lnTo>
                  <a:lnTo>
                    <a:pt x="12673559" y="355625"/>
                  </a:lnTo>
                  <a:lnTo>
                    <a:pt x="12710211" y="324269"/>
                  </a:lnTo>
                  <a:lnTo>
                    <a:pt x="12729197" y="280136"/>
                  </a:lnTo>
                  <a:lnTo>
                    <a:pt x="12731572" y="2534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/>
          <p:nvPr/>
        </p:nvSpPr>
        <p:spPr>
          <a:xfrm>
            <a:off x="1548845" y="6480054"/>
            <a:ext cx="1329055" cy="183515"/>
          </a:xfrm>
          <a:custGeom>
            <a:avLst/>
            <a:gdLst/>
            <a:ahLst/>
            <a:cxnLst/>
            <a:rect l="l" t="t" r="r" b="b"/>
            <a:pathLst>
              <a:path w="1329055" h="183515">
                <a:moveTo>
                  <a:pt x="119870" y="149524"/>
                </a:moveTo>
                <a:lnTo>
                  <a:pt x="84939" y="149524"/>
                </a:lnTo>
                <a:lnTo>
                  <a:pt x="84939" y="179429"/>
                </a:lnTo>
                <a:lnTo>
                  <a:pt x="119870" y="179429"/>
                </a:lnTo>
                <a:lnTo>
                  <a:pt x="119870" y="149524"/>
                </a:lnTo>
                <a:close/>
              </a:path>
              <a:path w="1329055" h="183515">
                <a:moveTo>
                  <a:pt x="95494" y="3518"/>
                </a:moveTo>
                <a:lnTo>
                  <a:pt x="58301" y="3518"/>
                </a:lnTo>
                <a:lnTo>
                  <a:pt x="0" y="117357"/>
                </a:lnTo>
                <a:lnTo>
                  <a:pt x="0" y="149524"/>
                </a:lnTo>
                <a:lnTo>
                  <a:pt x="138718" y="149524"/>
                </a:lnTo>
                <a:lnTo>
                  <a:pt x="138718" y="117357"/>
                </a:lnTo>
                <a:lnTo>
                  <a:pt x="37192" y="117357"/>
                </a:lnTo>
                <a:lnTo>
                  <a:pt x="95494" y="3518"/>
                </a:lnTo>
                <a:close/>
              </a:path>
              <a:path w="1329055" h="183515">
                <a:moveTo>
                  <a:pt x="119870" y="76898"/>
                </a:moveTo>
                <a:lnTo>
                  <a:pt x="84939" y="76898"/>
                </a:lnTo>
                <a:lnTo>
                  <a:pt x="84939" y="117357"/>
                </a:lnTo>
                <a:lnTo>
                  <a:pt x="119870" y="117357"/>
                </a:lnTo>
                <a:lnTo>
                  <a:pt x="119870" y="76898"/>
                </a:lnTo>
                <a:close/>
              </a:path>
              <a:path w="1329055" h="183515">
                <a:moveTo>
                  <a:pt x="182559" y="139974"/>
                </a:moveTo>
                <a:lnTo>
                  <a:pt x="170832" y="139974"/>
                </a:lnTo>
                <a:lnTo>
                  <a:pt x="165806" y="142068"/>
                </a:lnTo>
                <a:lnTo>
                  <a:pt x="157429" y="150445"/>
                </a:lnTo>
                <a:lnTo>
                  <a:pt x="155335" y="155471"/>
                </a:lnTo>
                <a:lnTo>
                  <a:pt x="155335" y="167199"/>
                </a:lnTo>
                <a:lnTo>
                  <a:pt x="157429" y="172225"/>
                </a:lnTo>
                <a:lnTo>
                  <a:pt x="165806" y="180601"/>
                </a:lnTo>
                <a:lnTo>
                  <a:pt x="170832" y="182696"/>
                </a:lnTo>
                <a:lnTo>
                  <a:pt x="182559" y="182696"/>
                </a:lnTo>
                <a:lnTo>
                  <a:pt x="187585" y="180601"/>
                </a:lnTo>
                <a:lnTo>
                  <a:pt x="195962" y="172225"/>
                </a:lnTo>
                <a:lnTo>
                  <a:pt x="198056" y="167199"/>
                </a:lnTo>
                <a:lnTo>
                  <a:pt x="198056" y="155471"/>
                </a:lnTo>
                <a:lnTo>
                  <a:pt x="195962" y="150445"/>
                </a:lnTo>
                <a:lnTo>
                  <a:pt x="187585" y="142068"/>
                </a:lnTo>
                <a:lnTo>
                  <a:pt x="182559" y="139974"/>
                </a:lnTo>
                <a:close/>
              </a:path>
              <a:path w="1329055" h="183515">
                <a:moveTo>
                  <a:pt x="330972" y="122132"/>
                </a:moveTo>
                <a:lnTo>
                  <a:pt x="301318" y="139472"/>
                </a:lnTo>
                <a:lnTo>
                  <a:pt x="305632" y="149021"/>
                </a:lnTo>
                <a:lnTo>
                  <a:pt x="311244" y="157503"/>
                </a:lnTo>
                <a:lnTo>
                  <a:pt x="346364" y="180057"/>
                </a:lnTo>
                <a:lnTo>
                  <a:pt x="370426" y="182947"/>
                </a:lnTo>
                <a:lnTo>
                  <a:pt x="383949" y="182052"/>
                </a:lnTo>
                <a:lnTo>
                  <a:pt x="424220" y="160832"/>
                </a:lnTo>
                <a:lnTo>
                  <a:pt x="430693" y="149021"/>
                </a:lnTo>
                <a:lnTo>
                  <a:pt x="371431" y="149021"/>
                </a:lnTo>
                <a:lnTo>
                  <a:pt x="357594" y="147341"/>
                </a:lnTo>
                <a:lnTo>
                  <a:pt x="346238" y="142299"/>
                </a:lnTo>
                <a:lnTo>
                  <a:pt x="337364" y="133896"/>
                </a:lnTo>
                <a:lnTo>
                  <a:pt x="330972" y="122132"/>
                </a:lnTo>
                <a:close/>
              </a:path>
              <a:path w="1329055" h="183515">
                <a:moveTo>
                  <a:pt x="366405" y="0"/>
                </a:moveTo>
                <a:lnTo>
                  <a:pt x="325443" y="14324"/>
                </a:lnTo>
                <a:lnTo>
                  <a:pt x="312917" y="30674"/>
                </a:lnTo>
                <a:lnTo>
                  <a:pt x="312815" y="30847"/>
                </a:lnTo>
                <a:lnTo>
                  <a:pt x="309658" y="40946"/>
                </a:lnTo>
                <a:lnTo>
                  <a:pt x="308606" y="52270"/>
                </a:lnTo>
                <a:lnTo>
                  <a:pt x="308606" y="60312"/>
                </a:lnTo>
                <a:lnTo>
                  <a:pt x="330720" y="92311"/>
                </a:lnTo>
                <a:lnTo>
                  <a:pt x="371494" y="107761"/>
                </a:lnTo>
                <a:lnTo>
                  <a:pt x="379724" y="110635"/>
                </a:lnTo>
                <a:lnTo>
                  <a:pt x="386321" y="113415"/>
                </a:lnTo>
                <a:lnTo>
                  <a:pt x="391284" y="116101"/>
                </a:lnTo>
                <a:lnTo>
                  <a:pt x="396813" y="119451"/>
                </a:lnTo>
                <a:lnTo>
                  <a:pt x="399577" y="124226"/>
                </a:lnTo>
                <a:lnTo>
                  <a:pt x="399577" y="135786"/>
                </a:lnTo>
                <a:lnTo>
                  <a:pt x="397315" y="140226"/>
                </a:lnTo>
                <a:lnTo>
                  <a:pt x="388167" y="147341"/>
                </a:lnTo>
                <a:lnTo>
                  <a:pt x="387950" y="147341"/>
                </a:lnTo>
                <a:lnTo>
                  <a:pt x="381148" y="149021"/>
                </a:lnTo>
                <a:lnTo>
                  <a:pt x="430693" y="149021"/>
                </a:lnTo>
                <a:lnTo>
                  <a:pt x="433141" y="141482"/>
                </a:lnTo>
                <a:lnTo>
                  <a:pt x="434256" y="129922"/>
                </a:lnTo>
                <a:lnTo>
                  <a:pt x="434159" y="124226"/>
                </a:lnTo>
                <a:lnTo>
                  <a:pt x="433586" y="120289"/>
                </a:lnTo>
                <a:lnTo>
                  <a:pt x="432246" y="116101"/>
                </a:lnTo>
                <a:lnTo>
                  <a:pt x="431073" y="111745"/>
                </a:lnTo>
                <a:lnTo>
                  <a:pt x="429565" y="108059"/>
                </a:lnTo>
                <a:lnTo>
                  <a:pt x="427723" y="105043"/>
                </a:lnTo>
                <a:lnTo>
                  <a:pt x="426047" y="102028"/>
                </a:lnTo>
                <a:lnTo>
                  <a:pt x="423534" y="99096"/>
                </a:lnTo>
                <a:lnTo>
                  <a:pt x="416833" y="93400"/>
                </a:lnTo>
                <a:lnTo>
                  <a:pt x="413817" y="91138"/>
                </a:lnTo>
                <a:lnTo>
                  <a:pt x="411137" y="89463"/>
                </a:lnTo>
                <a:lnTo>
                  <a:pt x="408624" y="87787"/>
                </a:lnTo>
                <a:lnTo>
                  <a:pt x="404938" y="86028"/>
                </a:lnTo>
                <a:lnTo>
                  <a:pt x="400079" y="84185"/>
                </a:lnTo>
                <a:lnTo>
                  <a:pt x="395388" y="82175"/>
                </a:lnTo>
                <a:lnTo>
                  <a:pt x="391619" y="80751"/>
                </a:lnTo>
                <a:lnTo>
                  <a:pt x="388771" y="79913"/>
                </a:lnTo>
                <a:lnTo>
                  <a:pt x="386090" y="78908"/>
                </a:lnTo>
                <a:lnTo>
                  <a:pt x="382070" y="77568"/>
                </a:lnTo>
                <a:lnTo>
                  <a:pt x="376708" y="75892"/>
                </a:lnTo>
                <a:lnTo>
                  <a:pt x="367693" y="72940"/>
                </a:lnTo>
                <a:lnTo>
                  <a:pt x="343285" y="56794"/>
                </a:lnTo>
                <a:lnTo>
                  <a:pt x="343285" y="46071"/>
                </a:lnTo>
                <a:lnTo>
                  <a:pt x="345296" y="41883"/>
                </a:lnTo>
                <a:lnTo>
                  <a:pt x="353505" y="35349"/>
                </a:lnTo>
                <a:lnTo>
                  <a:pt x="359201" y="33674"/>
                </a:lnTo>
                <a:lnTo>
                  <a:pt x="425953" y="33674"/>
                </a:lnTo>
                <a:lnTo>
                  <a:pt x="424349" y="30847"/>
                </a:lnTo>
                <a:lnTo>
                  <a:pt x="395477" y="5936"/>
                </a:lnTo>
                <a:lnTo>
                  <a:pt x="376756" y="659"/>
                </a:lnTo>
                <a:lnTo>
                  <a:pt x="366405" y="0"/>
                </a:lnTo>
                <a:close/>
              </a:path>
              <a:path w="1329055" h="183515">
                <a:moveTo>
                  <a:pt x="425953" y="33674"/>
                </a:moveTo>
                <a:lnTo>
                  <a:pt x="366405" y="33674"/>
                </a:lnTo>
                <a:lnTo>
                  <a:pt x="377180" y="35087"/>
                </a:lnTo>
                <a:lnTo>
                  <a:pt x="386656" y="39454"/>
                </a:lnTo>
                <a:lnTo>
                  <a:pt x="386519" y="39454"/>
                </a:lnTo>
                <a:lnTo>
                  <a:pt x="394017" y="46396"/>
                </a:lnTo>
                <a:lnTo>
                  <a:pt x="400079" y="56291"/>
                </a:lnTo>
                <a:lnTo>
                  <a:pt x="429230" y="39454"/>
                </a:lnTo>
                <a:lnTo>
                  <a:pt x="425953" y="33674"/>
                </a:lnTo>
                <a:close/>
              </a:path>
              <a:path w="1329055" h="183515">
                <a:moveTo>
                  <a:pt x="495162" y="84939"/>
                </a:moveTo>
                <a:lnTo>
                  <a:pt x="462744" y="84939"/>
                </a:lnTo>
                <a:lnTo>
                  <a:pt x="462744" y="137210"/>
                </a:lnTo>
                <a:lnTo>
                  <a:pt x="476314" y="173146"/>
                </a:lnTo>
                <a:lnTo>
                  <a:pt x="508072" y="180450"/>
                </a:lnTo>
                <a:lnTo>
                  <a:pt x="523559" y="179429"/>
                </a:lnTo>
                <a:lnTo>
                  <a:pt x="523559" y="150361"/>
                </a:lnTo>
                <a:lnTo>
                  <a:pt x="509025" y="150361"/>
                </a:lnTo>
                <a:lnTo>
                  <a:pt x="504837" y="150026"/>
                </a:lnTo>
                <a:lnTo>
                  <a:pt x="504017" y="150026"/>
                </a:lnTo>
                <a:lnTo>
                  <a:pt x="500606" y="148770"/>
                </a:lnTo>
                <a:lnTo>
                  <a:pt x="496251" y="144749"/>
                </a:lnTo>
                <a:lnTo>
                  <a:pt x="495162" y="141566"/>
                </a:lnTo>
                <a:lnTo>
                  <a:pt x="495162" y="84939"/>
                </a:lnTo>
                <a:close/>
              </a:path>
              <a:path w="1329055" h="183515">
                <a:moveTo>
                  <a:pt x="523559" y="150026"/>
                </a:moveTo>
                <a:lnTo>
                  <a:pt x="517360" y="150361"/>
                </a:lnTo>
                <a:lnTo>
                  <a:pt x="523559" y="150361"/>
                </a:lnTo>
                <a:lnTo>
                  <a:pt x="523559" y="150026"/>
                </a:lnTo>
                <a:close/>
              </a:path>
              <a:path w="1329055" h="183515">
                <a:moveTo>
                  <a:pt x="523559" y="53778"/>
                </a:moveTo>
                <a:lnTo>
                  <a:pt x="440881" y="53778"/>
                </a:lnTo>
                <a:lnTo>
                  <a:pt x="440881" y="84939"/>
                </a:lnTo>
                <a:lnTo>
                  <a:pt x="523559" y="84939"/>
                </a:lnTo>
                <a:lnTo>
                  <a:pt x="523559" y="53778"/>
                </a:lnTo>
                <a:close/>
              </a:path>
              <a:path w="1329055" h="183515">
                <a:moveTo>
                  <a:pt x="495162" y="18596"/>
                </a:moveTo>
                <a:lnTo>
                  <a:pt x="462744" y="28397"/>
                </a:lnTo>
                <a:lnTo>
                  <a:pt x="462744" y="53778"/>
                </a:lnTo>
                <a:lnTo>
                  <a:pt x="495162" y="53778"/>
                </a:lnTo>
                <a:lnTo>
                  <a:pt x="495162" y="18596"/>
                </a:lnTo>
                <a:close/>
              </a:path>
              <a:path w="1329055" h="183515">
                <a:moveTo>
                  <a:pt x="578786" y="53778"/>
                </a:moveTo>
                <a:lnTo>
                  <a:pt x="546368" y="53778"/>
                </a:lnTo>
                <a:lnTo>
                  <a:pt x="546447" y="132016"/>
                </a:lnTo>
                <a:lnTo>
                  <a:pt x="547148" y="141733"/>
                </a:lnTo>
                <a:lnTo>
                  <a:pt x="547201" y="142456"/>
                </a:lnTo>
                <a:lnTo>
                  <a:pt x="566912" y="175172"/>
                </a:lnTo>
                <a:lnTo>
                  <a:pt x="593864" y="182947"/>
                </a:lnTo>
                <a:lnTo>
                  <a:pt x="605817" y="181847"/>
                </a:lnTo>
                <a:lnTo>
                  <a:pt x="616041" y="178549"/>
                </a:lnTo>
                <a:lnTo>
                  <a:pt x="624539" y="173052"/>
                </a:lnTo>
                <a:lnTo>
                  <a:pt x="631308" y="165356"/>
                </a:lnTo>
                <a:lnTo>
                  <a:pt x="663726" y="165356"/>
                </a:lnTo>
                <a:lnTo>
                  <a:pt x="663726" y="152791"/>
                </a:lnTo>
                <a:lnTo>
                  <a:pt x="596126" y="152791"/>
                </a:lnTo>
                <a:lnTo>
                  <a:pt x="590095" y="150613"/>
                </a:lnTo>
                <a:lnTo>
                  <a:pt x="585571" y="146257"/>
                </a:lnTo>
                <a:lnTo>
                  <a:pt x="581048" y="141733"/>
                </a:lnTo>
                <a:lnTo>
                  <a:pt x="578786" y="135283"/>
                </a:lnTo>
                <a:lnTo>
                  <a:pt x="578786" y="53778"/>
                </a:lnTo>
                <a:close/>
              </a:path>
              <a:path w="1329055" h="183515">
                <a:moveTo>
                  <a:pt x="663726" y="165356"/>
                </a:moveTo>
                <a:lnTo>
                  <a:pt x="631308" y="165356"/>
                </a:lnTo>
                <a:lnTo>
                  <a:pt x="631308" y="179491"/>
                </a:lnTo>
                <a:lnTo>
                  <a:pt x="663726" y="179491"/>
                </a:lnTo>
                <a:lnTo>
                  <a:pt x="663726" y="165356"/>
                </a:lnTo>
                <a:close/>
              </a:path>
              <a:path w="1329055" h="183515">
                <a:moveTo>
                  <a:pt x="663726" y="53778"/>
                </a:moveTo>
                <a:lnTo>
                  <a:pt x="631308" y="53778"/>
                </a:lnTo>
                <a:lnTo>
                  <a:pt x="631308" y="132016"/>
                </a:lnTo>
                <a:lnTo>
                  <a:pt x="628795" y="139807"/>
                </a:lnTo>
                <a:lnTo>
                  <a:pt x="618743" y="150194"/>
                </a:lnTo>
                <a:lnTo>
                  <a:pt x="612042" y="152791"/>
                </a:lnTo>
                <a:lnTo>
                  <a:pt x="663726" y="152791"/>
                </a:lnTo>
                <a:lnTo>
                  <a:pt x="663726" y="53778"/>
                </a:lnTo>
                <a:close/>
              </a:path>
              <a:path w="1329055" h="183515">
                <a:moveTo>
                  <a:pt x="747949" y="50260"/>
                </a:moveTo>
                <a:lnTo>
                  <a:pt x="704474" y="69610"/>
                </a:lnTo>
                <a:lnTo>
                  <a:pt x="686632" y="116603"/>
                </a:lnTo>
                <a:lnTo>
                  <a:pt x="687747" y="130016"/>
                </a:lnTo>
                <a:lnTo>
                  <a:pt x="713976" y="172204"/>
                </a:lnTo>
                <a:lnTo>
                  <a:pt x="735863" y="181800"/>
                </a:lnTo>
                <a:lnTo>
                  <a:pt x="736197" y="181800"/>
                </a:lnTo>
                <a:lnTo>
                  <a:pt x="747949" y="182947"/>
                </a:lnTo>
                <a:lnTo>
                  <a:pt x="760388" y="181800"/>
                </a:lnTo>
                <a:lnTo>
                  <a:pt x="771320" y="178361"/>
                </a:lnTo>
                <a:lnTo>
                  <a:pt x="780744" y="172628"/>
                </a:lnTo>
                <a:lnTo>
                  <a:pt x="788660" y="164602"/>
                </a:lnTo>
                <a:lnTo>
                  <a:pt x="821078" y="164602"/>
                </a:lnTo>
                <a:lnTo>
                  <a:pt x="821078" y="152037"/>
                </a:lnTo>
                <a:lnTo>
                  <a:pt x="753980" y="152037"/>
                </a:lnTo>
                <a:lnTo>
                  <a:pt x="746755" y="151424"/>
                </a:lnTo>
                <a:lnTo>
                  <a:pt x="719662" y="124048"/>
                </a:lnTo>
                <a:lnTo>
                  <a:pt x="719049" y="116603"/>
                </a:lnTo>
                <a:lnTo>
                  <a:pt x="719662" y="109174"/>
                </a:lnTo>
                <a:lnTo>
                  <a:pt x="746755" y="81798"/>
                </a:lnTo>
                <a:lnTo>
                  <a:pt x="753980" y="81170"/>
                </a:lnTo>
                <a:lnTo>
                  <a:pt x="821078" y="81170"/>
                </a:lnTo>
                <a:lnTo>
                  <a:pt x="821078" y="68605"/>
                </a:lnTo>
                <a:lnTo>
                  <a:pt x="788660" y="68605"/>
                </a:lnTo>
                <a:lnTo>
                  <a:pt x="780744" y="60579"/>
                </a:lnTo>
                <a:lnTo>
                  <a:pt x="771320" y="54846"/>
                </a:lnTo>
                <a:lnTo>
                  <a:pt x="760588" y="51469"/>
                </a:lnTo>
                <a:lnTo>
                  <a:pt x="761070" y="51469"/>
                </a:lnTo>
                <a:lnTo>
                  <a:pt x="747949" y="50260"/>
                </a:lnTo>
                <a:close/>
              </a:path>
              <a:path w="1329055" h="183515">
                <a:moveTo>
                  <a:pt x="821078" y="164602"/>
                </a:moveTo>
                <a:lnTo>
                  <a:pt x="788660" y="164602"/>
                </a:lnTo>
                <a:lnTo>
                  <a:pt x="788660" y="179429"/>
                </a:lnTo>
                <a:lnTo>
                  <a:pt x="821078" y="179429"/>
                </a:lnTo>
                <a:lnTo>
                  <a:pt x="821078" y="164602"/>
                </a:lnTo>
                <a:close/>
              </a:path>
              <a:path w="1329055" h="183515">
                <a:moveTo>
                  <a:pt x="821078" y="81170"/>
                </a:moveTo>
                <a:lnTo>
                  <a:pt x="753980" y="81170"/>
                </a:lnTo>
                <a:lnTo>
                  <a:pt x="761189" y="81798"/>
                </a:lnTo>
                <a:lnTo>
                  <a:pt x="767739" y="83683"/>
                </a:lnTo>
                <a:lnTo>
                  <a:pt x="788660" y="116603"/>
                </a:lnTo>
                <a:lnTo>
                  <a:pt x="788047" y="124048"/>
                </a:lnTo>
                <a:lnTo>
                  <a:pt x="761189" y="151424"/>
                </a:lnTo>
                <a:lnTo>
                  <a:pt x="753980" y="152037"/>
                </a:lnTo>
                <a:lnTo>
                  <a:pt x="821078" y="152037"/>
                </a:lnTo>
                <a:lnTo>
                  <a:pt x="821078" y="81170"/>
                </a:lnTo>
                <a:close/>
              </a:path>
              <a:path w="1329055" h="183515">
                <a:moveTo>
                  <a:pt x="821078" y="3518"/>
                </a:moveTo>
                <a:lnTo>
                  <a:pt x="788660" y="3518"/>
                </a:lnTo>
                <a:lnTo>
                  <a:pt x="788660" y="68605"/>
                </a:lnTo>
                <a:lnTo>
                  <a:pt x="821078" y="68605"/>
                </a:lnTo>
                <a:lnTo>
                  <a:pt x="821078" y="3518"/>
                </a:lnTo>
                <a:close/>
              </a:path>
              <a:path w="1329055" h="183515">
                <a:moveTo>
                  <a:pt x="910535" y="50260"/>
                </a:moveTo>
                <a:lnTo>
                  <a:pt x="872746" y="61003"/>
                </a:lnTo>
                <a:lnTo>
                  <a:pt x="848805" y="90719"/>
                </a:lnTo>
                <a:lnTo>
                  <a:pt x="844192" y="116603"/>
                </a:lnTo>
                <a:lnTo>
                  <a:pt x="845336" y="129922"/>
                </a:lnTo>
                <a:lnTo>
                  <a:pt x="863039" y="164099"/>
                </a:lnTo>
                <a:lnTo>
                  <a:pt x="898237" y="181769"/>
                </a:lnTo>
                <a:lnTo>
                  <a:pt x="913048" y="182947"/>
                </a:lnTo>
                <a:lnTo>
                  <a:pt x="930042" y="181266"/>
                </a:lnTo>
                <a:lnTo>
                  <a:pt x="944838" y="176225"/>
                </a:lnTo>
                <a:lnTo>
                  <a:pt x="957434" y="167822"/>
                </a:lnTo>
                <a:lnTo>
                  <a:pt x="967832" y="156058"/>
                </a:lnTo>
                <a:lnTo>
                  <a:pt x="963476" y="153545"/>
                </a:lnTo>
                <a:lnTo>
                  <a:pt x="913551" y="153545"/>
                </a:lnTo>
                <a:lnTo>
                  <a:pt x="900499" y="152068"/>
                </a:lnTo>
                <a:lnTo>
                  <a:pt x="890242" y="147639"/>
                </a:lnTo>
                <a:lnTo>
                  <a:pt x="882782" y="140257"/>
                </a:lnTo>
                <a:lnTo>
                  <a:pt x="878117" y="129922"/>
                </a:lnTo>
                <a:lnTo>
                  <a:pt x="972858" y="129922"/>
                </a:lnTo>
                <a:lnTo>
                  <a:pt x="973695" y="125231"/>
                </a:lnTo>
                <a:lnTo>
                  <a:pt x="974114" y="120792"/>
                </a:lnTo>
                <a:lnTo>
                  <a:pt x="974114" y="116603"/>
                </a:lnTo>
                <a:lnTo>
                  <a:pt x="973125" y="104792"/>
                </a:lnTo>
                <a:lnTo>
                  <a:pt x="877615" y="104792"/>
                </a:lnTo>
                <a:lnTo>
                  <a:pt x="879458" y="96750"/>
                </a:lnTo>
                <a:lnTo>
                  <a:pt x="883125" y="90719"/>
                </a:lnTo>
                <a:lnTo>
                  <a:pt x="884103" y="89882"/>
                </a:lnTo>
                <a:lnTo>
                  <a:pt x="888923" y="86196"/>
                </a:lnTo>
                <a:lnTo>
                  <a:pt x="894619" y="81672"/>
                </a:lnTo>
                <a:lnTo>
                  <a:pt x="901623" y="79474"/>
                </a:lnTo>
                <a:lnTo>
                  <a:pt x="963937" y="79474"/>
                </a:lnTo>
                <a:lnTo>
                  <a:pt x="956021" y="69359"/>
                </a:lnTo>
                <a:lnTo>
                  <a:pt x="946487" y="61003"/>
                </a:lnTo>
                <a:lnTo>
                  <a:pt x="935728" y="55034"/>
                </a:lnTo>
                <a:lnTo>
                  <a:pt x="923744" y="51453"/>
                </a:lnTo>
                <a:lnTo>
                  <a:pt x="910535" y="50260"/>
                </a:lnTo>
                <a:close/>
              </a:path>
              <a:path w="1329055" h="183515">
                <a:moveTo>
                  <a:pt x="941696" y="140980"/>
                </a:moveTo>
                <a:lnTo>
                  <a:pt x="936356" y="146477"/>
                </a:lnTo>
                <a:lnTo>
                  <a:pt x="929885" y="150403"/>
                </a:lnTo>
                <a:lnTo>
                  <a:pt x="922283" y="152759"/>
                </a:lnTo>
                <a:lnTo>
                  <a:pt x="913551" y="153545"/>
                </a:lnTo>
                <a:lnTo>
                  <a:pt x="963476" y="153545"/>
                </a:lnTo>
                <a:lnTo>
                  <a:pt x="941696" y="140980"/>
                </a:lnTo>
                <a:close/>
              </a:path>
              <a:path w="1329055" h="183515">
                <a:moveTo>
                  <a:pt x="963937" y="79474"/>
                </a:moveTo>
                <a:lnTo>
                  <a:pt x="918103" y="79474"/>
                </a:lnTo>
                <a:lnTo>
                  <a:pt x="924440" y="81505"/>
                </a:lnTo>
                <a:lnTo>
                  <a:pt x="930137" y="85693"/>
                </a:lnTo>
                <a:lnTo>
                  <a:pt x="936000" y="89882"/>
                </a:lnTo>
                <a:lnTo>
                  <a:pt x="939854" y="96248"/>
                </a:lnTo>
                <a:lnTo>
                  <a:pt x="941696" y="104792"/>
                </a:lnTo>
                <a:lnTo>
                  <a:pt x="973125" y="104792"/>
                </a:lnTo>
                <a:lnTo>
                  <a:pt x="972983" y="103096"/>
                </a:lnTo>
                <a:lnTo>
                  <a:pt x="969591" y="90719"/>
                </a:lnTo>
                <a:lnTo>
                  <a:pt x="963937" y="79474"/>
                </a:lnTo>
                <a:close/>
              </a:path>
              <a:path w="1329055" h="183515">
                <a:moveTo>
                  <a:pt x="1029163" y="53778"/>
                </a:moveTo>
                <a:lnTo>
                  <a:pt x="996745" y="53778"/>
                </a:lnTo>
                <a:lnTo>
                  <a:pt x="996745" y="179429"/>
                </a:lnTo>
                <a:lnTo>
                  <a:pt x="1029163" y="179429"/>
                </a:lnTo>
                <a:lnTo>
                  <a:pt x="1029163" y="101190"/>
                </a:lnTo>
                <a:lnTo>
                  <a:pt x="1031676" y="93400"/>
                </a:lnTo>
                <a:lnTo>
                  <a:pt x="1041728" y="83013"/>
                </a:lnTo>
                <a:lnTo>
                  <a:pt x="1048105" y="80542"/>
                </a:lnTo>
                <a:lnTo>
                  <a:pt x="1110710" y="80542"/>
                </a:lnTo>
                <a:lnTo>
                  <a:pt x="1106470" y="71652"/>
                </a:lnTo>
                <a:lnTo>
                  <a:pt x="1103489" y="67851"/>
                </a:lnTo>
                <a:lnTo>
                  <a:pt x="1029163" y="67851"/>
                </a:lnTo>
                <a:lnTo>
                  <a:pt x="1029163" y="53778"/>
                </a:lnTo>
                <a:close/>
              </a:path>
              <a:path w="1329055" h="183515">
                <a:moveTo>
                  <a:pt x="1110710" y="80542"/>
                </a:moveTo>
                <a:lnTo>
                  <a:pt x="1064680" y="80542"/>
                </a:lnTo>
                <a:lnTo>
                  <a:pt x="1070376" y="82678"/>
                </a:lnTo>
                <a:lnTo>
                  <a:pt x="1074900" y="87201"/>
                </a:lnTo>
                <a:lnTo>
                  <a:pt x="1079423" y="91557"/>
                </a:lnTo>
                <a:lnTo>
                  <a:pt x="1081685" y="97923"/>
                </a:lnTo>
                <a:lnTo>
                  <a:pt x="1081685" y="179429"/>
                </a:lnTo>
                <a:lnTo>
                  <a:pt x="1114103" y="179429"/>
                </a:lnTo>
                <a:lnTo>
                  <a:pt x="1114023" y="101190"/>
                </a:lnTo>
                <a:lnTo>
                  <a:pt x="1113314" y="91557"/>
                </a:lnTo>
                <a:lnTo>
                  <a:pt x="1113255" y="90751"/>
                </a:lnTo>
                <a:lnTo>
                  <a:pt x="1110710" y="80542"/>
                </a:lnTo>
                <a:close/>
              </a:path>
              <a:path w="1329055" h="183515">
                <a:moveTo>
                  <a:pt x="1066607" y="50260"/>
                </a:moveTo>
                <a:lnTo>
                  <a:pt x="1054654" y="51359"/>
                </a:lnTo>
                <a:lnTo>
                  <a:pt x="1044430" y="54658"/>
                </a:lnTo>
                <a:lnTo>
                  <a:pt x="1035932" y="60155"/>
                </a:lnTo>
                <a:lnTo>
                  <a:pt x="1029163" y="67851"/>
                </a:lnTo>
                <a:lnTo>
                  <a:pt x="1103489" y="67851"/>
                </a:lnTo>
                <a:lnTo>
                  <a:pt x="1066607" y="50260"/>
                </a:lnTo>
                <a:close/>
              </a:path>
              <a:path w="1329055" h="183515">
                <a:moveTo>
                  <a:pt x="1185258" y="84939"/>
                </a:moveTo>
                <a:lnTo>
                  <a:pt x="1152841" y="84939"/>
                </a:lnTo>
                <a:lnTo>
                  <a:pt x="1152841" y="137210"/>
                </a:lnTo>
                <a:lnTo>
                  <a:pt x="1166411" y="173146"/>
                </a:lnTo>
                <a:lnTo>
                  <a:pt x="1198169" y="180450"/>
                </a:lnTo>
                <a:lnTo>
                  <a:pt x="1213655" y="179429"/>
                </a:lnTo>
                <a:lnTo>
                  <a:pt x="1213655" y="150361"/>
                </a:lnTo>
                <a:lnTo>
                  <a:pt x="1199122" y="150361"/>
                </a:lnTo>
                <a:lnTo>
                  <a:pt x="1194933" y="150026"/>
                </a:lnTo>
                <a:lnTo>
                  <a:pt x="1194114" y="150026"/>
                </a:lnTo>
                <a:lnTo>
                  <a:pt x="1190703" y="148770"/>
                </a:lnTo>
                <a:lnTo>
                  <a:pt x="1186347" y="144749"/>
                </a:lnTo>
                <a:lnTo>
                  <a:pt x="1185258" y="141566"/>
                </a:lnTo>
                <a:lnTo>
                  <a:pt x="1185258" y="84939"/>
                </a:lnTo>
                <a:close/>
              </a:path>
              <a:path w="1329055" h="183515">
                <a:moveTo>
                  <a:pt x="1213655" y="150026"/>
                </a:moveTo>
                <a:lnTo>
                  <a:pt x="1207457" y="150361"/>
                </a:lnTo>
                <a:lnTo>
                  <a:pt x="1213655" y="150361"/>
                </a:lnTo>
                <a:lnTo>
                  <a:pt x="1213655" y="150026"/>
                </a:lnTo>
                <a:close/>
              </a:path>
              <a:path w="1329055" h="183515">
                <a:moveTo>
                  <a:pt x="1213655" y="53778"/>
                </a:moveTo>
                <a:lnTo>
                  <a:pt x="1130977" y="53778"/>
                </a:lnTo>
                <a:lnTo>
                  <a:pt x="1130977" y="84939"/>
                </a:lnTo>
                <a:lnTo>
                  <a:pt x="1213655" y="84939"/>
                </a:lnTo>
                <a:lnTo>
                  <a:pt x="1213655" y="53778"/>
                </a:lnTo>
                <a:close/>
              </a:path>
              <a:path w="1329055" h="183515">
                <a:moveTo>
                  <a:pt x="1185258" y="18596"/>
                </a:moveTo>
                <a:lnTo>
                  <a:pt x="1152841" y="28397"/>
                </a:lnTo>
                <a:lnTo>
                  <a:pt x="1152841" y="53778"/>
                </a:lnTo>
                <a:lnTo>
                  <a:pt x="1185258" y="53778"/>
                </a:lnTo>
                <a:lnTo>
                  <a:pt x="1185258" y="18596"/>
                </a:lnTo>
                <a:close/>
              </a:path>
              <a:path w="1329055" h="183515">
                <a:moveTo>
                  <a:pt x="1253414" y="137210"/>
                </a:moveTo>
                <a:lnTo>
                  <a:pt x="1225268" y="153042"/>
                </a:lnTo>
                <a:lnTo>
                  <a:pt x="1233844" y="166125"/>
                </a:lnTo>
                <a:lnTo>
                  <a:pt x="1245498" y="175471"/>
                </a:lnTo>
                <a:lnTo>
                  <a:pt x="1260231" y="181078"/>
                </a:lnTo>
                <a:lnTo>
                  <a:pt x="1278042" y="182947"/>
                </a:lnTo>
                <a:lnTo>
                  <a:pt x="1288392" y="182303"/>
                </a:lnTo>
                <a:lnTo>
                  <a:pt x="1324909" y="159890"/>
                </a:lnTo>
                <a:lnTo>
                  <a:pt x="1327070" y="153545"/>
                </a:lnTo>
                <a:lnTo>
                  <a:pt x="1278042" y="153545"/>
                </a:lnTo>
                <a:lnTo>
                  <a:pt x="1269340" y="152524"/>
                </a:lnTo>
                <a:lnTo>
                  <a:pt x="1262335" y="149461"/>
                </a:lnTo>
                <a:lnTo>
                  <a:pt x="1257026" y="144356"/>
                </a:lnTo>
                <a:lnTo>
                  <a:pt x="1253414" y="137210"/>
                </a:lnTo>
                <a:close/>
              </a:path>
              <a:path w="1329055" h="183515">
                <a:moveTo>
                  <a:pt x="1278293" y="50260"/>
                </a:moveTo>
                <a:lnTo>
                  <a:pt x="1238179" y="66846"/>
                </a:lnTo>
                <a:lnTo>
                  <a:pt x="1230546" y="98426"/>
                </a:lnTo>
                <a:lnTo>
                  <a:pt x="1232724" y="105295"/>
                </a:lnTo>
                <a:lnTo>
                  <a:pt x="1266147" y="127242"/>
                </a:lnTo>
                <a:lnTo>
                  <a:pt x="1278879" y="130592"/>
                </a:lnTo>
                <a:lnTo>
                  <a:pt x="1284240" y="132519"/>
                </a:lnTo>
                <a:lnTo>
                  <a:pt x="1288596" y="134697"/>
                </a:lnTo>
                <a:lnTo>
                  <a:pt x="1293120" y="136707"/>
                </a:lnTo>
                <a:lnTo>
                  <a:pt x="1295381" y="139388"/>
                </a:lnTo>
                <a:lnTo>
                  <a:pt x="1295381" y="149943"/>
                </a:lnTo>
                <a:lnTo>
                  <a:pt x="1289601" y="153545"/>
                </a:lnTo>
                <a:lnTo>
                  <a:pt x="1327070" y="153545"/>
                </a:lnTo>
                <a:lnTo>
                  <a:pt x="1327642" y="151864"/>
                </a:lnTo>
                <a:lnTo>
                  <a:pt x="1328553" y="142739"/>
                </a:lnTo>
                <a:lnTo>
                  <a:pt x="1328553" y="134194"/>
                </a:lnTo>
                <a:lnTo>
                  <a:pt x="1326345" y="127242"/>
                </a:lnTo>
                <a:lnTo>
                  <a:pt x="1326291" y="127074"/>
                </a:lnTo>
                <a:lnTo>
                  <a:pt x="1321768" y="121378"/>
                </a:lnTo>
                <a:lnTo>
                  <a:pt x="1317412" y="115682"/>
                </a:lnTo>
                <a:lnTo>
                  <a:pt x="1312051" y="111661"/>
                </a:lnTo>
                <a:lnTo>
                  <a:pt x="1305685" y="109316"/>
                </a:lnTo>
                <a:lnTo>
                  <a:pt x="1299318" y="106803"/>
                </a:lnTo>
                <a:lnTo>
                  <a:pt x="1292952" y="104792"/>
                </a:lnTo>
                <a:lnTo>
                  <a:pt x="1263717" y="92813"/>
                </a:lnTo>
                <a:lnTo>
                  <a:pt x="1263717" y="86280"/>
                </a:lnTo>
                <a:lnTo>
                  <a:pt x="1265058" y="83767"/>
                </a:lnTo>
                <a:lnTo>
                  <a:pt x="1267738" y="81924"/>
                </a:lnTo>
                <a:lnTo>
                  <a:pt x="1270586" y="80081"/>
                </a:lnTo>
                <a:lnTo>
                  <a:pt x="1274104" y="79159"/>
                </a:lnTo>
                <a:lnTo>
                  <a:pt x="1321894" y="79159"/>
                </a:lnTo>
                <a:lnTo>
                  <a:pt x="1326040" y="76898"/>
                </a:lnTo>
                <a:lnTo>
                  <a:pt x="1292931" y="52019"/>
                </a:lnTo>
                <a:lnTo>
                  <a:pt x="1285785" y="50700"/>
                </a:lnTo>
                <a:lnTo>
                  <a:pt x="1278293" y="50260"/>
                </a:lnTo>
                <a:close/>
              </a:path>
              <a:path w="1329055" h="183515">
                <a:moveTo>
                  <a:pt x="1321894" y="79159"/>
                </a:moveTo>
                <a:lnTo>
                  <a:pt x="1287675" y="79159"/>
                </a:lnTo>
                <a:lnTo>
                  <a:pt x="1294376" y="83432"/>
                </a:lnTo>
                <a:lnTo>
                  <a:pt x="1298397" y="91976"/>
                </a:lnTo>
                <a:lnTo>
                  <a:pt x="1321894" y="791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1" name="object 21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047037" y="2678560"/>
            <a:ext cx="1495252" cy="1460500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5727269" y="2679299"/>
            <a:ext cx="1172759" cy="1460834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413328" y="2678128"/>
            <a:ext cx="1274203" cy="146345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208991" y="5560040"/>
            <a:ext cx="4209295" cy="670136"/>
          </a:xfrm>
          <a:prstGeom prst="rect">
            <a:avLst/>
          </a:prstGeom>
        </p:spPr>
      </p:pic>
      <p:sp>
        <p:nvSpPr>
          <p:cNvPr id="25" name="object 25" descr=""/>
          <p:cNvSpPr/>
          <p:nvPr/>
        </p:nvSpPr>
        <p:spPr>
          <a:xfrm>
            <a:off x="14208991" y="6334885"/>
            <a:ext cx="4209415" cy="670560"/>
          </a:xfrm>
          <a:custGeom>
            <a:avLst/>
            <a:gdLst/>
            <a:ahLst/>
            <a:cxnLst/>
            <a:rect l="l" t="t" r="r" b="b"/>
            <a:pathLst>
              <a:path w="4209415" h="670559">
                <a:moveTo>
                  <a:pt x="4052232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13073"/>
                </a:lnTo>
                <a:lnTo>
                  <a:pt x="8007" y="562717"/>
                </a:lnTo>
                <a:lnTo>
                  <a:pt x="30304" y="605832"/>
                </a:lnTo>
                <a:lnTo>
                  <a:pt x="64303" y="639832"/>
                </a:lnTo>
                <a:lnTo>
                  <a:pt x="107419" y="662129"/>
                </a:lnTo>
                <a:lnTo>
                  <a:pt x="157063" y="670136"/>
                </a:lnTo>
                <a:lnTo>
                  <a:pt x="4052232" y="670136"/>
                </a:lnTo>
                <a:lnTo>
                  <a:pt x="4101876" y="662129"/>
                </a:lnTo>
                <a:lnTo>
                  <a:pt x="4144992" y="639832"/>
                </a:lnTo>
                <a:lnTo>
                  <a:pt x="4178991" y="605832"/>
                </a:lnTo>
                <a:lnTo>
                  <a:pt x="4201288" y="562717"/>
                </a:lnTo>
                <a:lnTo>
                  <a:pt x="4209295" y="513073"/>
                </a:lnTo>
                <a:lnTo>
                  <a:pt x="4209295" y="157063"/>
                </a:lnTo>
                <a:lnTo>
                  <a:pt x="4201288" y="107419"/>
                </a:lnTo>
                <a:lnTo>
                  <a:pt x="4178991" y="64303"/>
                </a:lnTo>
                <a:lnTo>
                  <a:pt x="4144992" y="30304"/>
                </a:lnTo>
                <a:lnTo>
                  <a:pt x="4101876" y="8007"/>
                </a:lnTo>
                <a:lnTo>
                  <a:pt x="4052232" y="0"/>
                </a:lnTo>
                <a:close/>
              </a:path>
            </a:pathLst>
          </a:custGeom>
          <a:solidFill>
            <a:srgbClr val="B0C8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14208991" y="7109731"/>
            <a:ext cx="4209415" cy="670560"/>
          </a:xfrm>
          <a:custGeom>
            <a:avLst/>
            <a:gdLst/>
            <a:ahLst/>
            <a:cxnLst/>
            <a:rect l="l" t="t" r="r" b="b"/>
            <a:pathLst>
              <a:path w="4209415" h="670559">
                <a:moveTo>
                  <a:pt x="4052232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13073"/>
                </a:lnTo>
                <a:lnTo>
                  <a:pt x="8007" y="562717"/>
                </a:lnTo>
                <a:lnTo>
                  <a:pt x="30304" y="605832"/>
                </a:lnTo>
                <a:lnTo>
                  <a:pt x="64303" y="639832"/>
                </a:lnTo>
                <a:lnTo>
                  <a:pt x="107419" y="662129"/>
                </a:lnTo>
                <a:lnTo>
                  <a:pt x="157063" y="670136"/>
                </a:lnTo>
                <a:lnTo>
                  <a:pt x="4052232" y="670136"/>
                </a:lnTo>
                <a:lnTo>
                  <a:pt x="4101876" y="662129"/>
                </a:lnTo>
                <a:lnTo>
                  <a:pt x="4144992" y="639832"/>
                </a:lnTo>
                <a:lnTo>
                  <a:pt x="4178991" y="605832"/>
                </a:lnTo>
                <a:lnTo>
                  <a:pt x="4201288" y="562717"/>
                </a:lnTo>
                <a:lnTo>
                  <a:pt x="4209295" y="513073"/>
                </a:lnTo>
                <a:lnTo>
                  <a:pt x="4209295" y="157063"/>
                </a:lnTo>
                <a:lnTo>
                  <a:pt x="4201288" y="107419"/>
                </a:lnTo>
                <a:lnTo>
                  <a:pt x="4178991" y="64303"/>
                </a:lnTo>
                <a:lnTo>
                  <a:pt x="4144992" y="30304"/>
                </a:lnTo>
                <a:lnTo>
                  <a:pt x="4101876" y="8007"/>
                </a:lnTo>
                <a:lnTo>
                  <a:pt x="4052232" y="0"/>
                </a:lnTo>
                <a:close/>
              </a:path>
            </a:pathLst>
          </a:custGeom>
          <a:solidFill>
            <a:srgbClr val="A4E5D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5809856" y="6550502"/>
            <a:ext cx="1005205" cy="196850"/>
          </a:xfrm>
          <a:custGeom>
            <a:avLst/>
            <a:gdLst/>
            <a:ahLst/>
            <a:cxnLst/>
            <a:rect l="l" t="t" r="r" b="b"/>
            <a:pathLst>
              <a:path w="1005205" h="196850">
                <a:moveTo>
                  <a:pt x="26679" y="2177"/>
                </a:moveTo>
                <a:lnTo>
                  <a:pt x="0" y="2177"/>
                </a:lnTo>
                <a:lnTo>
                  <a:pt x="54720" y="192748"/>
                </a:lnTo>
                <a:lnTo>
                  <a:pt x="84123" y="192748"/>
                </a:lnTo>
                <a:lnTo>
                  <a:pt x="94147" y="158989"/>
                </a:lnTo>
                <a:lnTo>
                  <a:pt x="70238" y="158989"/>
                </a:lnTo>
                <a:lnTo>
                  <a:pt x="26679" y="2177"/>
                </a:lnTo>
                <a:close/>
              </a:path>
              <a:path w="1005205" h="196850">
                <a:moveTo>
                  <a:pt x="153440" y="40564"/>
                </a:moveTo>
                <a:lnTo>
                  <a:pt x="129315" y="40564"/>
                </a:lnTo>
                <a:lnTo>
                  <a:pt x="174507" y="192748"/>
                </a:lnTo>
                <a:lnTo>
                  <a:pt x="203910" y="192748"/>
                </a:lnTo>
                <a:lnTo>
                  <a:pt x="213603" y="158989"/>
                </a:lnTo>
                <a:lnTo>
                  <a:pt x="188392" y="158989"/>
                </a:lnTo>
                <a:lnTo>
                  <a:pt x="153440" y="40564"/>
                </a:lnTo>
                <a:close/>
              </a:path>
              <a:path w="1005205" h="196850">
                <a:moveTo>
                  <a:pt x="142110" y="2177"/>
                </a:moveTo>
                <a:lnTo>
                  <a:pt x="116520" y="2177"/>
                </a:lnTo>
                <a:lnTo>
                  <a:pt x="70238" y="158989"/>
                </a:lnTo>
                <a:lnTo>
                  <a:pt x="94147" y="158989"/>
                </a:lnTo>
                <a:lnTo>
                  <a:pt x="129315" y="40564"/>
                </a:lnTo>
                <a:lnTo>
                  <a:pt x="153440" y="40564"/>
                </a:lnTo>
                <a:lnTo>
                  <a:pt x="142110" y="2177"/>
                </a:lnTo>
                <a:close/>
              </a:path>
              <a:path w="1005205" h="196850">
                <a:moveTo>
                  <a:pt x="258630" y="2177"/>
                </a:moveTo>
                <a:lnTo>
                  <a:pt x="231951" y="2177"/>
                </a:lnTo>
                <a:lnTo>
                  <a:pt x="188392" y="158989"/>
                </a:lnTo>
                <a:lnTo>
                  <a:pt x="213603" y="158989"/>
                </a:lnTo>
                <a:lnTo>
                  <a:pt x="258630" y="2177"/>
                </a:lnTo>
                <a:close/>
              </a:path>
              <a:path w="1005205" h="196850">
                <a:moveTo>
                  <a:pt x="330892" y="53087"/>
                </a:moveTo>
                <a:lnTo>
                  <a:pt x="315231" y="54414"/>
                </a:lnTo>
                <a:lnTo>
                  <a:pt x="315652" y="54414"/>
                </a:lnTo>
                <a:lnTo>
                  <a:pt x="302238" y="58191"/>
                </a:lnTo>
                <a:lnTo>
                  <a:pt x="270743" y="84361"/>
                </a:lnTo>
                <a:lnTo>
                  <a:pt x="259564" y="124687"/>
                </a:lnTo>
                <a:lnTo>
                  <a:pt x="260823" y="139541"/>
                </a:lnTo>
                <a:lnTo>
                  <a:pt x="279710" y="176141"/>
                </a:lnTo>
                <a:lnTo>
                  <a:pt x="317075" y="195028"/>
                </a:lnTo>
                <a:lnTo>
                  <a:pt x="332525" y="196287"/>
                </a:lnTo>
                <a:lnTo>
                  <a:pt x="351276" y="194364"/>
                </a:lnTo>
                <a:lnTo>
                  <a:pt x="367508" y="188596"/>
                </a:lnTo>
                <a:lnTo>
                  <a:pt x="381223" y="178982"/>
                </a:lnTo>
                <a:lnTo>
                  <a:pt x="385398" y="173963"/>
                </a:lnTo>
                <a:lnTo>
                  <a:pt x="333070" y="173963"/>
                </a:lnTo>
                <a:lnTo>
                  <a:pt x="323779" y="173333"/>
                </a:lnTo>
                <a:lnTo>
                  <a:pt x="289715" y="151775"/>
                </a:lnTo>
                <a:lnTo>
                  <a:pt x="283794" y="135577"/>
                </a:lnTo>
                <a:lnTo>
                  <a:pt x="397864" y="135577"/>
                </a:lnTo>
                <a:lnTo>
                  <a:pt x="398408" y="131947"/>
                </a:lnTo>
                <a:lnTo>
                  <a:pt x="398680" y="128407"/>
                </a:lnTo>
                <a:lnTo>
                  <a:pt x="398658" y="124687"/>
                </a:lnTo>
                <a:lnTo>
                  <a:pt x="397841" y="114886"/>
                </a:lnTo>
                <a:lnTo>
                  <a:pt x="283794" y="114886"/>
                </a:lnTo>
                <a:lnTo>
                  <a:pt x="285887" y="106361"/>
                </a:lnTo>
                <a:lnTo>
                  <a:pt x="313468" y="78133"/>
                </a:lnTo>
                <a:lnTo>
                  <a:pt x="330892" y="75411"/>
                </a:lnTo>
                <a:lnTo>
                  <a:pt x="380447" y="75411"/>
                </a:lnTo>
                <a:lnTo>
                  <a:pt x="379623" y="74322"/>
                </a:lnTo>
                <a:lnTo>
                  <a:pt x="369533" y="65032"/>
                </a:lnTo>
                <a:lnTo>
                  <a:pt x="358048" y="58396"/>
                </a:lnTo>
                <a:lnTo>
                  <a:pt x="345167" y="54414"/>
                </a:lnTo>
                <a:lnTo>
                  <a:pt x="330892" y="53087"/>
                </a:lnTo>
                <a:close/>
              </a:path>
              <a:path w="1005205" h="196850">
                <a:moveTo>
                  <a:pt x="372273" y="154089"/>
                </a:moveTo>
                <a:lnTo>
                  <a:pt x="365228" y="162784"/>
                </a:lnTo>
                <a:lnTo>
                  <a:pt x="356346" y="168994"/>
                </a:lnTo>
                <a:lnTo>
                  <a:pt x="345627" y="172721"/>
                </a:lnTo>
                <a:lnTo>
                  <a:pt x="333070" y="173963"/>
                </a:lnTo>
                <a:lnTo>
                  <a:pt x="385398" y="173963"/>
                </a:lnTo>
                <a:lnTo>
                  <a:pt x="392419" y="165523"/>
                </a:lnTo>
                <a:lnTo>
                  <a:pt x="372273" y="154089"/>
                </a:lnTo>
                <a:close/>
              </a:path>
              <a:path w="1005205" h="196850">
                <a:moveTo>
                  <a:pt x="380447" y="75411"/>
                </a:moveTo>
                <a:lnTo>
                  <a:pt x="330892" y="75411"/>
                </a:lnTo>
                <a:lnTo>
                  <a:pt x="339445" y="76091"/>
                </a:lnTo>
                <a:lnTo>
                  <a:pt x="339004" y="76091"/>
                </a:lnTo>
                <a:lnTo>
                  <a:pt x="372647" y="105800"/>
                </a:lnTo>
                <a:lnTo>
                  <a:pt x="374723" y="114886"/>
                </a:lnTo>
                <a:lnTo>
                  <a:pt x="397841" y="114886"/>
                </a:lnTo>
                <a:lnTo>
                  <a:pt x="397489" y="110666"/>
                </a:lnTo>
                <a:lnTo>
                  <a:pt x="394027" y="97871"/>
                </a:lnTo>
                <a:lnTo>
                  <a:pt x="393916" y="97462"/>
                </a:lnTo>
                <a:lnTo>
                  <a:pt x="388028" y="85484"/>
                </a:lnTo>
                <a:lnTo>
                  <a:pt x="387961" y="85348"/>
                </a:lnTo>
                <a:lnTo>
                  <a:pt x="380447" y="75411"/>
                </a:lnTo>
                <a:close/>
              </a:path>
              <a:path w="1005205" h="196850">
                <a:moveTo>
                  <a:pt x="477902" y="169335"/>
                </a:moveTo>
                <a:lnTo>
                  <a:pt x="449592" y="169335"/>
                </a:lnTo>
                <a:lnTo>
                  <a:pt x="459444" y="181126"/>
                </a:lnTo>
                <a:lnTo>
                  <a:pt x="471303" y="189549"/>
                </a:lnTo>
                <a:lnTo>
                  <a:pt x="485171" y="194602"/>
                </a:lnTo>
                <a:lnTo>
                  <a:pt x="501046" y="196287"/>
                </a:lnTo>
                <a:lnTo>
                  <a:pt x="514811" y="194994"/>
                </a:lnTo>
                <a:lnTo>
                  <a:pt x="527521" y="191114"/>
                </a:lnTo>
                <a:lnTo>
                  <a:pt x="539177" y="184648"/>
                </a:lnTo>
                <a:lnTo>
                  <a:pt x="549777" y="175596"/>
                </a:lnTo>
                <a:lnTo>
                  <a:pt x="551516" y="173418"/>
                </a:lnTo>
                <a:lnTo>
                  <a:pt x="498051" y="173418"/>
                </a:lnTo>
                <a:lnTo>
                  <a:pt x="488131" y="172551"/>
                </a:lnTo>
                <a:lnTo>
                  <a:pt x="479062" y="169947"/>
                </a:lnTo>
                <a:lnTo>
                  <a:pt x="477902" y="169335"/>
                </a:lnTo>
                <a:close/>
              </a:path>
              <a:path w="1005205" h="196850">
                <a:moveTo>
                  <a:pt x="449592" y="2177"/>
                </a:moveTo>
                <a:lnTo>
                  <a:pt x="425907" y="2177"/>
                </a:lnTo>
                <a:lnTo>
                  <a:pt x="425907" y="192748"/>
                </a:lnTo>
                <a:lnTo>
                  <a:pt x="449592" y="192748"/>
                </a:lnTo>
                <a:lnTo>
                  <a:pt x="449592" y="169335"/>
                </a:lnTo>
                <a:lnTo>
                  <a:pt x="477902" y="169335"/>
                </a:lnTo>
                <a:lnTo>
                  <a:pt x="450460" y="134624"/>
                </a:lnTo>
                <a:lnTo>
                  <a:pt x="449592" y="124687"/>
                </a:lnTo>
                <a:lnTo>
                  <a:pt x="450460" y="114767"/>
                </a:lnTo>
                <a:lnTo>
                  <a:pt x="478051" y="80039"/>
                </a:lnTo>
                <a:lnTo>
                  <a:pt x="449592" y="80039"/>
                </a:lnTo>
                <a:lnTo>
                  <a:pt x="449592" y="2177"/>
                </a:lnTo>
                <a:close/>
              </a:path>
              <a:path w="1005205" h="196850">
                <a:moveTo>
                  <a:pt x="551315" y="75955"/>
                </a:moveTo>
                <a:lnTo>
                  <a:pt x="498051" y="75955"/>
                </a:lnTo>
                <a:lnTo>
                  <a:pt x="507852" y="76840"/>
                </a:lnTo>
                <a:lnTo>
                  <a:pt x="516836" y="79494"/>
                </a:lnTo>
                <a:lnTo>
                  <a:pt x="545370" y="114767"/>
                </a:lnTo>
                <a:lnTo>
                  <a:pt x="546238" y="124687"/>
                </a:lnTo>
                <a:lnTo>
                  <a:pt x="545370" y="134624"/>
                </a:lnTo>
                <a:lnTo>
                  <a:pt x="516836" y="169947"/>
                </a:lnTo>
                <a:lnTo>
                  <a:pt x="498051" y="173418"/>
                </a:lnTo>
                <a:lnTo>
                  <a:pt x="551516" y="173418"/>
                </a:lnTo>
                <a:lnTo>
                  <a:pt x="558591" y="164553"/>
                </a:lnTo>
                <a:lnTo>
                  <a:pt x="564887" y="152388"/>
                </a:lnTo>
                <a:lnTo>
                  <a:pt x="568664" y="139099"/>
                </a:lnTo>
                <a:lnTo>
                  <a:pt x="569923" y="124687"/>
                </a:lnTo>
                <a:lnTo>
                  <a:pt x="568664" y="110292"/>
                </a:lnTo>
                <a:lnTo>
                  <a:pt x="565008" y="97480"/>
                </a:lnTo>
                <a:lnTo>
                  <a:pt x="564887" y="97054"/>
                </a:lnTo>
                <a:lnTo>
                  <a:pt x="558591" y="84973"/>
                </a:lnTo>
                <a:lnTo>
                  <a:pt x="551315" y="75955"/>
                </a:lnTo>
                <a:close/>
              </a:path>
              <a:path w="1005205" h="196850">
                <a:moveTo>
                  <a:pt x="501046" y="53087"/>
                </a:moveTo>
                <a:lnTo>
                  <a:pt x="485171" y="54771"/>
                </a:lnTo>
                <a:lnTo>
                  <a:pt x="471303" y="59825"/>
                </a:lnTo>
                <a:lnTo>
                  <a:pt x="459444" y="68247"/>
                </a:lnTo>
                <a:lnTo>
                  <a:pt x="449592" y="80039"/>
                </a:lnTo>
                <a:lnTo>
                  <a:pt x="478051" y="80039"/>
                </a:lnTo>
                <a:lnTo>
                  <a:pt x="479062" y="79494"/>
                </a:lnTo>
                <a:lnTo>
                  <a:pt x="488131" y="76840"/>
                </a:lnTo>
                <a:lnTo>
                  <a:pt x="498051" y="75955"/>
                </a:lnTo>
                <a:lnTo>
                  <a:pt x="551315" y="75955"/>
                </a:lnTo>
                <a:lnTo>
                  <a:pt x="549777" y="74050"/>
                </a:lnTo>
                <a:lnTo>
                  <a:pt x="539177" y="64878"/>
                </a:lnTo>
                <a:lnTo>
                  <a:pt x="527521" y="58328"/>
                </a:lnTo>
                <a:lnTo>
                  <a:pt x="514811" y="54397"/>
                </a:lnTo>
                <a:lnTo>
                  <a:pt x="501046" y="53087"/>
                </a:lnTo>
                <a:close/>
              </a:path>
              <a:path w="1005205" h="196850">
                <a:moveTo>
                  <a:pt x="607240" y="152728"/>
                </a:moveTo>
                <a:lnTo>
                  <a:pt x="586821" y="164434"/>
                </a:lnTo>
                <a:lnTo>
                  <a:pt x="590327" y="171291"/>
                </a:lnTo>
                <a:lnTo>
                  <a:pt x="594853" y="177434"/>
                </a:lnTo>
                <a:lnTo>
                  <a:pt x="631418" y="195742"/>
                </a:lnTo>
                <a:lnTo>
                  <a:pt x="640998" y="196287"/>
                </a:lnTo>
                <a:lnTo>
                  <a:pt x="651649" y="195589"/>
                </a:lnTo>
                <a:lnTo>
                  <a:pt x="687109" y="173963"/>
                </a:lnTo>
                <a:lnTo>
                  <a:pt x="632649" y="173963"/>
                </a:lnTo>
                <a:lnTo>
                  <a:pt x="625736" y="172125"/>
                </a:lnTo>
                <a:lnTo>
                  <a:pt x="625587" y="172125"/>
                </a:lnTo>
                <a:lnTo>
                  <a:pt x="613501" y="164434"/>
                </a:lnTo>
                <a:lnTo>
                  <a:pt x="609418" y="159262"/>
                </a:lnTo>
                <a:lnTo>
                  <a:pt x="607240" y="152728"/>
                </a:lnTo>
                <a:close/>
              </a:path>
              <a:path w="1005205" h="196850">
                <a:moveTo>
                  <a:pt x="639909" y="53087"/>
                </a:moveTo>
                <a:lnTo>
                  <a:pt x="599379" y="70630"/>
                </a:lnTo>
                <a:lnTo>
                  <a:pt x="592657" y="84939"/>
                </a:lnTo>
                <a:lnTo>
                  <a:pt x="592573" y="85195"/>
                </a:lnTo>
                <a:lnTo>
                  <a:pt x="591831" y="92562"/>
                </a:lnTo>
                <a:lnTo>
                  <a:pt x="591786" y="102907"/>
                </a:lnTo>
                <a:lnTo>
                  <a:pt x="594354" y="110167"/>
                </a:lnTo>
                <a:lnTo>
                  <a:pt x="633557" y="133308"/>
                </a:lnTo>
                <a:lnTo>
                  <a:pt x="648439" y="137119"/>
                </a:lnTo>
                <a:lnTo>
                  <a:pt x="654791" y="139660"/>
                </a:lnTo>
                <a:lnTo>
                  <a:pt x="660055" y="142927"/>
                </a:lnTo>
                <a:lnTo>
                  <a:pt x="665318" y="146013"/>
                </a:lnTo>
                <a:lnTo>
                  <a:pt x="667950" y="150187"/>
                </a:lnTo>
                <a:lnTo>
                  <a:pt x="667950" y="161803"/>
                </a:lnTo>
                <a:lnTo>
                  <a:pt x="665409" y="166521"/>
                </a:lnTo>
                <a:lnTo>
                  <a:pt x="660327" y="169607"/>
                </a:lnTo>
                <a:lnTo>
                  <a:pt x="655245" y="172511"/>
                </a:lnTo>
                <a:lnTo>
                  <a:pt x="648802" y="173963"/>
                </a:lnTo>
                <a:lnTo>
                  <a:pt x="687109" y="173963"/>
                </a:lnTo>
                <a:lnTo>
                  <a:pt x="688300" y="172125"/>
                </a:lnTo>
                <a:lnTo>
                  <a:pt x="690941" y="164434"/>
                </a:lnTo>
                <a:lnTo>
                  <a:pt x="691005" y="164247"/>
                </a:lnTo>
                <a:lnTo>
                  <a:pt x="691907" y="155450"/>
                </a:lnTo>
                <a:lnTo>
                  <a:pt x="691844" y="146013"/>
                </a:lnTo>
                <a:lnTo>
                  <a:pt x="689276" y="138662"/>
                </a:lnTo>
                <a:lnTo>
                  <a:pt x="684012" y="132854"/>
                </a:lnTo>
                <a:lnTo>
                  <a:pt x="678749" y="126865"/>
                </a:lnTo>
                <a:lnTo>
                  <a:pt x="672397" y="122690"/>
                </a:lnTo>
                <a:lnTo>
                  <a:pt x="664955" y="120331"/>
                </a:lnTo>
                <a:lnTo>
                  <a:pt x="657514" y="117790"/>
                </a:lnTo>
                <a:lnTo>
                  <a:pt x="650073" y="115612"/>
                </a:lnTo>
                <a:lnTo>
                  <a:pt x="642631" y="113797"/>
                </a:lnTo>
                <a:lnTo>
                  <a:pt x="635190" y="111801"/>
                </a:lnTo>
                <a:lnTo>
                  <a:pt x="628838" y="109260"/>
                </a:lnTo>
                <a:lnTo>
                  <a:pt x="623574" y="106174"/>
                </a:lnTo>
                <a:lnTo>
                  <a:pt x="618311" y="102907"/>
                </a:lnTo>
                <a:lnTo>
                  <a:pt x="615679" y="98642"/>
                </a:lnTo>
                <a:lnTo>
                  <a:pt x="615679" y="87571"/>
                </a:lnTo>
                <a:lnTo>
                  <a:pt x="618039" y="83124"/>
                </a:lnTo>
                <a:lnTo>
                  <a:pt x="622758" y="80039"/>
                </a:lnTo>
                <a:lnTo>
                  <a:pt x="627476" y="76772"/>
                </a:lnTo>
                <a:lnTo>
                  <a:pt x="633194" y="75139"/>
                </a:lnTo>
                <a:lnTo>
                  <a:pt x="685265" y="75139"/>
                </a:lnTo>
                <a:lnTo>
                  <a:pt x="680745" y="69558"/>
                </a:lnTo>
                <a:lnTo>
                  <a:pt x="647974" y="53563"/>
                </a:lnTo>
                <a:lnTo>
                  <a:pt x="639909" y="53087"/>
                </a:lnTo>
                <a:close/>
              </a:path>
              <a:path w="1005205" h="196850">
                <a:moveTo>
                  <a:pt x="685257" y="75139"/>
                </a:moveTo>
                <a:lnTo>
                  <a:pt x="639909" y="75139"/>
                </a:lnTo>
                <a:lnTo>
                  <a:pt x="649897" y="76228"/>
                </a:lnTo>
                <a:lnTo>
                  <a:pt x="658081" y="79494"/>
                </a:lnTo>
                <a:lnTo>
                  <a:pt x="664462" y="84939"/>
                </a:lnTo>
                <a:lnTo>
                  <a:pt x="669039" y="92562"/>
                </a:lnTo>
                <a:lnTo>
                  <a:pt x="688913" y="81400"/>
                </a:lnTo>
                <a:lnTo>
                  <a:pt x="685257" y="75139"/>
                </a:lnTo>
                <a:close/>
              </a:path>
              <a:path w="1005205" h="196850">
                <a:moveTo>
                  <a:pt x="734956" y="0"/>
                </a:moveTo>
                <a:lnTo>
                  <a:pt x="726062" y="0"/>
                </a:lnTo>
                <a:lnTo>
                  <a:pt x="722251" y="1633"/>
                </a:lnTo>
                <a:lnTo>
                  <a:pt x="719166" y="4900"/>
                </a:lnTo>
                <a:lnTo>
                  <a:pt x="716080" y="7985"/>
                </a:lnTo>
                <a:lnTo>
                  <a:pt x="714537" y="11706"/>
                </a:lnTo>
                <a:lnTo>
                  <a:pt x="714537" y="20418"/>
                </a:lnTo>
                <a:lnTo>
                  <a:pt x="716080" y="24138"/>
                </a:lnTo>
                <a:lnTo>
                  <a:pt x="722251" y="30309"/>
                </a:lnTo>
                <a:lnTo>
                  <a:pt x="726062" y="31852"/>
                </a:lnTo>
                <a:lnTo>
                  <a:pt x="734956" y="31852"/>
                </a:lnTo>
                <a:lnTo>
                  <a:pt x="738676" y="30309"/>
                </a:lnTo>
                <a:lnTo>
                  <a:pt x="744847" y="24138"/>
                </a:lnTo>
                <a:lnTo>
                  <a:pt x="746390" y="20418"/>
                </a:lnTo>
                <a:lnTo>
                  <a:pt x="746390" y="11706"/>
                </a:lnTo>
                <a:lnTo>
                  <a:pt x="744847" y="7985"/>
                </a:lnTo>
                <a:lnTo>
                  <a:pt x="741762" y="4900"/>
                </a:lnTo>
                <a:lnTo>
                  <a:pt x="738676" y="1633"/>
                </a:lnTo>
                <a:lnTo>
                  <a:pt x="734956" y="0"/>
                </a:lnTo>
                <a:close/>
              </a:path>
              <a:path w="1005205" h="196850">
                <a:moveTo>
                  <a:pt x="742306" y="56626"/>
                </a:moveTo>
                <a:lnTo>
                  <a:pt x="718621" y="56626"/>
                </a:lnTo>
                <a:lnTo>
                  <a:pt x="718621" y="192748"/>
                </a:lnTo>
                <a:lnTo>
                  <a:pt x="742306" y="192748"/>
                </a:lnTo>
                <a:lnTo>
                  <a:pt x="742306" y="56626"/>
                </a:lnTo>
                <a:close/>
              </a:path>
              <a:path w="1005205" h="196850">
                <a:moveTo>
                  <a:pt x="816282" y="79494"/>
                </a:moveTo>
                <a:lnTo>
                  <a:pt x="792597" y="79494"/>
                </a:lnTo>
                <a:lnTo>
                  <a:pt x="792597" y="153272"/>
                </a:lnTo>
                <a:lnTo>
                  <a:pt x="793488" y="164797"/>
                </a:lnTo>
                <a:lnTo>
                  <a:pt x="793499" y="164928"/>
                </a:lnTo>
                <a:lnTo>
                  <a:pt x="825606" y="193564"/>
                </a:lnTo>
                <a:lnTo>
                  <a:pt x="838010" y="193973"/>
                </a:lnTo>
                <a:lnTo>
                  <a:pt x="852490" y="192748"/>
                </a:lnTo>
                <a:lnTo>
                  <a:pt x="852490" y="172057"/>
                </a:lnTo>
                <a:lnTo>
                  <a:pt x="832344" y="172057"/>
                </a:lnTo>
                <a:lnTo>
                  <a:pt x="826899" y="171876"/>
                </a:lnTo>
                <a:lnTo>
                  <a:pt x="816282" y="159988"/>
                </a:lnTo>
                <a:lnTo>
                  <a:pt x="816282" y="79494"/>
                </a:lnTo>
                <a:close/>
              </a:path>
              <a:path w="1005205" h="196850">
                <a:moveTo>
                  <a:pt x="852490" y="171513"/>
                </a:moveTo>
                <a:lnTo>
                  <a:pt x="844504" y="171876"/>
                </a:lnTo>
                <a:lnTo>
                  <a:pt x="837789" y="172057"/>
                </a:lnTo>
                <a:lnTo>
                  <a:pt x="852490" y="172057"/>
                </a:lnTo>
                <a:lnTo>
                  <a:pt x="852490" y="171513"/>
                </a:lnTo>
                <a:close/>
              </a:path>
              <a:path w="1005205" h="196850">
                <a:moveTo>
                  <a:pt x="852490" y="56626"/>
                </a:moveTo>
                <a:lnTo>
                  <a:pt x="765645" y="56626"/>
                </a:lnTo>
                <a:lnTo>
                  <a:pt x="765645" y="79494"/>
                </a:lnTo>
                <a:lnTo>
                  <a:pt x="852490" y="79494"/>
                </a:lnTo>
                <a:lnTo>
                  <a:pt x="852490" y="56626"/>
                </a:lnTo>
                <a:close/>
              </a:path>
              <a:path w="1005205" h="196850">
                <a:moveTo>
                  <a:pt x="816282" y="18512"/>
                </a:moveTo>
                <a:lnTo>
                  <a:pt x="792597" y="25590"/>
                </a:lnTo>
                <a:lnTo>
                  <a:pt x="792597" y="56626"/>
                </a:lnTo>
                <a:lnTo>
                  <a:pt x="816282" y="56626"/>
                </a:lnTo>
                <a:lnTo>
                  <a:pt x="816282" y="18512"/>
                </a:lnTo>
                <a:close/>
              </a:path>
              <a:path w="1005205" h="196850">
                <a:moveTo>
                  <a:pt x="937324" y="53087"/>
                </a:moveTo>
                <a:lnTo>
                  <a:pt x="921663" y="54414"/>
                </a:lnTo>
                <a:lnTo>
                  <a:pt x="922084" y="54414"/>
                </a:lnTo>
                <a:lnTo>
                  <a:pt x="908670" y="58191"/>
                </a:lnTo>
                <a:lnTo>
                  <a:pt x="877175" y="84361"/>
                </a:lnTo>
                <a:lnTo>
                  <a:pt x="865996" y="124687"/>
                </a:lnTo>
                <a:lnTo>
                  <a:pt x="867255" y="139541"/>
                </a:lnTo>
                <a:lnTo>
                  <a:pt x="886142" y="176141"/>
                </a:lnTo>
                <a:lnTo>
                  <a:pt x="923507" y="195028"/>
                </a:lnTo>
                <a:lnTo>
                  <a:pt x="938957" y="196287"/>
                </a:lnTo>
                <a:lnTo>
                  <a:pt x="957708" y="194364"/>
                </a:lnTo>
                <a:lnTo>
                  <a:pt x="973940" y="188596"/>
                </a:lnTo>
                <a:lnTo>
                  <a:pt x="987655" y="178982"/>
                </a:lnTo>
                <a:lnTo>
                  <a:pt x="991830" y="173963"/>
                </a:lnTo>
                <a:lnTo>
                  <a:pt x="939502" y="173963"/>
                </a:lnTo>
                <a:lnTo>
                  <a:pt x="930211" y="173333"/>
                </a:lnTo>
                <a:lnTo>
                  <a:pt x="896147" y="151775"/>
                </a:lnTo>
                <a:lnTo>
                  <a:pt x="890226" y="135577"/>
                </a:lnTo>
                <a:lnTo>
                  <a:pt x="1004295" y="135577"/>
                </a:lnTo>
                <a:lnTo>
                  <a:pt x="1004840" y="131947"/>
                </a:lnTo>
                <a:lnTo>
                  <a:pt x="1005112" y="128407"/>
                </a:lnTo>
                <a:lnTo>
                  <a:pt x="1005090" y="124687"/>
                </a:lnTo>
                <a:lnTo>
                  <a:pt x="1004273" y="114886"/>
                </a:lnTo>
                <a:lnTo>
                  <a:pt x="890226" y="114886"/>
                </a:lnTo>
                <a:lnTo>
                  <a:pt x="892319" y="106361"/>
                </a:lnTo>
                <a:lnTo>
                  <a:pt x="919900" y="78133"/>
                </a:lnTo>
                <a:lnTo>
                  <a:pt x="937324" y="75411"/>
                </a:lnTo>
                <a:lnTo>
                  <a:pt x="986879" y="75411"/>
                </a:lnTo>
                <a:lnTo>
                  <a:pt x="986055" y="74322"/>
                </a:lnTo>
                <a:lnTo>
                  <a:pt x="975965" y="65032"/>
                </a:lnTo>
                <a:lnTo>
                  <a:pt x="964480" y="58396"/>
                </a:lnTo>
                <a:lnTo>
                  <a:pt x="951599" y="54414"/>
                </a:lnTo>
                <a:lnTo>
                  <a:pt x="937324" y="53087"/>
                </a:lnTo>
                <a:close/>
              </a:path>
              <a:path w="1005205" h="196850">
                <a:moveTo>
                  <a:pt x="978705" y="154089"/>
                </a:moveTo>
                <a:lnTo>
                  <a:pt x="971660" y="162784"/>
                </a:lnTo>
                <a:lnTo>
                  <a:pt x="962778" y="168994"/>
                </a:lnTo>
                <a:lnTo>
                  <a:pt x="952059" y="172721"/>
                </a:lnTo>
                <a:lnTo>
                  <a:pt x="939502" y="173963"/>
                </a:lnTo>
                <a:lnTo>
                  <a:pt x="991830" y="173963"/>
                </a:lnTo>
                <a:lnTo>
                  <a:pt x="998851" y="165523"/>
                </a:lnTo>
                <a:lnTo>
                  <a:pt x="978705" y="154089"/>
                </a:lnTo>
                <a:close/>
              </a:path>
              <a:path w="1005205" h="196850">
                <a:moveTo>
                  <a:pt x="986879" y="75411"/>
                </a:moveTo>
                <a:lnTo>
                  <a:pt x="937324" y="75411"/>
                </a:lnTo>
                <a:lnTo>
                  <a:pt x="945877" y="76091"/>
                </a:lnTo>
                <a:lnTo>
                  <a:pt x="945436" y="76091"/>
                </a:lnTo>
                <a:lnTo>
                  <a:pt x="979079" y="105800"/>
                </a:lnTo>
                <a:lnTo>
                  <a:pt x="981155" y="114886"/>
                </a:lnTo>
                <a:lnTo>
                  <a:pt x="1004273" y="114886"/>
                </a:lnTo>
                <a:lnTo>
                  <a:pt x="1003921" y="110666"/>
                </a:lnTo>
                <a:lnTo>
                  <a:pt x="1000458" y="97871"/>
                </a:lnTo>
                <a:lnTo>
                  <a:pt x="1000348" y="97462"/>
                </a:lnTo>
                <a:lnTo>
                  <a:pt x="994460" y="85484"/>
                </a:lnTo>
                <a:lnTo>
                  <a:pt x="994393" y="85348"/>
                </a:lnTo>
                <a:lnTo>
                  <a:pt x="986879" y="754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5927820" y="7327525"/>
            <a:ext cx="782320" cy="194310"/>
          </a:xfrm>
          <a:custGeom>
            <a:avLst/>
            <a:gdLst/>
            <a:ahLst/>
            <a:cxnLst/>
            <a:rect l="l" t="t" r="r" b="b"/>
            <a:pathLst>
              <a:path w="782319" h="194309">
                <a:moveTo>
                  <a:pt x="112436" y="0"/>
                </a:moveTo>
                <a:lnTo>
                  <a:pt x="0" y="0"/>
                </a:lnTo>
                <a:lnTo>
                  <a:pt x="0" y="190570"/>
                </a:lnTo>
                <a:lnTo>
                  <a:pt x="113797" y="190570"/>
                </a:lnTo>
                <a:lnTo>
                  <a:pt x="113797" y="166612"/>
                </a:lnTo>
                <a:lnTo>
                  <a:pt x="25318" y="166612"/>
                </a:lnTo>
                <a:lnTo>
                  <a:pt x="25318" y="106174"/>
                </a:lnTo>
                <a:lnTo>
                  <a:pt x="105630" y="106174"/>
                </a:lnTo>
                <a:lnTo>
                  <a:pt x="105630" y="82489"/>
                </a:lnTo>
                <a:lnTo>
                  <a:pt x="25318" y="82489"/>
                </a:lnTo>
                <a:lnTo>
                  <a:pt x="25318" y="23957"/>
                </a:lnTo>
                <a:lnTo>
                  <a:pt x="112436" y="23957"/>
                </a:lnTo>
                <a:lnTo>
                  <a:pt x="112436" y="0"/>
                </a:lnTo>
                <a:close/>
              </a:path>
              <a:path w="782319" h="194309">
                <a:moveTo>
                  <a:pt x="151713" y="54448"/>
                </a:moveTo>
                <a:lnTo>
                  <a:pt x="126122" y="54448"/>
                </a:lnTo>
                <a:lnTo>
                  <a:pt x="180571" y="190570"/>
                </a:lnTo>
                <a:lnTo>
                  <a:pt x="208340" y="190570"/>
                </a:lnTo>
                <a:lnTo>
                  <a:pt x="218467" y="165251"/>
                </a:lnTo>
                <a:lnTo>
                  <a:pt x="194455" y="165251"/>
                </a:lnTo>
                <a:lnTo>
                  <a:pt x="151713" y="54448"/>
                </a:lnTo>
                <a:close/>
              </a:path>
              <a:path w="782319" h="194309">
                <a:moveTo>
                  <a:pt x="262788" y="54448"/>
                </a:moveTo>
                <a:lnTo>
                  <a:pt x="237198" y="54448"/>
                </a:lnTo>
                <a:lnTo>
                  <a:pt x="194455" y="165251"/>
                </a:lnTo>
                <a:lnTo>
                  <a:pt x="218467" y="165251"/>
                </a:lnTo>
                <a:lnTo>
                  <a:pt x="262788" y="54448"/>
                </a:lnTo>
                <a:close/>
              </a:path>
              <a:path w="782319" h="194309">
                <a:moveTo>
                  <a:pt x="341207" y="50909"/>
                </a:moveTo>
                <a:lnTo>
                  <a:pt x="325546" y="52236"/>
                </a:lnTo>
                <a:lnTo>
                  <a:pt x="325967" y="52236"/>
                </a:lnTo>
                <a:lnTo>
                  <a:pt x="312554" y="56014"/>
                </a:lnTo>
                <a:lnTo>
                  <a:pt x="281059" y="82183"/>
                </a:lnTo>
                <a:lnTo>
                  <a:pt x="269880" y="122509"/>
                </a:lnTo>
                <a:lnTo>
                  <a:pt x="271139" y="137363"/>
                </a:lnTo>
                <a:lnTo>
                  <a:pt x="290026" y="173963"/>
                </a:lnTo>
                <a:lnTo>
                  <a:pt x="327391" y="192850"/>
                </a:lnTo>
                <a:lnTo>
                  <a:pt x="342841" y="194109"/>
                </a:lnTo>
                <a:lnTo>
                  <a:pt x="361591" y="192186"/>
                </a:lnTo>
                <a:lnTo>
                  <a:pt x="377824" y="186418"/>
                </a:lnTo>
                <a:lnTo>
                  <a:pt x="391538" y="176804"/>
                </a:lnTo>
                <a:lnTo>
                  <a:pt x="395714" y="171785"/>
                </a:lnTo>
                <a:lnTo>
                  <a:pt x="343385" y="171785"/>
                </a:lnTo>
                <a:lnTo>
                  <a:pt x="334095" y="171155"/>
                </a:lnTo>
                <a:lnTo>
                  <a:pt x="300030" y="149597"/>
                </a:lnTo>
                <a:lnTo>
                  <a:pt x="294109" y="133399"/>
                </a:lnTo>
                <a:lnTo>
                  <a:pt x="408179" y="133399"/>
                </a:lnTo>
                <a:lnTo>
                  <a:pt x="408723" y="129769"/>
                </a:lnTo>
                <a:lnTo>
                  <a:pt x="408996" y="126230"/>
                </a:lnTo>
                <a:lnTo>
                  <a:pt x="408973" y="122509"/>
                </a:lnTo>
                <a:lnTo>
                  <a:pt x="408156" y="112708"/>
                </a:lnTo>
                <a:lnTo>
                  <a:pt x="294109" y="112708"/>
                </a:lnTo>
                <a:lnTo>
                  <a:pt x="296202" y="104184"/>
                </a:lnTo>
                <a:lnTo>
                  <a:pt x="323784" y="75955"/>
                </a:lnTo>
                <a:lnTo>
                  <a:pt x="341207" y="73233"/>
                </a:lnTo>
                <a:lnTo>
                  <a:pt x="390762" y="73233"/>
                </a:lnTo>
                <a:lnTo>
                  <a:pt x="389939" y="72144"/>
                </a:lnTo>
                <a:lnTo>
                  <a:pt x="379849" y="62854"/>
                </a:lnTo>
                <a:lnTo>
                  <a:pt x="368363" y="56218"/>
                </a:lnTo>
                <a:lnTo>
                  <a:pt x="355483" y="52236"/>
                </a:lnTo>
                <a:lnTo>
                  <a:pt x="341207" y="50909"/>
                </a:lnTo>
                <a:close/>
              </a:path>
              <a:path w="782319" h="194309">
                <a:moveTo>
                  <a:pt x="382588" y="151911"/>
                </a:moveTo>
                <a:lnTo>
                  <a:pt x="375544" y="160606"/>
                </a:lnTo>
                <a:lnTo>
                  <a:pt x="366662" y="166816"/>
                </a:lnTo>
                <a:lnTo>
                  <a:pt x="355942" y="170543"/>
                </a:lnTo>
                <a:lnTo>
                  <a:pt x="343385" y="171785"/>
                </a:lnTo>
                <a:lnTo>
                  <a:pt x="395714" y="171785"/>
                </a:lnTo>
                <a:lnTo>
                  <a:pt x="402734" y="163345"/>
                </a:lnTo>
                <a:lnTo>
                  <a:pt x="382588" y="151911"/>
                </a:lnTo>
                <a:close/>
              </a:path>
              <a:path w="782319" h="194309">
                <a:moveTo>
                  <a:pt x="390762" y="73233"/>
                </a:moveTo>
                <a:lnTo>
                  <a:pt x="341207" y="73233"/>
                </a:lnTo>
                <a:lnTo>
                  <a:pt x="349761" y="73913"/>
                </a:lnTo>
                <a:lnTo>
                  <a:pt x="349319" y="73913"/>
                </a:lnTo>
                <a:lnTo>
                  <a:pt x="382962" y="103622"/>
                </a:lnTo>
                <a:lnTo>
                  <a:pt x="385038" y="112708"/>
                </a:lnTo>
                <a:lnTo>
                  <a:pt x="408156" y="112708"/>
                </a:lnTo>
                <a:lnTo>
                  <a:pt x="398276" y="83170"/>
                </a:lnTo>
                <a:lnTo>
                  <a:pt x="390762" y="73233"/>
                </a:lnTo>
                <a:close/>
              </a:path>
              <a:path w="782319" h="194309">
                <a:moveTo>
                  <a:pt x="459907" y="54448"/>
                </a:moveTo>
                <a:lnTo>
                  <a:pt x="436222" y="54448"/>
                </a:lnTo>
                <a:lnTo>
                  <a:pt x="436222" y="190570"/>
                </a:lnTo>
                <a:lnTo>
                  <a:pt x="459907" y="190570"/>
                </a:lnTo>
                <a:lnTo>
                  <a:pt x="459907" y="118425"/>
                </a:lnTo>
                <a:lnTo>
                  <a:pt x="460549" y="108352"/>
                </a:lnTo>
                <a:lnTo>
                  <a:pt x="483388" y="76296"/>
                </a:lnTo>
                <a:lnTo>
                  <a:pt x="490529" y="74322"/>
                </a:lnTo>
                <a:lnTo>
                  <a:pt x="459907" y="74322"/>
                </a:lnTo>
                <a:lnTo>
                  <a:pt x="459907" y="54448"/>
                </a:lnTo>
                <a:close/>
              </a:path>
              <a:path w="782319" h="194309">
                <a:moveTo>
                  <a:pt x="548078" y="73505"/>
                </a:moveTo>
                <a:lnTo>
                  <a:pt x="499383" y="73505"/>
                </a:lnTo>
                <a:lnTo>
                  <a:pt x="509928" y="74322"/>
                </a:lnTo>
                <a:lnTo>
                  <a:pt x="507761" y="74322"/>
                </a:lnTo>
                <a:lnTo>
                  <a:pt x="533043" y="106991"/>
                </a:lnTo>
                <a:lnTo>
                  <a:pt x="533141" y="190570"/>
                </a:lnTo>
                <a:lnTo>
                  <a:pt x="556826" y="190570"/>
                </a:lnTo>
                <a:lnTo>
                  <a:pt x="556826" y="106991"/>
                </a:lnTo>
                <a:lnTo>
                  <a:pt x="555924" y="94740"/>
                </a:lnTo>
                <a:lnTo>
                  <a:pt x="553219" y="83850"/>
                </a:lnTo>
                <a:lnTo>
                  <a:pt x="548710" y="74322"/>
                </a:lnTo>
                <a:lnTo>
                  <a:pt x="548078" y="73505"/>
                </a:lnTo>
                <a:close/>
              </a:path>
              <a:path w="782319" h="194309">
                <a:moveTo>
                  <a:pt x="504011" y="50909"/>
                </a:moveTo>
                <a:lnTo>
                  <a:pt x="490126" y="52355"/>
                </a:lnTo>
                <a:lnTo>
                  <a:pt x="478148" y="56694"/>
                </a:lnTo>
                <a:lnTo>
                  <a:pt x="468075" y="63926"/>
                </a:lnTo>
                <a:lnTo>
                  <a:pt x="459688" y="74322"/>
                </a:lnTo>
                <a:lnTo>
                  <a:pt x="489522" y="74322"/>
                </a:lnTo>
                <a:lnTo>
                  <a:pt x="499383" y="73505"/>
                </a:lnTo>
                <a:lnTo>
                  <a:pt x="548078" y="73505"/>
                </a:lnTo>
                <a:lnTo>
                  <a:pt x="542397" y="66155"/>
                </a:lnTo>
                <a:lnTo>
                  <a:pt x="534587" y="59485"/>
                </a:lnTo>
                <a:lnTo>
                  <a:pt x="525586" y="54720"/>
                </a:lnTo>
                <a:lnTo>
                  <a:pt x="515394" y="51862"/>
                </a:lnTo>
                <a:lnTo>
                  <a:pt x="504011" y="50909"/>
                </a:lnTo>
                <a:close/>
              </a:path>
              <a:path w="782319" h="194309">
                <a:moveTo>
                  <a:pt x="627732" y="77317"/>
                </a:moveTo>
                <a:lnTo>
                  <a:pt x="604047" y="77317"/>
                </a:lnTo>
                <a:lnTo>
                  <a:pt x="604047" y="151094"/>
                </a:lnTo>
                <a:lnTo>
                  <a:pt x="604939" y="162619"/>
                </a:lnTo>
                <a:lnTo>
                  <a:pt x="604949" y="162750"/>
                </a:lnTo>
                <a:lnTo>
                  <a:pt x="637057" y="191386"/>
                </a:lnTo>
                <a:lnTo>
                  <a:pt x="649461" y="191795"/>
                </a:lnTo>
                <a:lnTo>
                  <a:pt x="663941" y="190570"/>
                </a:lnTo>
                <a:lnTo>
                  <a:pt x="663941" y="169879"/>
                </a:lnTo>
                <a:lnTo>
                  <a:pt x="643795" y="169879"/>
                </a:lnTo>
                <a:lnTo>
                  <a:pt x="638350" y="169698"/>
                </a:lnTo>
                <a:lnTo>
                  <a:pt x="634266" y="168246"/>
                </a:lnTo>
                <a:lnTo>
                  <a:pt x="631544" y="165523"/>
                </a:lnTo>
                <a:lnTo>
                  <a:pt x="629117" y="162750"/>
                </a:lnTo>
                <a:lnTo>
                  <a:pt x="629003" y="162619"/>
                </a:lnTo>
                <a:lnTo>
                  <a:pt x="627732" y="157810"/>
                </a:lnTo>
                <a:lnTo>
                  <a:pt x="627732" y="77317"/>
                </a:lnTo>
                <a:close/>
              </a:path>
              <a:path w="782319" h="194309">
                <a:moveTo>
                  <a:pt x="663941" y="169335"/>
                </a:moveTo>
                <a:lnTo>
                  <a:pt x="655955" y="169698"/>
                </a:lnTo>
                <a:lnTo>
                  <a:pt x="649240" y="169879"/>
                </a:lnTo>
                <a:lnTo>
                  <a:pt x="663941" y="169879"/>
                </a:lnTo>
                <a:lnTo>
                  <a:pt x="663941" y="169335"/>
                </a:lnTo>
                <a:close/>
              </a:path>
              <a:path w="782319" h="194309">
                <a:moveTo>
                  <a:pt x="663941" y="54448"/>
                </a:moveTo>
                <a:lnTo>
                  <a:pt x="577095" y="54448"/>
                </a:lnTo>
                <a:lnTo>
                  <a:pt x="577095" y="77317"/>
                </a:lnTo>
                <a:lnTo>
                  <a:pt x="663941" y="77317"/>
                </a:lnTo>
                <a:lnTo>
                  <a:pt x="663941" y="54448"/>
                </a:lnTo>
                <a:close/>
              </a:path>
              <a:path w="782319" h="194309">
                <a:moveTo>
                  <a:pt x="627732" y="16334"/>
                </a:moveTo>
                <a:lnTo>
                  <a:pt x="604047" y="23412"/>
                </a:lnTo>
                <a:lnTo>
                  <a:pt x="604047" y="54448"/>
                </a:lnTo>
                <a:lnTo>
                  <a:pt x="627732" y="54448"/>
                </a:lnTo>
                <a:lnTo>
                  <a:pt x="627732" y="16334"/>
                </a:lnTo>
                <a:close/>
              </a:path>
              <a:path w="782319" h="194309">
                <a:moveTo>
                  <a:pt x="697314" y="150550"/>
                </a:moveTo>
                <a:lnTo>
                  <a:pt x="676896" y="162256"/>
                </a:lnTo>
                <a:lnTo>
                  <a:pt x="680401" y="169113"/>
                </a:lnTo>
                <a:lnTo>
                  <a:pt x="684927" y="175256"/>
                </a:lnTo>
                <a:lnTo>
                  <a:pt x="721492" y="193564"/>
                </a:lnTo>
                <a:lnTo>
                  <a:pt x="731072" y="194109"/>
                </a:lnTo>
                <a:lnTo>
                  <a:pt x="741723" y="193411"/>
                </a:lnTo>
                <a:lnTo>
                  <a:pt x="777184" y="171785"/>
                </a:lnTo>
                <a:lnTo>
                  <a:pt x="722723" y="171785"/>
                </a:lnTo>
                <a:lnTo>
                  <a:pt x="715810" y="169947"/>
                </a:lnTo>
                <a:lnTo>
                  <a:pt x="715661" y="169947"/>
                </a:lnTo>
                <a:lnTo>
                  <a:pt x="703575" y="162256"/>
                </a:lnTo>
                <a:lnTo>
                  <a:pt x="699492" y="157084"/>
                </a:lnTo>
                <a:lnTo>
                  <a:pt x="697314" y="150550"/>
                </a:lnTo>
                <a:close/>
              </a:path>
              <a:path w="782319" h="194309">
                <a:moveTo>
                  <a:pt x="729983" y="50909"/>
                </a:moveTo>
                <a:lnTo>
                  <a:pt x="689453" y="68452"/>
                </a:lnTo>
                <a:lnTo>
                  <a:pt x="681860" y="100729"/>
                </a:lnTo>
                <a:lnTo>
                  <a:pt x="684428" y="107989"/>
                </a:lnTo>
                <a:lnTo>
                  <a:pt x="723631" y="131130"/>
                </a:lnTo>
                <a:lnTo>
                  <a:pt x="738513" y="134941"/>
                </a:lnTo>
                <a:lnTo>
                  <a:pt x="744866" y="137482"/>
                </a:lnTo>
                <a:lnTo>
                  <a:pt x="750129" y="140749"/>
                </a:lnTo>
                <a:lnTo>
                  <a:pt x="755392" y="143835"/>
                </a:lnTo>
                <a:lnTo>
                  <a:pt x="758024" y="148009"/>
                </a:lnTo>
                <a:lnTo>
                  <a:pt x="758024" y="159625"/>
                </a:lnTo>
                <a:lnTo>
                  <a:pt x="755483" y="164344"/>
                </a:lnTo>
                <a:lnTo>
                  <a:pt x="750401" y="167429"/>
                </a:lnTo>
                <a:lnTo>
                  <a:pt x="745319" y="170333"/>
                </a:lnTo>
                <a:lnTo>
                  <a:pt x="738876" y="171785"/>
                </a:lnTo>
                <a:lnTo>
                  <a:pt x="777184" y="171785"/>
                </a:lnTo>
                <a:lnTo>
                  <a:pt x="778374" y="169947"/>
                </a:lnTo>
                <a:lnTo>
                  <a:pt x="781015" y="162256"/>
                </a:lnTo>
                <a:lnTo>
                  <a:pt x="781080" y="162069"/>
                </a:lnTo>
                <a:lnTo>
                  <a:pt x="781981" y="153272"/>
                </a:lnTo>
                <a:lnTo>
                  <a:pt x="781918" y="143835"/>
                </a:lnTo>
                <a:lnTo>
                  <a:pt x="779350" y="136484"/>
                </a:lnTo>
                <a:lnTo>
                  <a:pt x="774086" y="130676"/>
                </a:lnTo>
                <a:lnTo>
                  <a:pt x="768823" y="124687"/>
                </a:lnTo>
                <a:lnTo>
                  <a:pt x="762471" y="120512"/>
                </a:lnTo>
                <a:lnTo>
                  <a:pt x="755029" y="118153"/>
                </a:lnTo>
                <a:lnTo>
                  <a:pt x="747588" y="115612"/>
                </a:lnTo>
                <a:lnTo>
                  <a:pt x="740147" y="113434"/>
                </a:lnTo>
                <a:lnTo>
                  <a:pt x="732705" y="111619"/>
                </a:lnTo>
                <a:lnTo>
                  <a:pt x="725264" y="109623"/>
                </a:lnTo>
                <a:lnTo>
                  <a:pt x="718912" y="107082"/>
                </a:lnTo>
                <a:lnTo>
                  <a:pt x="713648" y="103996"/>
                </a:lnTo>
                <a:lnTo>
                  <a:pt x="708385" y="100729"/>
                </a:lnTo>
                <a:lnTo>
                  <a:pt x="705753" y="96464"/>
                </a:lnTo>
                <a:lnTo>
                  <a:pt x="705753" y="85393"/>
                </a:lnTo>
                <a:lnTo>
                  <a:pt x="708113" y="80946"/>
                </a:lnTo>
                <a:lnTo>
                  <a:pt x="712832" y="77861"/>
                </a:lnTo>
                <a:lnTo>
                  <a:pt x="717551" y="74594"/>
                </a:lnTo>
                <a:lnTo>
                  <a:pt x="723268" y="72961"/>
                </a:lnTo>
                <a:lnTo>
                  <a:pt x="775339" y="72961"/>
                </a:lnTo>
                <a:lnTo>
                  <a:pt x="770819" y="67380"/>
                </a:lnTo>
                <a:lnTo>
                  <a:pt x="738048" y="51385"/>
                </a:lnTo>
                <a:lnTo>
                  <a:pt x="729983" y="50909"/>
                </a:lnTo>
                <a:close/>
              </a:path>
              <a:path w="782319" h="194309">
                <a:moveTo>
                  <a:pt x="775331" y="72961"/>
                </a:moveTo>
                <a:lnTo>
                  <a:pt x="729983" y="72961"/>
                </a:lnTo>
                <a:lnTo>
                  <a:pt x="739971" y="74050"/>
                </a:lnTo>
                <a:lnTo>
                  <a:pt x="748155" y="77317"/>
                </a:lnTo>
                <a:lnTo>
                  <a:pt x="754536" y="82761"/>
                </a:lnTo>
                <a:lnTo>
                  <a:pt x="759113" y="90384"/>
                </a:lnTo>
                <a:lnTo>
                  <a:pt x="778987" y="79222"/>
                </a:lnTo>
                <a:lnTo>
                  <a:pt x="775331" y="729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3055" y="908768"/>
            <a:ext cx="11791147" cy="599049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6886" y="10672419"/>
            <a:ext cx="142559" cy="230840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10276802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29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1648491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29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13020180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14391868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15763558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17135234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18506923" y="9141085"/>
            <a:ext cx="11430" cy="188595"/>
          </a:xfrm>
          <a:custGeom>
            <a:avLst/>
            <a:gdLst/>
            <a:ahLst/>
            <a:cxnLst/>
            <a:rect l="l" t="t" r="r" b="b"/>
            <a:pathLst>
              <a:path w="11430" h="188595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0" y="188480"/>
                </a:lnTo>
                <a:lnTo>
                  <a:pt x="5080" y="188480"/>
                </a:lnTo>
                <a:lnTo>
                  <a:pt x="11430" y="1884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9970828" y="9681485"/>
            <a:ext cx="615315" cy="228600"/>
          </a:xfrm>
          <a:custGeom>
            <a:avLst/>
            <a:gdLst/>
            <a:ahLst/>
            <a:cxnLst/>
            <a:rect l="l" t="t" r="r" b="b"/>
            <a:pathLst>
              <a:path w="61531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106744" y="79238"/>
                </a:lnTo>
                <a:lnTo>
                  <a:pt x="100913" y="92039"/>
                </a:lnTo>
                <a:lnTo>
                  <a:pt x="91194" y="105939"/>
                </a:lnTo>
                <a:lnTo>
                  <a:pt x="77589" y="120938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28085" y="102012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1531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1531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1531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15315" h="228600">
                <a:moveTo>
                  <a:pt x="430331" y="35496"/>
                </a:moveTo>
                <a:lnTo>
                  <a:pt x="401431" y="35496"/>
                </a:lnTo>
                <a:lnTo>
                  <a:pt x="401431" y="223972"/>
                </a:lnTo>
                <a:lnTo>
                  <a:pt x="430331" y="223972"/>
                </a:lnTo>
                <a:lnTo>
                  <a:pt x="430331" y="35496"/>
                </a:lnTo>
                <a:close/>
              </a:path>
              <a:path w="615315" h="228600">
                <a:moveTo>
                  <a:pt x="430331" y="4083"/>
                </a:moveTo>
                <a:lnTo>
                  <a:pt x="405201" y="4083"/>
                </a:lnTo>
                <a:lnTo>
                  <a:pt x="347401" y="24187"/>
                </a:lnTo>
                <a:lnTo>
                  <a:pt x="354626" y="49317"/>
                </a:lnTo>
                <a:lnTo>
                  <a:pt x="401431" y="35496"/>
                </a:lnTo>
                <a:lnTo>
                  <a:pt x="430331" y="35496"/>
                </a:lnTo>
                <a:lnTo>
                  <a:pt x="430331" y="4083"/>
                </a:lnTo>
                <a:close/>
              </a:path>
              <a:path w="615315" h="228600">
                <a:moveTo>
                  <a:pt x="582603" y="147011"/>
                </a:moveTo>
                <a:lnTo>
                  <a:pt x="550153" y="147011"/>
                </a:lnTo>
                <a:lnTo>
                  <a:pt x="498008" y="223972"/>
                </a:lnTo>
                <a:lnTo>
                  <a:pt x="530991" y="223972"/>
                </a:lnTo>
                <a:lnTo>
                  <a:pt x="582603" y="147011"/>
                </a:lnTo>
                <a:close/>
              </a:path>
              <a:path w="615315" h="228600">
                <a:moveTo>
                  <a:pt x="539473" y="0"/>
                </a:moveTo>
                <a:lnTo>
                  <a:pt x="496241" y="11661"/>
                </a:lnTo>
                <a:lnTo>
                  <a:pt x="469030" y="44213"/>
                </a:lnTo>
                <a:lnTo>
                  <a:pt x="463768" y="73819"/>
                </a:lnTo>
                <a:lnTo>
                  <a:pt x="465084" y="89408"/>
                </a:lnTo>
                <a:lnTo>
                  <a:pt x="484815" y="127221"/>
                </a:lnTo>
                <a:lnTo>
                  <a:pt x="523570" y="146363"/>
                </a:lnTo>
                <a:lnTo>
                  <a:pt x="539473" y="147639"/>
                </a:lnTo>
                <a:lnTo>
                  <a:pt x="541986" y="147639"/>
                </a:lnTo>
                <a:lnTo>
                  <a:pt x="545546" y="147430"/>
                </a:lnTo>
                <a:lnTo>
                  <a:pt x="550153" y="147011"/>
                </a:lnTo>
                <a:lnTo>
                  <a:pt x="582603" y="147011"/>
                </a:lnTo>
                <a:lnTo>
                  <a:pt x="600720" y="119996"/>
                </a:lnTo>
                <a:lnTo>
                  <a:pt x="539473" y="119996"/>
                </a:lnTo>
                <a:lnTo>
                  <a:pt x="529578" y="119211"/>
                </a:lnTo>
                <a:lnTo>
                  <a:pt x="495888" y="92588"/>
                </a:lnTo>
                <a:lnTo>
                  <a:pt x="492668" y="73819"/>
                </a:lnTo>
                <a:lnTo>
                  <a:pt x="493473" y="63964"/>
                </a:lnTo>
                <a:lnTo>
                  <a:pt x="520625" y="31098"/>
                </a:lnTo>
                <a:lnTo>
                  <a:pt x="539473" y="27957"/>
                </a:lnTo>
                <a:lnTo>
                  <a:pt x="599969" y="27957"/>
                </a:lnTo>
                <a:lnTo>
                  <a:pt x="593817" y="20732"/>
                </a:lnTo>
                <a:lnTo>
                  <a:pt x="582528" y="11661"/>
                </a:lnTo>
                <a:lnTo>
                  <a:pt x="569707" y="5183"/>
                </a:lnTo>
                <a:lnTo>
                  <a:pt x="555356" y="1295"/>
                </a:lnTo>
                <a:lnTo>
                  <a:pt x="539473" y="0"/>
                </a:lnTo>
                <a:close/>
              </a:path>
              <a:path w="615315" h="228600">
                <a:moveTo>
                  <a:pt x="599969" y="27957"/>
                </a:moveTo>
                <a:lnTo>
                  <a:pt x="539473" y="27957"/>
                </a:lnTo>
                <a:lnTo>
                  <a:pt x="549485" y="28742"/>
                </a:lnTo>
                <a:lnTo>
                  <a:pt x="558477" y="31098"/>
                </a:lnTo>
                <a:lnTo>
                  <a:pt x="585473" y="63964"/>
                </a:lnTo>
                <a:lnTo>
                  <a:pt x="586277" y="73819"/>
                </a:lnTo>
                <a:lnTo>
                  <a:pt x="585453" y="83695"/>
                </a:lnTo>
                <a:lnTo>
                  <a:pt x="558242" y="116855"/>
                </a:lnTo>
                <a:lnTo>
                  <a:pt x="539473" y="119996"/>
                </a:lnTo>
                <a:lnTo>
                  <a:pt x="600720" y="119996"/>
                </a:lnTo>
                <a:lnTo>
                  <a:pt x="601984" y="118111"/>
                </a:lnTo>
                <a:lnTo>
                  <a:pt x="601670" y="118111"/>
                </a:lnTo>
                <a:lnTo>
                  <a:pt x="607579" y="108275"/>
                </a:lnTo>
                <a:lnTo>
                  <a:pt x="611800" y="97614"/>
                </a:lnTo>
                <a:lnTo>
                  <a:pt x="614333" y="86129"/>
                </a:lnTo>
                <a:lnTo>
                  <a:pt x="615177" y="73819"/>
                </a:lnTo>
                <a:lnTo>
                  <a:pt x="613842" y="58250"/>
                </a:lnTo>
                <a:lnTo>
                  <a:pt x="609837" y="44213"/>
                </a:lnTo>
                <a:lnTo>
                  <a:pt x="603162" y="31707"/>
                </a:lnTo>
                <a:lnTo>
                  <a:pt x="599969" y="279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9799097" y="8079188"/>
            <a:ext cx="942975" cy="389255"/>
          </a:xfrm>
          <a:custGeom>
            <a:avLst/>
            <a:gdLst/>
            <a:ahLst/>
            <a:cxnLst/>
            <a:rect l="l" t="t" r="r" b="b"/>
            <a:pathLst>
              <a:path w="942975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942975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942975" h="389254">
                <a:moveTo>
                  <a:pt x="435606" y="7476"/>
                </a:moveTo>
                <a:lnTo>
                  <a:pt x="351231" y="7476"/>
                </a:lnTo>
                <a:lnTo>
                  <a:pt x="234816" y="183167"/>
                </a:lnTo>
                <a:lnTo>
                  <a:pt x="225237" y="200088"/>
                </a:lnTo>
                <a:lnTo>
                  <a:pt x="218395" y="218278"/>
                </a:lnTo>
                <a:lnTo>
                  <a:pt x="214290" y="237736"/>
                </a:lnTo>
                <a:lnTo>
                  <a:pt x="212921" y="258463"/>
                </a:lnTo>
                <a:lnTo>
                  <a:pt x="215241" y="285764"/>
                </a:lnTo>
                <a:lnTo>
                  <a:pt x="233843" y="332758"/>
                </a:lnTo>
                <a:lnTo>
                  <a:pt x="270628" y="368336"/>
                </a:lnTo>
                <a:lnTo>
                  <a:pt x="319491" y="386493"/>
                </a:lnTo>
                <a:lnTo>
                  <a:pt x="348027" y="388763"/>
                </a:lnTo>
                <a:lnTo>
                  <a:pt x="376564" y="386493"/>
                </a:lnTo>
                <a:lnTo>
                  <a:pt x="425426" y="368336"/>
                </a:lnTo>
                <a:lnTo>
                  <a:pt x="462340" y="332758"/>
                </a:lnTo>
                <a:lnTo>
                  <a:pt x="469492" y="319341"/>
                </a:lnTo>
                <a:lnTo>
                  <a:pt x="348027" y="319341"/>
                </a:lnTo>
                <a:lnTo>
                  <a:pt x="335244" y="318306"/>
                </a:lnTo>
                <a:lnTo>
                  <a:pt x="295994" y="293808"/>
                </a:lnTo>
                <a:lnTo>
                  <a:pt x="286081" y="258463"/>
                </a:lnTo>
                <a:lnTo>
                  <a:pt x="287166" y="245513"/>
                </a:lnTo>
                <a:lnTo>
                  <a:pt x="287183" y="245313"/>
                </a:lnTo>
                <a:lnTo>
                  <a:pt x="290412" y="233898"/>
                </a:lnTo>
                <a:lnTo>
                  <a:pt x="290487" y="233631"/>
                </a:lnTo>
                <a:lnTo>
                  <a:pt x="323596" y="202258"/>
                </a:lnTo>
                <a:lnTo>
                  <a:pt x="348027" y="198119"/>
                </a:lnTo>
                <a:lnTo>
                  <a:pt x="469700" y="198119"/>
                </a:lnTo>
                <a:lnTo>
                  <a:pt x="463241" y="185770"/>
                </a:lnTo>
                <a:lnTo>
                  <a:pt x="427829" y="150625"/>
                </a:lnTo>
                <a:lnTo>
                  <a:pt x="380569" y="131668"/>
                </a:lnTo>
                <a:lnTo>
                  <a:pt x="352833" y="128697"/>
                </a:lnTo>
                <a:lnTo>
                  <a:pt x="435606" y="7476"/>
                </a:lnTo>
                <a:close/>
              </a:path>
              <a:path w="942975" h="389254">
                <a:moveTo>
                  <a:pt x="640033" y="85442"/>
                </a:moveTo>
                <a:lnTo>
                  <a:pt x="566339" y="85442"/>
                </a:lnTo>
                <a:lnTo>
                  <a:pt x="566339" y="381286"/>
                </a:lnTo>
                <a:lnTo>
                  <a:pt x="640033" y="381286"/>
                </a:lnTo>
                <a:lnTo>
                  <a:pt x="640033" y="85442"/>
                </a:lnTo>
                <a:close/>
              </a:path>
              <a:path w="942975" h="389254">
                <a:moveTo>
                  <a:pt x="469700" y="198119"/>
                </a:moveTo>
                <a:lnTo>
                  <a:pt x="348027" y="198119"/>
                </a:lnTo>
                <a:lnTo>
                  <a:pt x="360810" y="199154"/>
                </a:lnTo>
                <a:lnTo>
                  <a:pt x="372458" y="202258"/>
                </a:lnTo>
                <a:lnTo>
                  <a:pt x="405968" y="233898"/>
                </a:lnTo>
                <a:lnTo>
                  <a:pt x="410507" y="258463"/>
                </a:lnTo>
                <a:lnTo>
                  <a:pt x="409372" y="271646"/>
                </a:lnTo>
                <a:lnTo>
                  <a:pt x="382972" y="310029"/>
                </a:lnTo>
                <a:lnTo>
                  <a:pt x="348027" y="319341"/>
                </a:lnTo>
                <a:lnTo>
                  <a:pt x="469492" y="319341"/>
                </a:lnTo>
                <a:lnTo>
                  <a:pt x="474188" y="310529"/>
                </a:lnTo>
                <a:lnTo>
                  <a:pt x="481240" y="285965"/>
                </a:lnTo>
                <a:lnTo>
                  <a:pt x="481297" y="285764"/>
                </a:lnTo>
                <a:lnTo>
                  <a:pt x="483667" y="258463"/>
                </a:lnTo>
                <a:lnTo>
                  <a:pt x="481397" y="231695"/>
                </a:lnTo>
                <a:lnTo>
                  <a:pt x="474589" y="207464"/>
                </a:lnTo>
                <a:lnTo>
                  <a:pt x="469700" y="198119"/>
                </a:lnTo>
                <a:close/>
              </a:path>
              <a:path w="942975" h="389254">
                <a:moveTo>
                  <a:pt x="640033" y="7476"/>
                </a:moveTo>
                <a:lnTo>
                  <a:pt x="575952" y="7476"/>
                </a:lnTo>
                <a:lnTo>
                  <a:pt x="477693" y="42187"/>
                </a:lnTo>
                <a:lnTo>
                  <a:pt x="495849" y="105200"/>
                </a:lnTo>
                <a:lnTo>
                  <a:pt x="566339" y="85442"/>
                </a:lnTo>
                <a:lnTo>
                  <a:pt x="640033" y="85442"/>
                </a:lnTo>
                <a:lnTo>
                  <a:pt x="640033" y="7476"/>
                </a:lnTo>
                <a:close/>
              </a:path>
              <a:path w="942975" h="389254">
                <a:moveTo>
                  <a:pt x="928436" y="71558"/>
                </a:moveTo>
                <a:lnTo>
                  <a:pt x="814506" y="71558"/>
                </a:lnTo>
                <a:lnTo>
                  <a:pt x="824686" y="72392"/>
                </a:lnTo>
                <a:lnTo>
                  <a:pt x="833864" y="74895"/>
                </a:lnTo>
                <a:lnTo>
                  <a:pt x="862234" y="109740"/>
                </a:lnTo>
                <a:lnTo>
                  <a:pt x="863102" y="120153"/>
                </a:lnTo>
                <a:lnTo>
                  <a:pt x="860431" y="136040"/>
                </a:lnTo>
                <a:lnTo>
                  <a:pt x="852421" y="153796"/>
                </a:lnTo>
                <a:lnTo>
                  <a:pt x="839071" y="173421"/>
                </a:lnTo>
                <a:lnTo>
                  <a:pt x="820380" y="194915"/>
                </a:lnTo>
                <a:lnTo>
                  <a:pt x="692751" y="326283"/>
                </a:lnTo>
                <a:lnTo>
                  <a:pt x="692751" y="381286"/>
                </a:lnTo>
                <a:lnTo>
                  <a:pt x="942670" y="381286"/>
                </a:lnTo>
                <a:lnTo>
                  <a:pt x="942670" y="310262"/>
                </a:lnTo>
                <a:lnTo>
                  <a:pt x="802224" y="310262"/>
                </a:lnTo>
                <a:lnTo>
                  <a:pt x="875384" y="237102"/>
                </a:lnTo>
                <a:lnTo>
                  <a:pt x="902251" y="206597"/>
                </a:lnTo>
                <a:lnTo>
                  <a:pt x="921443" y="176492"/>
                </a:lnTo>
                <a:lnTo>
                  <a:pt x="932957" y="146787"/>
                </a:lnTo>
                <a:lnTo>
                  <a:pt x="936796" y="117483"/>
                </a:lnTo>
                <a:lnTo>
                  <a:pt x="934544" y="92117"/>
                </a:lnTo>
                <a:lnTo>
                  <a:pt x="934526" y="91917"/>
                </a:lnTo>
                <a:lnTo>
                  <a:pt x="928436" y="71558"/>
                </a:lnTo>
                <a:close/>
              </a:path>
              <a:path w="942975" h="389254">
                <a:moveTo>
                  <a:pt x="813438" y="0"/>
                </a:moveTo>
                <a:lnTo>
                  <a:pt x="775523" y="5073"/>
                </a:lnTo>
                <a:lnTo>
                  <a:pt x="725225" y="31573"/>
                </a:lnTo>
                <a:lnTo>
                  <a:pt x="699860" y="60944"/>
                </a:lnTo>
                <a:lnTo>
                  <a:pt x="690138" y="79067"/>
                </a:lnTo>
                <a:lnTo>
                  <a:pt x="752026" y="115347"/>
                </a:lnTo>
                <a:lnTo>
                  <a:pt x="763541" y="96189"/>
                </a:lnTo>
                <a:lnTo>
                  <a:pt x="777793" y="82505"/>
                </a:lnTo>
                <a:lnTo>
                  <a:pt x="794781" y="74294"/>
                </a:lnTo>
                <a:lnTo>
                  <a:pt x="814506" y="71558"/>
                </a:lnTo>
                <a:lnTo>
                  <a:pt x="928436" y="71558"/>
                </a:lnTo>
                <a:lnTo>
                  <a:pt x="927717" y="69154"/>
                </a:lnTo>
                <a:lnTo>
                  <a:pt x="900483" y="32040"/>
                </a:lnTo>
                <a:lnTo>
                  <a:pt x="860565" y="8010"/>
                </a:lnTo>
                <a:lnTo>
                  <a:pt x="837903" y="2002"/>
                </a:lnTo>
                <a:lnTo>
                  <a:pt x="813438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11093767" y="7416527"/>
            <a:ext cx="1125855" cy="381635"/>
          </a:xfrm>
          <a:custGeom>
            <a:avLst/>
            <a:gdLst/>
            <a:ahLst/>
            <a:cxnLst/>
            <a:rect l="l" t="t" r="r" b="b"/>
            <a:pathLst>
              <a:path w="1125854" h="381634">
                <a:moveTo>
                  <a:pt x="250987" y="310262"/>
                </a:moveTo>
                <a:lnTo>
                  <a:pt x="176759" y="310262"/>
                </a:lnTo>
                <a:lnTo>
                  <a:pt x="176759" y="373810"/>
                </a:lnTo>
                <a:lnTo>
                  <a:pt x="250987" y="373810"/>
                </a:lnTo>
                <a:lnTo>
                  <a:pt x="250987" y="310262"/>
                </a:lnTo>
                <a:close/>
              </a:path>
              <a:path w="1125854" h="381634">
                <a:moveTo>
                  <a:pt x="203459" y="0"/>
                </a:moveTo>
                <a:lnTo>
                  <a:pt x="124425" y="0"/>
                </a:lnTo>
                <a:lnTo>
                  <a:pt x="0" y="241908"/>
                </a:lnTo>
                <a:lnTo>
                  <a:pt x="0" y="310262"/>
                </a:lnTo>
                <a:lnTo>
                  <a:pt x="291038" y="310262"/>
                </a:lnTo>
                <a:lnTo>
                  <a:pt x="291038" y="241908"/>
                </a:lnTo>
                <a:lnTo>
                  <a:pt x="79568" y="241908"/>
                </a:lnTo>
                <a:lnTo>
                  <a:pt x="203459" y="0"/>
                </a:lnTo>
                <a:close/>
              </a:path>
              <a:path w="1125854" h="381634">
                <a:moveTo>
                  <a:pt x="250987" y="153262"/>
                </a:moveTo>
                <a:lnTo>
                  <a:pt x="176759" y="153262"/>
                </a:lnTo>
                <a:lnTo>
                  <a:pt x="176759" y="241908"/>
                </a:lnTo>
                <a:lnTo>
                  <a:pt x="250987" y="241908"/>
                </a:lnTo>
                <a:lnTo>
                  <a:pt x="250987" y="153262"/>
                </a:lnTo>
                <a:close/>
              </a:path>
              <a:path w="1125854" h="381634">
                <a:moveTo>
                  <a:pt x="373852" y="265939"/>
                </a:moveTo>
                <a:lnTo>
                  <a:pt x="310838" y="302252"/>
                </a:lnTo>
                <a:lnTo>
                  <a:pt x="319749" y="320575"/>
                </a:lnTo>
                <a:lnTo>
                  <a:pt x="330997" y="336563"/>
                </a:lnTo>
                <a:lnTo>
                  <a:pt x="360501" y="361528"/>
                </a:lnTo>
                <a:lnTo>
                  <a:pt x="397482" y="376347"/>
                </a:lnTo>
                <a:lnTo>
                  <a:pt x="439002" y="381286"/>
                </a:lnTo>
                <a:lnTo>
                  <a:pt x="465936" y="379250"/>
                </a:lnTo>
                <a:lnTo>
                  <a:pt x="513196" y="362963"/>
                </a:lnTo>
                <a:lnTo>
                  <a:pt x="550577" y="330855"/>
                </a:lnTo>
                <a:lnTo>
                  <a:pt x="562962" y="309194"/>
                </a:lnTo>
                <a:lnTo>
                  <a:pt x="439002" y="309194"/>
                </a:lnTo>
                <a:lnTo>
                  <a:pt x="415705" y="306491"/>
                </a:lnTo>
                <a:lnTo>
                  <a:pt x="397081" y="298380"/>
                </a:lnTo>
                <a:lnTo>
                  <a:pt x="383130" y="284863"/>
                </a:lnTo>
                <a:lnTo>
                  <a:pt x="373852" y="265939"/>
                </a:lnTo>
                <a:close/>
              </a:path>
              <a:path w="1125854" h="381634">
                <a:moveTo>
                  <a:pt x="557019" y="0"/>
                </a:moveTo>
                <a:lnTo>
                  <a:pt x="322052" y="0"/>
                </a:lnTo>
                <a:lnTo>
                  <a:pt x="322052" y="68887"/>
                </a:lnTo>
                <a:lnTo>
                  <a:pt x="468373" y="68887"/>
                </a:lnTo>
                <a:lnTo>
                  <a:pt x="394678" y="165010"/>
                </a:lnTo>
                <a:lnTo>
                  <a:pt x="422981" y="207731"/>
                </a:lnTo>
                <a:lnTo>
                  <a:pt x="439002" y="207731"/>
                </a:lnTo>
                <a:lnTo>
                  <a:pt x="452352" y="208599"/>
                </a:lnTo>
                <a:lnTo>
                  <a:pt x="489800" y="229125"/>
                </a:lnTo>
                <a:lnTo>
                  <a:pt x="498811" y="258463"/>
                </a:lnTo>
                <a:lnTo>
                  <a:pt x="497810" y="269610"/>
                </a:lnTo>
                <a:lnTo>
                  <a:pt x="474247" y="301685"/>
                </a:lnTo>
                <a:lnTo>
                  <a:pt x="439002" y="309194"/>
                </a:lnTo>
                <a:lnTo>
                  <a:pt x="562962" y="309194"/>
                </a:lnTo>
                <a:lnTo>
                  <a:pt x="570069" y="285731"/>
                </a:lnTo>
                <a:lnTo>
                  <a:pt x="572505" y="258463"/>
                </a:lnTo>
                <a:lnTo>
                  <a:pt x="571004" y="239439"/>
                </a:lnTo>
                <a:lnTo>
                  <a:pt x="548475" y="191177"/>
                </a:lnTo>
                <a:lnTo>
                  <a:pt x="505119" y="158335"/>
                </a:lnTo>
                <a:lnTo>
                  <a:pt x="487063" y="151660"/>
                </a:lnTo>
                <a:lnTo>
                  <a:pt x="557019" y="60877"/>
                </a:lnTo>
                <a:lnTo>
                  <a:pt x="557019" y="0"/>
                </a:lnTo>
                <a:close/>
              </a:path>
              <a:path w="1125854" h="381634">
                <a:moveTo>
                  <a:pt x="837869" y="0"/>
                </a:moveTo>
                <a:lnTo>
                  <a:pt x="596494" y="0"/>
                </a:lnTo>
                <a:lnTo>
                  <a:pt x="596494" y="70490"/>
                </a:lnTo>
                <a:lnTo>
                  <a:pt x="756165" y="70490"/>
                </a:lnTo>
                <a:lnTo>
                  <a:pt x="633341" y="373810"/>
                </a:lnTo>
                <a:lnTo>
                  <a:pt x="711308" y="373810"/>
                </a:lnTo>
                <a:lnTo>
                  <a:pt x="837869" y="62479"/>
                </a:lnTo>
                <a:lnTo>
                  <a:pt x="837869" y="0"/>
                </a:lnTo>
                <a:close/>
              </a:path>
              <a:path w="1125854" h="381634">
                <a:moveTo>
                  <a:pt x="926641" y="265939"/>
                </a:moveTo>
                <a:lnTo>
                  <a:pt x="863627" y="302252"/>
                </a:lnTo>
                <a:lnTo>
                  <a:pt x="872539" y="320575"/>
                </a:lnTo>
                <a:lnTo>
                  <a:pt x="883786" y="336563"/>
                </a:lnTo>
                <a:lnTo>
                  <a:pt x="913291" y="361528"/>
                </a:lnTo>
                <a:lnTo>
                  <a:pt x="950271" y="376347"/>
                </a:lnTo>
                <a:lnTo>
                  <a:pt x="991791" y="381286"/>
                </a:lnTo>
                <a:lnTo>
                  <a:pt x="1018725" y="379250"/>
                </a:lnTo>
                <a:lnTo>
                  <a:pt x="1065986" y="362963"/>
                </a:lnTo>
                <a:lnTo>
                  <a:pt x="1103367" y="330855"/>
                </a:lnTo>
                <a:lnTo>
                  <a:pt x="1115751" y="309194"/>
                </a:lnTo>
                <a:lnTo>
                  <a:pt x="991791" y="309194"/>
                </a:lnTo>
                <a:lnTo>
                  <a:pt x="968494" y="306491"/>
                </a:lnTo>
                <a:lnTo>
                  <a:pt x="949871" y="298380"/>
                </a:lnTo>
                <a:lnTo>
                  <a:pt x="935919" y="284863"/>
                </a:lnTo>
                <a:lnTo>
                  <a:pt x="926641" y="265939"/>
                </a:lnTo>
                <a:close/>
              </a:path>
              <a:path w="1125854" h="381634">
                <a:moveTo>
                  <a:pt x="1109808" y="0"/>
                </a:moveTo>
                <a:lnTo>
                  <a:pt x="874842" y="0"/>
                </a:lnTo>
                <a:lnTo>
                  <a:pt x="874842" y="68887"/>
                </a:lnTo>
                <a:lnTo>
                  <a:pt x="1021162" y="68887"/>
                </a:lnTo>
                <a:lnTo>
                  <a:pt x="947468" y="165010"/>
                </a:lnTo>
                <a:lnTo>
                  <a:pt x="975770" y="207731"/>
                </a:lnTo>
                <a:lnTo>
                  <a:pt x="991791" y="207731"/>
                </a:lnTo>
                <a:lnTo>
                  <a:pt x="1005141" y="208599"/>
                </a:lnTo>
                <a:lnTo>
                  <a:pt x="1042589" y="229125"/>
                </a:lnTo>
                <a:lnTo>
                  <a:pt x="1051600" y="258463"/>
                </a:lnTo>
                <a:lnTo>
                  <a:pt x="1050599" y="269610"/>
                </a:lnTo>
                <a:lnTo>
                  <a:pt x="1027036" y="301685"/>
                </a:lnTo>
                <a:lnTo>
                  <a:pt x="991791" y="309194"/>
                </a:lnTo>
                <a:lnTo>
                  <a:pt x="1115751" y="309194"/>
                </a:lnTo>
                <a:lnTo>
                  <a:pt x="1122858" y="285731"/>
                </a:lnTo>
                <a:lnTo>
                  <a:pt x="1125295" y="258463"/>
                </a:lnTo>
                <a:lnTo>
                  <a:pt x="1123793" y="239439"/>
                </a:lnTo>
                <a:lnTo>
                  <a:pt x="1101264" y="191177"/>
                </a:lnTo>
                <a:lnTo>
                  <a:pt x="1057909" y="158335"/>
                </a:lnTo>
                <a:lnTo>
                  <a:pt x="1039852" y="151660"/>
                </a:lnTo>
                <a:lnTo>
                  <a:pt x="1109808" y="60877"/>
                </a:lnTo>
                <a:lnTo>
                  <a:pt x="1109808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13393166" y="7353703"/>
            <a:ext cx="1045210" cy="381635"/>
          </a:xfrm>
          <a:custGeom>
            <a:avLst/>
            <a:gdLst/>
            <a:ahLst/>
            <a:cxnLst/>
            <a:rect l="l" t="t" r="r" b="b"/>
            <a:pathLst>
              <a:path w="1045209" h="381634">
                <a:moveTo>
                  <a:pt x="241374" y="0"/>
                </a:moveTo>
                <a:lnTo>
                  <a:pt x="0" y="0"/>
                </a:lnTo>
                <a:lnTo>
                  <a:pt x="0" y="70490"/>
                </a:lnTo>
                <a:lnTo>
                  <a:pt x="159670" y="70490"/>
                </a:lnTo>
                <a:lnTo>
                  <a:pt x="36847" y="373810"/>
                </a:lnTo>
                <a:lnTo>
                  <a:pt x="114813" y="373810"/>
                </a:lnTo>
                <a:lnTo>
                  <a:pt x="241374" y="62479"/>
                </a:lnTo>
                <a:lnTo>
                  <a:pt x="241374" y="0"/>
                </a:lnTo>
                <a:close/>
              </a:path>
              <a:path w="1045209" h="381634">
                <a:moveTo>
                  <a:pt x="468435" y="0"/>
                </a:moveTo>
                <a:lnTo>
                  <a:pt x="384061" y="0"/>
                </a:lnTo>
                <a:lnTo>
                  <a:pt x="267645" y="175690"/>
                </a:lnTo>
                <a:lnTo>
                  <a:pt x="258067" y="192612"/>
                </a:lnTo>
                <a:lnTo>
                  <a:pt x="251224" y="210802"/>
                </a:lnTo>
                <a:lnTo>
                  <a:pt x="247119" y="230260"/>
                </a:lnTo>
                <a:lnTo>
                  <a:pt x="245751" y="250987"/>
                </a:lnTo>
                <a:lnTo>
                  <a:pt x="248070" y="278288"/>
                </a:lnTo>
                <a:lnTo>
                  <a:pt x="248087" y="278488"/>
                </a:lnTo>
                <a:lnTo>
                  <a:pt x="255021" y="303053"/>
                </a:lnTo>
                <a:lnTo>
                  <a:pt x="255096" y="303320"/>
                </a:lnTo>
                <a:lnTo>
                  <a:pt x="283132" y="344973"/>
                </a:lnTo>
                <a:lnTo>
                  <a:pt x="326521" y="372208"/>
                </a:lnTo>
                <a:lnTo>
                  <a:pt x="380857" y="381286"/>
                </a:lnTo>
                <a:lnTo>
                  <a:pt x="409393" y="379017"/>
                </a:lnTo>
                <a:lnTo>
                  <a:pt x="458255" y="360860"/>
                </a:lnTo>
                <a:lnTo>
                  <a:pt x="495169" y="325282"/>
                </a:lnTo>
                <a:lnTo>
                  <a:pt x="502321" y="311864"/>
                </a:lnTo>
                <a:lnTo>
                  <a:pt x="380857" y="311864"/>
                </a:lnTo>
                <a:lnTo>
                  <a:pt x="368074" y="310830"/>
                </a:lnTo>
                <a:lnTo>
                  <a:pt x="328823" y="286332"/>
                </a:lnTo>
                <a:lnTo>
                  <a:pt x="318911" y="250987"/>
                </a:lnTo>
                <a:lnTo>
                  <a:pt x="319995" y="238037"/>
                </a:lnTo>
                <a:lnTo>
                  <a:pt x="320012" y="237837"/>
                </a:lnTo>
                <a:lnTo>
                  <a:pt x="323241" y="226422"/>
                </a:lnTo>
                <a:lnTo>
                  <a:pt x="323316" y="226155"/>
                </a:lnTo>
                <a:lnTo>
                  <a:pt x="328716" y="216142"/>
                </a:lnTo>
                <a:lnTo>
                  <a:pt x="328823" y="215942"/>
                </a:lnTo>
                <a:lnTo>
                  <a:pt x="368074" y="191678"/>
                </a:lnTo>
                <a:lnTo>
                  <a:pt x="380857" y="190643"/>
                </a:lnTo>
                <a:lnTo>
                  <a:pt x="502530" y="190643"/>
                </a:lnTo>
                <a:lnTo>
                  <a:pt x="496070" y="178294"/>
                </a:lnTo>
                <a:lnTo>
                  <a:pt x="460658" y="143149"/>
                </a:lnTo>
                <a:lnTo>
                  <a:pt x="413398" y="124191"/>
                </a:lnTo>
                <a:lnTo>
                  <a:pt x="385663" y="121221"/>
                </a:lnTo>
                <a:lnTo>
                  <a:pt x="468435" y="0"/>
                </a:lnTo>
                <a:close/>
              </a:path>
              <a:path w="1045209" h="381634">
                <a:moveTo>
                  <a:pt x="502530" y="190643"/>
                </a:moveTo>
                <a:lnTo>
                  <a:pt x="380857" y="190643"/>
                </a:lnTo>
                <a:lnTo>
                  <a:pt x="393640" y="191678"/>
                </a:lnTo>
                <a:lnTo>
                  <a:pt x="405288" y="194782"/>
                </a:lnTo>
                <a:lnTo>
                  <a:pt x="438797" y="226422"/>
                </a:lnTo>
                <a:lnTo>
                  <a:pt x="442143" y="237837"/>
                </a:lnTo>
                <a:lnTo>
                  <a:pt x="442202" y="238037"/>
                </a:lnTo>
                <a:lnTo>
                  <a:pt x="443336" y="250987"/>
                </a:lnTo>
                <a:lnTo>
                  <a:pt x="442202" y="264170"/>
                </a:lnTo>
                <a:lnTo>
                  <a:pt x="438797" y="275952"/>
                </a:lnTo>
                <a:lnTo>
                  <a:pt x="405288" y="307726"/>
                </a:lnTo>
                <a:lnTo>
                  <a:pt x="380857" y="311864"/>
                </a:lnTo>
                <a:lnTo>
                  <a:pt x="502321" y="311864"/>
                </a:lnTo>
                <a:lnTo>
                  <a:pt x="507018" y="303053"/>
                </a:lnTo>
                <a:lnTo>
                  <a:pt x="514069" y="278488"/>
                </a:lnTo>
                <a:lnTo>
                  <a:pt x="514127" y="278288"/>
                </a:lnTo>
                <a:lnTo>
                  <a:pt x="516496" y="250987"/>
                </a:lnTo>
                <a:lnTo>
                  <a:pt x="514227" y="224219"/>
                </a:lnTo>
                <a:lnTo>
                  <a:pt x="507418" y="199988"/>
                </a:lnTo>
                <a:lnTo>
                  <a:pt x="502530" y="190643"/>
                </a:lnTo>
                <a:close/>
              </a:path>
              <a:path w="1045209" h="381634">
                <a:moveTo>
                  <a:pt x="760788" y="0"/>
                </a:moveTo>
                <a:lnTo>
                  <a:pt x="519413" y="0"/>
                </a:lnTo>
                <a:lnTo>
                  <a:pt x="519413" y="70490"/>
                </a:lnTo>
                <a:lnTo>
                  <a:pt x="679083" y="70490"/>
                </a:lnTo>
                <a:lnTo>
                  <a:pt x="556260" y="373810"/>
                </a:lnTo>
                <a:lnTo>
                  <a:pt x="634226" y="373810"/>
                </a:lnTo>
                <a:lnTo>
                  <a:pt x="760788" y="62479"/>
                </a:lnTo>
                <a:lnTo>
                  <a:pt x="760788" y="0"/>
                </a:lnTo>
                <a:close/>
              </a:path>
              <a:path w="1045209" h="381634">
                <a:moveTo>
                  <a:pt x="1004653" y="310262"/>
                </a:moveTo>
                <a:lnTo>
                  <a:pt x="930425" y="310262"/>
                </a:lnTo>
                <a:lnTo>
                  <a:pt x="930425" y="373810"/>
                </a:lnTo>
                <a:lnTo>
                  <a:pt x="1004653" y="373810"/>
                </a:lnTo>
                <a:lnTo>
                  <a:pt x="1004653" y="310262"/>
                </a:lnTo>
                <a:close/>
              </a:path>
              <a:path w="1045209" h="381634">
                <a:moveTo>
                  <a:pt x="957126" y="0"/>
                </a:moveTo>
                <a:lnTo>
                  <a:pt x="878091" y="0"/>
                </a:lnTo>
                <a:lnTo>
                  <a:pt x="753666" y="241908"/>
                </a:lnTo>
                <a:lnTo>
                  <a:pt x="753666" y="310262"/>
                </a:lnTo>
                <a:lnTo>
                  <a:pt x="1044704" y="310262"/>
                </a:lnTo>
                <a:lnTo>
                  <a:pt x="1044704" y="241908"/>
                </a:lnTo>
                <a:lnTo>
                  <a:pt x="833234" y="241908"/>
                </a:lnTo>
                <a:lnTo>
                  <a:pt x="957126" y="0"/>
                </a:lnTo>
                <a:close/>
              </a:path>
              <a:path w="1045209" h="381634">
                <a:moveTo>
                  <a:pt x="1004653" y="153262"/>
                </a:moveTo>
                <a:lnTo>
                  <a:pt x="930425" y="153262"/>
                </a:lnTo>
                <a:lnTo>
                  <a:pt x="930425" y="241908"/>
                </a:lnTo>
                <a:lnTo>
                  <a:pt x="1004653" y="241908"/>
                </a:lnTo>
                <a:lnTo>
                  <a:pt x="1004653" y="153262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12603346" y="5513821"/>
            <a:ext cx="1425575" cy="389255"/>
          </a:xfrm>
          <a:custGeom>
            <a:avLst/>
            <a:gdLst/>
            <a:ahLst/>
            <a:cxnLst/>
            <a:rect l="l" t="t" r="r" b="b"/>
            <a:pathLst>
              <a:path w="1425575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1425575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1425575" h="389254">
                <a:moveTo>
                  <a:pt x="277003" y="271813"/>
                </a:moveTo>
                <a:lnTo>
                  <a:pt x="213989" y="308660"/>
                </a:lnTo>
                <a:lnTo>
                  <a:pt x="222934" y="327217"/>
                </a:lnTo>
                <a:lnTo>
                  <a:pt x="234282" y="343371"/>
                </a:lnTo>
                <a:lnTo>
                  <a:pt x="264187" y="368470"/>
                </a:lnTo>
                <a:lnTo>
                  <a:pt x="301568" y="383689"/>
                </a:lnTo>
                <a:lnTo>
                  <a:pt x="344289" y="388763"/>
                </a:lnTo>
                <a:lnTo>
                  <a:pt x="371223" y="386727"/>
                </a:lnTo>
                <a:lnTo>
                  <a:pt x="418484" y="370439"/>
                </a:lnTo>
                <a:lnTo>
                  <a:pt x="455865" y="338331"/>
                </a:lnTo>
                <a:lnTo>
                  <a:pt x="468249" y="316670"/>
                </a:lnTo>
                <a:lnTo>
                  <a:pt x="344289" y="316670"/>
                </a:lnTo>
                <a:lnTo>
                  <a:pt x="320058" y="313867"/>
                </a:lnTo>
                <a:lnTo>
                  <a:pt x="300767" y="305456"/>
                </a:lnTo>
                <a:lnTo>
                  <a:pt x="286415" y="291438"/>
                </a:lnTo>
                <a:lnTo>
                  <a:pt x="277003" y="271813"/>
                </a:lnTo>
                <a:close/>
              </a:path>
              <a:path w="1425575" h="389254">
                <a:moveTo>
                  <a:pt x="460170" y="7476"/>
                </a:moveTo>
                <a:lnTo>
                  <a:pt x="248166" y="7476"/>
                </a:lnTo>
                <a:lnTo>
                  <a:pt x="233252" y="214674"/>
                </a:lnTo>
                <a:lnTo>
                  <a:pt x="233214" y="215208"/>
                </a:lnTo>
                <a:lnTo>
                  <a:pt x="346425" y="215208"/>
                </a:lnTo>
                <a:lnTo>
                  <a:pt x="359075" y="216075"/>
                </a:lnTo>
                <a:lnTo>
                  <a:pt x="395388" y="236602"/>
                </a:lnTo>
                <a:lnTo>
                  <a:pt x="404099" y="265939"/>
                </a:lnTo>
                <a:lnTo>
                  <a:pt x="403098" y="277087"/>
                </a:lnTo>
                <a:lnTo>
                  <a:pt x="379534" y="309161"/>
                </a:lnTo>
                <a:lnTo>
                  <a:pt x="344289" y="316670"/>
                </a:lnTo>
                <a:lnTo>
                  <a:pt x="468249" y="316670"/>
                </a:lnTo>
                <a:lnTo>
                  <a:pt x="475356" y="293207"/>
                </a:lnTo>
                <a:lnTo>
                  <a:pt x="477793" y="265939"/>
                </a:lnTo>
                <a:lnTo>
                  <a:pt x="475490" y="238704"/>
                </a:lnTo>
                <a:lnTo>
                  <a:pt x="457066" y="193847"/>
                </a:lnTo>
                <a:lnTo>
                  <a:pt x="421454" y="161973"/>
                </a:lnTo>
                <a:lnTo>
                  <a:pt x="376063" y="145686"/>
                </a:lnTo>
                <a:lnTo>
                  <a:pt x="350163" y="143650"/>
                </a:lnTo>
                <a:lnTo>
                  <a:pt x="311714" y="143650"/>
                </a:lnTo>
                <a:lnTo>
                  <a:pt x="316520" y="76364"/>
                </a:lnTo>
                <a:lnTo>
                  <a:pt x="460170" y="76364"/>
                </a:lnTo>
                <a:lnTo>
                  <a:pt x="460170" y="7476"/>
                </a:lnTo>
                <a:close/>
              </a:path>
              <a:path w="1425575" h="389254">
                <a:moveTo>
                  <a:pt x="794919" y="85442"/>
                </a:moveTo>
                <a:lnTo>
                  <a:pt x="721225" y="85442"/>
                </a:lnTo>
                <a:lnTo>
                  <a:pt x="721225" y="381286"/>
                </a:lnTo>
                <a:lnTo>
                  <a:pt x="794919" y="381286"/>
                </a:lnTo>
                <a:lnTo>
                  <a:pt x="794919" y="85442"/>
                </a:lnTo>
                <a:close/>
              </a:path>
              <a:path w="1425575" h="389254">
                <a:moveTo>
                  <a:pt x="794919" y="7476"/>
                </a:moveTo>
                <a:lnTo>
                  <a:pt x="730837" y="7476"/>
                </a:lnTo>
                <a:lnTo>
                  <a:pt x="632578" y="42187"/>
                </a:lnTo>
                <a:lnTo>
                  <a:pt x="650735" y="105200"/>
                </a:lnTo>
                <a:lnTo>
                  <a:pt x="721225" y="85442"/>
                </a:lnTo>
                <a:lnTo>
                  <a:pt x="794919" y="85442"/>
                </a:lnTo>
                <a:lnTo>
                  <a:pt x="794919" y="7476"/>
                </a:lnTo>
                <a:close/>
              </a:path>
              <a:path w="1425575" h="389254">
                <a:moveTo>
                  <a:pt x="984878" y="0"/>
                </a:moveTo>
                <a:lnTo>
                  <a:pt x="937217" y="7209"/>
                </a:lnTo>
                <a:lnTo>
                  <a:pt x="897833" y="28836"/>
                </a:lnTo>
                <a:lnTo>
                  <a:pt x="871800" y="63414"/>
                </a:lnTo>
                <a:lnTo>
                  <a:pt x="863122" y="109473"/>
                </a:lnTo>
                <a:lnTo>
                  <a:pt x="865559" y="132736"/>
                </a:lnTo>
                <a:lnTo>
                  <a:pt x="872868" y="153395"/>
                </a:lnTo>
                <a:lnTo>
                  <a:pt x="885050" y="171452"/>
                </a:lnTo>
                <a:lnTo>
                  <a:pt x="902105" y="186905"/>
                </a:lnTo>
                <a:lnTo>
                  <a:pt x="879677" y="204160"/>
                </a:lnTo>
                <a:lnTo>
                  <a:pt x="863656" y="224953"/>
                </a:lnTo>
                <a:lnTo>
                  <a:pt x="854044" y="249284"/>
                </a:lnTo>
                <a:lnTo>
                  <a:pt x="850840" y="277153"/>
                </a:lnTo>
                <a:lnTo>
                  <a:pt x="853076" y="301685"/>
                </a:lnTo>
                <a:lnTo>
                  <a:pt x="870966" y="342537"/>
                </a:lnTo>
                <a:lnTo>
                  <a:pt x="906177" y="371941"/>
                </a:lnTo>
                <a:lnTo>
                  <a:pt x="955307" y="386893"/>
                </a:lnTo>
                <a:lnTo>
                  <a:pt x="984878" y="388763"/>
                </a:lnTo>
                <a:lnTo>
                  <a:pt x="1014215" y="386893"/>
                </a:lnTo>
                <a:lnTo>
                  <a:pt x="1063078" y="371941"/>
                </a:lnTo>
                <a:lnTo>
                  <a:pt x="1098490" y="342537"/>
                </a:lnTo>
                <a:lnTo>
                  <a:pt x="1111130" y="319341"/>
                </a:lnTo>
                <a:lnTo>
                  <a:pt x="984878" y="319341"/>
                </a:lnTo>
                <a:lnTo>
                  <a:pt x="971895" y="318506"/>
                </a:lnTo>
                <a:lnTo>
                  <a:pt x="933312" y="298380"/>
                </a:lnTo>
                <a:lnTo>
                  <a:pt x="924000" y="267541"/>
                </a:lnTo>
                <a:lnTo>
                  <a:pt x="925035" y="256193"/>
                </a:lnTo>
                <a:lnTo>
                  <a:pt x="949733" y="224086"/>
                </a:lnTo>
                <a:lnTo>
                  <a:pt x="984878" y="216276"/>
                </a:lnTo>
                <a:lnTo>
                  <a:pt x="1099210" y="216276"/>
                </a:lnTo>
                <a:lnTo>
                  <a:pt x="1089778" y="204160"/>
                </a:lnTo>
                <a:lnTo>
                  <a:pt x="1067116" y="186905"/>
                </a:lnTo>
                <a:lnTo>
                  <a:pt x="1084171" y="171652"/>
                </a:lnTo>
                <a:lnTo>
                  <a:pt x="1093732" y="157534"/>
                </a:lnTo>
                <a:lnTo>
                  <a:pt x="984878" y="157534"/>
                </a:lnTo>
                <a:lnTo>
                  <a:pt x="974698" y="156800"/>
                </a:lnTo>
                <a:lnTo>
                  <a:pt x="940154" y="131501"/>
                </a:lnTo>
                <a:lnTo>
                  <a:pt x="936816" y="113211"/>
                </a:lnTo>
                <a:lnTo>
                  <a:pt x="937651" y="103598"/>
                </a:lnTo>
                <a:lnTo>
                  <a:pt x="965520" y="72359"/>
                </a:lnTo>
                <a:lnTo>
                  <a:pt x="984878" y="69421"/>
                </a:lnTo>
                <a:lnTo>
                  <a:pt x="1099232" y="69421"/>
                </a:lnTo>
                <a:lnTo>
                  <a:pt x="1097422" y="63414"/>
                </a:lnTo>
                <a:lnTo>
                  <a:pt x="1071388" y="28836"/>
                </a:lnTo>
                <a:lnTo>
                  <a:pt x="1032405" y="7209"/>
                </a:lnTo>
                <a:lnTo>
                  <a:pt x="1009710" y="1802"/>
                </a:lnTo>
                <a:lnTo>
                  <a:pt x="984878" y="0"/>
                </a:lnTo>
                <a:close/>
              </a:path>
              <a:path w="1425575" h="389254">
                <a:moveTo>
                  <a:pt x="1099210" y="216276"/>
                </a:moveTo>
                <a:lnTo>
                  <a:pt x="984878" y="216276"/>
                </a:lnTo>
                <a:lnTo>
                  <a:pt x="997828" y="217143"/>
                </a:lnTo>
                <a:lnTo>
                  <a:pt x="1009443" y="219747"/>
                </a:lnTo>
                <a:lnTo>
                  <a:pt x="1041483" y="246181"/>
                </a:lnTo>
                <a:lnTo>
                  <a:pt x="1045756" y="267541"/>
                </a:lnTo>
                <a:lnTo>
                  <a:pt x="1044688" y="279156"/>
                </a:lnTo>
                <a:lnTo>
                  <a:pt x="1019722" y="311831"/>
                </a:lnTo>
                <a:lnTo>
                  <a:pt x="984878" y="319341"/>
                </a:lnTo>
                <a:lnTo>
                  <a:pt x="1111130" y="319341"/>
                </a:lnTo>
                <a:lnTo>
                  <a:pt x="1116646" y="301685"/>
                </a:lnTo>
                <a:lnTo>
                  <a:pt x="1118916" y="277153"/>
                </a:lnTo>
                <a:lnTo>
                  <a:pt x="1115678" y="249284"/>
                </a:lnTo>
                <a:lnTo>
                  <a:pt x="1105966" y="224953"/>
                </a:lnTo>
                <a:lnTo>
                  <a:pt x="1099210" y="216276"/>
                </a:lnTo>
                <a:close/>
              </a:path>
              <a:path w="1425575" h="389254">
                <a:moveTo>
                  <a:pt x="1099232" y="69421"/>
                </a:moveTo>
                <a:lnTo>
                  <a:pt x="984878" y="69421"/>
                </a:lnTo>
                <a:lnTo>
                  <a:pt x="995057" y="70156"/>
                </a:lnTo>
                <a:lnTo>
                  <a:pt x="1004236" y="72359"/>
                </a:lnTo>
                <a:lnTo>
                  <a:pt x="1032105" y="103598"/>
                </a:lnTo>
                <a:lnTo>
                  <a:pt x="1032939" y="113211"/>
                </a:lnTo>
                <a:lnTo>
                  <a:pt x="1032105" y="122856"/>
                </a:lnTo>
                <a:lnTo>
                  <a:pt x="1004236" y="154597"/>
                </a:lnTo>
                <a:lnTo>
                  <a:pt x="984878" y="157534"/>
                </a:lnTo>
                <a:lnTo>
                  <a:pt x="1093732" y="157534"/>
                </a:lnTo>
                <a:lnTo>
                  <a:pt x="1096353" y="153662"/>
                </a:lnTo>
                <a:lnTo>
                  <a:pt x="1103663" y="132936"/>
                </a:lnTo>
                <a:lnTo>
                  <a:pt x="1106099" y="109473"/>
                </a:lnTo>
                <a:lnTo>
                  <a:pt x="1103930" y="85008"/>
                </a:lnTo>
                <a:lnTo>
                  <a:pt x="1099232" y="69421"/>
                </a:lnTo>
                <a:close/>
              </a:path>
              <a:path w="1425575" h="389254">
                <a:moveTo>
                  <a:pt x="1376912" y="7476"/>
                </a:moveTo>
                <a:lnTo>
                  <a:pt x="1292537" y="7476"/>
                </a:lnTo>
                <a:lnTo>
                  <a:pt x="1176122" y="183167"/>
                </a:lnTo>
                <a:lnTo>
                  <a:pt x="1166543" y="200088"/>
                </a:lnTo>
                <a:lnTo>
                  <a:pt x="1159701" y="218278"/>
                </a:lnTo>
                <a:lnTo>
                  <a:pt x="1155596" y="237736"/>
                </a:lnTo>
                <a:lnTo>
                  <a:pt x="1154227" y="258463"/>
                </a:lnTo>
                <a:lnTo>
                  <a:pt x="1156547" y="285764"/>
                </a:lnTo>
                <a:lnTo>
                  <a:pt x="1156564" y="285965"/>
                </a:lnTo>
                <a:lnTo>
                  <a:pt x="1163497" y="310529"/>
                </a:lnTo>
                <a:lnTo>
                  <a:pt x="1163573" y="310796"/>
                </a:lnTo>
                <a:lnTo>
                  <a:pt x="1175149" y="332758"/>
                </a:lnTo>
                <a:lnTo>
                  <a:pt x="1175254" y="332958"/>
                </a:lnTo>
                <a:lnTo>
                  <a:pt x="1191608" y="352450"/>
                </a:lnTo>
                <a:lnTo>
                  <a:pt x="1211934" y="368336"/>
                </a:lnTo>
                <a:lnTo>
                  <a:pt x="1234997" y="379684"/>
                </a:lnTo>
                <a:lnTo>
                  <a:pt x="1260797" y="386493"/>
                </a:lnTo>
                <a:lnTo>
                  <a:pt x="1289333" y="388763"/>
                </a:lnTo>
                <a:lnTo>
                  <a:pt x="1317870" y="386493"/>
                </a:lnTo>
                <a:lnTo>
                  <a:pt x="1366732" y="368336"/>
                </a:lnTo>
                <a:lnTo>
                  <a:pt x="1403646" y="332758"/>
                </a:lnTo>
                <a:lnTo>
                  <a:pt x="1410798" y="319341"/>
                </a:lnTo>
                <a:lnTo>
                  <a:pt x="1289333" y="319341"/>
                </a:lnTo>
                <a:lnTo>
                  <a:pt x="1276550" y="318306"/>
                </a:lnTo>
                <a:lnTo>
                  <a:pt x="1237300" y="293808"/>
                </a:lnTo>
                <a:lnTo>
                  <a:pt x="1227387" y="258463"/>
                </a:lnTo>
                <a:lnTo>
                  <a:pt x="1228472" y="245513"/>
                </a:lnTo>
                <a:lnTo>
                  <a:pt x="1228489" y="245313"/>
                </a:lnTo>
                <a:lnTo>
                  <a:pt x="1231718" y="233898"/>
                </a:lnTo>
                <a:lnTo>
                  <a:pt x="1231793" y="233631"/>
                </a:lnTo>
                <a:lnTo>
                  <a:pt x="1237192" y="223618"/>
                </a:lnTo>
                <a:lnTo>
                  <a:pt x="1276550" y="199154"/>
                </a:lnTo>
                <a:lnTo>
                  <a:pt x="1289333" y="198119"/>
                </a:lnTo>
                <a:lnTo>
                  <a:pt x="1411006" y="198119"/>
                </a:lnTo>
                <a:lnTo>
                  <a:pt x="1404547" y="185770"/>
                </a:lnTo>
                <a:lnTo>
                  <a:pt x="1369135" y="150625"/>
                </a:lnTo>
                <a:lnTo>
                  <a:pt x="1321875" y="131668"/>
                </a:lnTo>
                <a:lnTo>
                  <a:pt x="1294139" y="128697"/>
                </a:lnTo>
                <a:lnTo>
                  <a:pt x="1376912" y="7476"/>
                </a:lnTo>
                <a:close/>
              </a:path>
              <a:path w="1425575" h="389254">
                <a:moveTo>
                  <a:pt x="1411006" y="198119"/>
                </a:moveTo>
                <a:lnTo>
                  <a:pt x="1289333" y="198119"/>
                </a:lnTo>
                <a:lnTo>
                  <a:pt x="1302116" y="199154"/>
                </a:lnTo>
                <a:lnTo>
                  <a:pt x="1313764" y="202258"/>
                </a:lnTo>
                <a:lnTo>
                  <a:pt x="1347274" y="233898"/>
                </a:lnTo>
                <a:lnTo>
                  <a:pt x="1350619" y="245313"/>
                </a:lnTo>
                <a:lnTo>
                  <a:pt x="1350678" y="245513"/>
                </a:lnTo>
                <a:lnTo>
                  <a:pt x="1351813" y="258463"/>
                </a:lnTo>
                <a:lnTo>
                  <a:pt x="1350678" y="271646"/>
                </a:lnTo>
                <a:lnTo>
                  <a:pt x="1347274" y="283428"/>
                </a:lnTo>
                <a:lnTo>
                  <a:pt x="1313764" y="315202"/>
                </a:lnTo>
                <a:lnTo>
                  <a:pt x="1289333" y="319341"/>
                </a:lnTo>
                <a:lnTo>
                  <a:pt x="1410798" y="319341"/>
                </a:lnTo>
                <a:lnTo>
                  <a:pt x="1415494" y="310529"/>
                </a:lnTo>
                <a:lnTo>
                  <a:pt x="1422546" y="285965"/>
                </a:lnTo>
                <a:lnTo>
                  <a:pt x="1422603" y="285764"/>
                </a:lnTo>
                <a:lnTo>
                  <a:pt x="1424973" y="258463"/>
                </a:lnTo>
                <a:lnTo>
                  <a:pt x="1422703" y="231695"/>
                </a:lnTo>
                <a:lnTo>
                  <a:pt x="1415895" y="207464"/>
                </a:lnTo>
                <a:lnTo>
                  <a:pt x="1411006" y="198119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15786577" y="4958864"/>
            <a:ext cx="1465580" cy="389255"/>
          </a:xfrm>
          <a:custGeom>
            <a:avLst/>
            <a:gdLst/>
            <a:ahLst/>
            <a:cxnLst/>
            <a:rect l="l" t="t" r="r" b="b"/>
            <a:pathLst>
              <a:path w="1465580" h="389254">
                <a:moveTo>
                  <a:pt x="162340" y="85442"/>
                </a:moveTo>
                <a:lnTo>
                  <a:pt x="88646" y="85442"/>
                </a:lnTo>
                <a:lnTo>
                  <a:pt x="88646" y="381286"/>
                </a:lnTo>
                <a:lnTo>
                  <a:pt x="162340" y="381286"/>
                </a:lnTo>
                <a:lnTo>
                  <a:pt x="162340" y="85442"/>
                </a:lnTo>
                <a:close/>
              </a:path>
              <a:path w="1465580" h="389254">
                <a:moveTo>
                  <a:pt x="162340" y="7476"/>
                </a:moveTo>
                <a:lnTo>
                  <a:pt x="98258" y="7476"/>
                </a:lnTo>
                <a:lnTo>
                  <a:pt x="0" y="42187"/>
                </a:lnTo>
                <a:lnTo>
                  <a:pt x="18156" y="105200"/>
                </a:lnTo>
                <a:lnTo>
                  <a:pt x="88646" y="85442"/>
                </a:lnTo>
                <a:lnTo>
                  <a:pt x="162340" y="85442"/>
                </a:lnTo>
                <a:lnTo>
                  <a:pt x="162340" y="7476"/>
                </a:lnTo>
                <a:close/>
              </a:path>
              <a:path w="1465580" h="389254">
                <a:moveTo>
                  <a:pt x="348027" y="0"/>
                </a:moveTo>
                <a:lnTo>
                  <a:pt x="293691" y="9078"/>
                </a:lnTo>
                <a:lnTo>
                  <a:pt x="250302" y="36313"/>
                </a:lnTo>
                <a:lnTo>
                  <a:pt x="222267" y="77832"/>
                </a:lnTo>
                <a:lnTo>
                  <a:pt x="212921" y="129765"/>
                </a:lnTo>
                <a:lnTo>
                  <a:pt x="215191" y="156800"/>
                </a:lnTo>
                <a:lnTo>
                  <a:pt x="233347" y="203259"/>
                </a:lnTo>
                <a:lnTo>
                  <a:pt x="268993" y="238404"/>
                </a:lnTo>
                <a:lnTo>
                  <a:pt x="316520" y="256827"/>
                </a:lnTo>
                <a:lnTo>
                  <a:pt x="344289" y="259531"/>
                </a:lnTo>
                <a:lnTo>
                  <a:pt x="260983" y="381286"/>
                </a:lnTo>
                <a:lnTo>
                  <a:pt x="345357" y="381286"/>
                </a:lnTo>
                <a:lnTo>
                  <a:pt x="461772" y="205595"/>
                </a:lnTo>
                <a:lnTo>
                  <a:pt x="461238" y="205595"/>
                </a:lnTo>
                <a:lnTo>
                  <a:pt x="469892" y="190643"/>
                </a:lnTo>
                <a:lnTo>
                  <a:pt x="348027" y="190643"/>
                </a:lnTo>
                <a:lnTo>
                  <a:pt x="335444" y="189608"/>
                </a:lnTo>
                <a:lnTo>
                  <a:pt x="295994" y="165110"/>
                </a:lnTo>
                <a:lnTo>
                  <a:pt x="286081" y="129765"/>
                </a:lnTo>
                <a:lnTo>
                  <a:pt x="287183" y="116815"/>
                </a:lnTo>
                <a:lnTo>
                  <a:pt x="313283" y="78733"/>
                </a:lnTo>
                <a:lnTo>
                  <a:pt x="348027" y="69421"/>
                </a:lnTo>
                <a:lnTo>
                  <a:pt x="469801" y="69421"/>
                </a:lnTo>
                <a:lnTo>
                  <a:pt x="462448" y="55771"/>
                </a:lnTo>
                <a:lnTo>
                  <a:pt x="425626" y="20426"/>
                </a:lnTo>
                <a:lnTo>
                  <a:pt x="376764" y="2269"/>
                </a:lnTo>
                <a:lnTo>
                  <a:pt x="348027" y="0"/>
                </a:lnTo>
                <a:close/>
              </a:path>
              <a:path w="1465580" h="389254">
                <a:moveTo>
                  <a:pt x="469801" y="69421"/>
                </a:moveTo>
                <a:lnTo>
                  <a:pt x="348027" y="69421"/>
                </a:lnTo>
                <a:lnTo>
                  <a:pt x="361044" y="70456"/>
                </a:lnTo>
                <a:lnTo>
                  <a:pt x="372859" y="73560"/>
                </a:lnTo>
                <a:lnTo>
                  <a:pt x="406101" y="104933"/>
                </a:lnTo>
                <a:lnTo>
                  <a:pt x="410507" y="129765"/>
                </a:lnTo>
                <a:lnTo>
                  <a:pt x="409406" y="142949"/>
                </a:lnTo>
                <a:lnTo>
                  <a:pt x="383472" y="181331"/>
                </a:lnTo>
                <a:lnTo>
                  <a:pt x="348027" y="190643"/>
                </a:lnTo>
                <a:lnTo>
                  <a:pt x="469892" y="190643"/>
                </a:lnTo>
                <a:lnTo>
                  <a:pt x="471051" y="188640"/>
                </a:lnTo>
                <a:lnTo>
                  <a:pt x="478060" y="170350"/>
                </a:lnTo>
                <a:lnTo>
                  <a:pt x="482265" y="150725"/>
                </a:lnTo>
                <a:lnTo>
                  <a:pt x="483667" y="129765"/>
                </a:lnTo>
                <a:lnTo>
                  <a:pt x="481315" y="102497"/>
                </a:lnTo>
                <a:lnTo>
                  <a:pt x="481297" y="102297"/>
                </a:lnTo>
                <a:lnTo>
                  <a:pt x="474265" y="77832"/>
                </a:lnTo>
                <a:lnTo>
                  <a:pt x="474188" y="77565"/>
                </a:lnTo>
                <a:lnTo>
                  <a:pt x="469801" y="69421"/>
                </a:lnTo>
                <a:close/>
              </a:path>
              <a:path w="1465580" h="389254">
                <a:moveTo>
                  <a:pt x="780972" y="0"/>
                </a:moveTo>
                <a:lnTo>
                  <a:pt x="733311" y="7209"/>
                </a:lnTo>
                <a:lnTo>
                  <a:pt x="693927" y="28836"/>
                </a:lnTo>
                <a:lnTo>
                  <a:pt x="667894" y="63414"/>
                </a:lnTo>
                <a:lnTo>
                  <a:pt x="659216" y="109473"/>
                </a:lnTo>
                <a:lnTo>
                  <a:pt x="661653" y="132736"/>
                </a:lnTo>
                <a:lnTo>
                  <a:pt x="668962" y="153395"/>
                </a:lnTo>
                <a:lnTo>
                  <a:pt x="681144" y="171452"/>
                </a:lnTo>
                <a:lnTo>
                  <a:pt x="698199" y="186905"/>
                </a:lnTo>
                <a:lnTo>
                  <a:pt x="675771" y="204160"/>
                </a:lnTo>
                <a:lnTo>
                  <a:pt x="659750" y="224953"/>
                </a:lnTo>
                <a:lnTo>
                  <a:pt x="650138" y="249284"/>
                </a:lnTo>
                <a:lnTo>
                  <a:pt x="646934" y="277153"/>
                </a:lnTo>
                <a:lnTo>
                  <a:pt x="649170" y="301685"/>
                </a:lnTo>
                <a:lnTo>
                  <a:pt x="667060" y="342537"/>
                </a:lnTo>
                <a:lnTo>
                  <a:pt x="702271" y="371941"/>
                </a:lnTo>
                <a:lnTo>
                  <a:pt x="751401" y="386893"/>
                </a:lnTo>
                <a:lnTo>
                  <a:pt x="780972" y="388763"/>
                </a:lnTo>
                <a:lnTo>
                  <a:pt x="810309" y="386893"/>
                </a:lnTo>
                <a:lnTo>
                  <a:pt x="859171" y="371941"/>
                </a:lnTo>
                <a:lnTo>
                  <a:pt x="894583" y="342537"/>
                </a:lnTo>
                <a:lnTo>
                  <a:pt x="907224" y="319341"/>
                </a:lnTo>
                <a:lnTo>
                  <a:pt x="780972" y="319341"/>
                </a:lnTo>
                <a:lnTo>
                  <a:pt x="767988" y="318506"/>
                </a:lnTo>
                <a:lnTo>
                  <a:pt x="729406" y="298380"/>
                </a:lnTo>
                <a:lnTo>
                  <a:pt x="720094" y="267541"/>
                </a:lnTo>
                <a:lnTo>
                  <a:pt x="721129" y="256193"/>
                </a:lnTo>
                <a:lnTo>
                  <a:pt x="745827" y="224086"/>
                </a:lnTo>
                <a:lnTo>
                  <a:pt x="780972" y="216276"/>
                </a:lnTo>
                <a:lnTo>
                  <a:pt x="895304" y="216276"/>
                </a:lnTo>
                <a:lnTo>
                  <a:pt x="885872" y="204160"/>
                </a:lnTo>
                <a:lnTo>
                  <a:pt x="863210" y="186905"/>
                </a:lnTo>
                <a:lnTo>
                  <a:pt x="880265" y="171652"/>
                </a:lnTo>
                <a:lnTo>
                  <a:pt x="889826" y="157534"/>
                </a:lnTo>
                <a:lnTo>
                  <a:pt x="780972" y="157534"/>
                </a:lnTo>
                <a:lnTo>
                  <a:pt x="770792" y="156800"/>
                </a:lnTo>
                <a:lnTo>
                  <a:pt x="736248" y="131501"/>
                </a:lnTo>
                <a:lnTo>
                  <a:pt x="732910" y="113211"/>
                </a:lnTo>
                <a:lnTo>
                  <a:pt x="733745" y="103598"/>
                </a:lnTo>
                <a:lnTo>
                  <a:pt x="761614" y="72359"/>
                </a:lnTo>
                <a:lnTo>
                  <a:pt x="780972" y="69421"/>
                </a:lnTo>
                <a:lnTo>
                  <a:pt x="895326" y="69421"/>
                </a:lnTo>
                <a:lnTo>
                  <a:pt x="893515" y="63414"/>
                </a:lnTo>
                <a:lnTo>
                  <a:pt x="867482" y="28836"/>
                </a:lnTo>
                <a:lnTo>
                  <a:pt x="828499" y="7209"/>
                </a:lnTo>
                <a:lnTo>
                  <a:pt x="805803" y="1802"/>
                </a:lnTo>
                <a:lnTo>
                  <a:pt x="780972" y="0"/>
                </a:lnTo>
                <a:close/>
              </a:path>
              <a:path w="1465580" h="389254">
                <a:moveTo>
                  <a:pt x="895304" y="216276"/>
                </a:moveTo>
                <a:lnTo>
                  <a:pt x="780972" y="216276"/>
                </a:lnTo>
                <a:lnTo>
                  <a:pt x="793922" y="217143"/>
                </a:lnTo>
                <a:lnTo>
                  <a:pt x="805536" y="219747"/>
                </a:lnTo>
                <a:lnTo>
                  <a:pt x="837577" y="246181"/>
                </a:lnTo>
                <a:lnTo>
                  <a:pt x="841849" y="267541"/>
                </a:lnTo>
                <a:lnTo>
                  <a:pt x="840781" y="279156"/>
                </a:lnTo>
                <a:lnTo>
                  <a:pt x="815816" y="311831"/>
                </a:lnTo>
                <a:lnTo>
                  <a:pt x="780972" y="319341"/>
                </a:lnTo>
                <a:lnTo>
                  <a:pt x="907224" y="319341"/>
                </a:lnTo>
                <a:lnTo>
                  <a:pt x="912740" y="301685"/>
                </a:lnTo>
                <a:lnTo>
                  <a:pt x="915009" y="277153"/>
                </a:lnTo>
                <a:lnTo>
                  <a:pt x="911772" y="249284"/>
                </a:lnTo>
                <a:lnTo>
                  <a:pt x="902060" y="224953"/>
                </a:lnTo>
                <a:lnTo>
                  <a:pt x="895304" y="216276"/>
                </a:lnTo>
                <a:close/>
              </a:path>
              <a:path w="1465580" h="389254">
                <a:moveTo>
                  <a:pt x="895326" y="69421"/>
                </a:moveTo>
                <a:lnTo>
                  <a:pt x="780972" y="69421"/>
                </a:lnTo>
                <a:lnTo>
                  <a:pt x="791151" y="70156"/>
                </a:lnTo>
                <a:lnTo>
                  <a:pt x="800330" y="72359"/>
                </a:lnTo>
                <a:lnTo>
                  <a:pt x="828199" y="103598"/>
                </a:lnTo>
                <a:lnTo>
                  <a:pt x="829033" y="113211"/>
                </a:lnTo>
                <a:lnTo>
                  <a:pt x="828199" y="122856"/>
                </a:lnTo>
                <a:lnTo>
                  <a:pt x="800330" y="154597"/>
                </a:lnTo>
                <a:lnTo>
                  <a:pt x="780972" y="157534"/>
                </a:lnTo>
                <a:lnTo>
                  <a:pt x="889826" y="157534"/>
                </a:lnTo>
                <a:lnTo>
                  <a:pt x="892447" y="153662"/>
                </a:lnTo>
                <a:lnTo>
                  <a:pt x="899757" y="132936"/>
                </a:lnTo>
                <a:lnTo>
                  <a:pt x="902193" y="109473"/>
                </a:lnTo>
                <a:lnTo>
                  <a:pt x="900024" y="85008"/>
                </a:lnTo>
                <a:lnTo>
                  <a:pt x="895326" y="69421"/>
                </a:lnTo>
                <a:close/>
              </a:path>
              <a:path w="1465580" h="389254">
                <a:moveTo>
                  <a:pt x="1173006" y="7476"/>
                </a:moveTo>
                <a:lnTo>
                  <a:pt x="1088631" y="7476"/>
                </a:lnTo>
                <a:lnTo>
                  <a:pt x="972216" y="183167"/>
                </a:lnTo>
                <a:lnTo>
                  <a:pt x="962637" y="200088"/>
                </a:lnTo>
                <a:lnTo>
                  <a:pt x="955795" y="218278"/>
                </a:lnTo>
                <a:lnTo>
                  <a:pt x="951690" y="237736"/>
                </a:lnTo>
                <a:lnTo>
                  <a:pt x="950321" y="258463"/>
                </a:lnTo>
                <a:lnTo>
                  <a:pt x="952640" y="285764"/>
                </a:lnTo>
                <a:lnTo>
                  <a:pt x="952657" y="285965"/>
                </a:lnTo>
                <a:lnTo>
                  <a:pt x="959591" y="310529"/>
                </a:lnTo>
                <a:lnTo>
                  <a:pt x="959666" y="310796"/>
                </a:lnTo>
                <a:lnTo>
                  <a:pt x="971242" y="332758"/>
                </a:lnTo>
                <a:lnTo>
                  <a:pt x="971348" y="332958"/>
                </a:lnTo>
                <a:lnTo>
                  <a:pt x="1008028" y="368336"/>
                </a:lnTo>
                <a:lnTo>
                  <a:pt x="1056891" y="386493"/>
                </a:lnTo>
                <a:lnTo>
                  <a:pt x="1085427" y="388763"/>
                </a:lnTo>
                <a:lnTo>
                  <a:pt x="1113963" y="386493"/>
                </a:lnTo>
                <a:lnTo>
                  <a:pt x="1162826" y="368336"/>
                </a:lnTo>
                <a:lnTo>
                  <a:pt x="1199740" y="332758"/>
                </a:lnTo>
                <a:lnTo>
                  <a:pt x="1206891" y="319341"/>
                </a:lnTo>
                <a:lnTo>
                  <a:pt x="1085427" y="319341"/>
                </a:lnTo>
                <a:lnTo>
                  <a:pt x="1072644" y="318306"/>
                </a:lnTo>
                <a:lnTo>
                  <a:pt x="1033394" y="293808"/>
                </a:lnTo>
                <a:lnTo>
                  <a:pt x="1023481" y="258463"/>
                </a:lnTo>
                <a:lnTo>
                  <a:pt x="1024566" y="245513"/>
                </a:lnTo>
                <a:lnTo>
                  <a:pt x="1024583" y="245313"/>
                </a:lnTo>
                <a:lnTo>
                  <a:pt x="1050439" y="207464"/>
                </a:lnTo>
                <a:lnTo>
                  <a:pt x="1085427" y="198119"/>
                </a:lnTo>
                <a:lnTo>
                  <a:pt x="1207100" y="198119"/>
                </a:lnTo>
                <a:lnTo>
                  <a:pt x="1200641" y="185770"/>
                </a:lnTo>
                <a:lnTo>
                  <a:pt x="1165229" y="150625"/>
                </a:lnTo>
                <a:lnTo>
                  <a:pt x="1117969" y="131668"/>
                </a:lnTo>
                <a:lnTo>
                  <a:pt x="1090233" y="128697"/>
                </a:lnTo>
                <a:lnTo>
                  <a:pt x="1173006" y="7476"/>
                </a:lnTo>
                <a:close/>
              </a:path>
              <a:path w="1465580" h="389254">
                <a:moveTo>
                  <a:pt x="1207100" y="198119"/>
                </a:moveTo>
                <a:lnTo>
                  <a:pt x="1085427" y="198119"/>
                </a:lnTo>
                <a:lnTo>
                  <a:pt x="1098210" y="199154"/>
                </a:lnTo>
                <a:lnTo>
                  <a:pt x="1109858" y="202258"/>
                </a:lnTo>
                <a:lnTo>
                  <a:pt x="1143368" y="233898"/>
                </a:lnTo>
                <a:lnTo>
                  <a:pt x="1146713" y="245313"/>
                </a:lnTo>
                <a:lnTo>
                  <a:pt x="1146772" y="245513"/>
                </a:lnTo>
                <a:lnTo>
                  <a:pt x="1147907" y="258463"/>
                </a:lnTo>
                <a:lnTo>
                  <a:pt x="1146772" y="271646"/>
                </a:lnTo>
                <a:lnTo>
                  <a:pt x="1143368" y="283428"/>
                </a:lnTo>
                <a:lnTo>
                  <a:pt x="1109858" y="315202"/>
                </a:lnTo>
                <a:lnTo>
                  <a:pt x="1085427" y="319341"/>
                </a:lnTo>
                <a:lnTo>
                  <a:pt x="1206891" y="319341"/>
                </a:lnTo>
                <a:lnTo>
                  <a:pt x="1211588" y="310529"/>
                </a:lnTo>
                <a:lnTo>
                  <a:pt x="1218640" y="285965"/>
                </a:lnTo>
                <a:lnTo>
                  <a:pt x="1218697" y="285764"/>
                </a:lnTo>
                <a:lnTo>
                  <a:pt x="1221067" y="258463"/>
                </a:lnTo>
                <a:lnTo>
                  <a:pt x="1218797" y="231695"/>
                </a:lnTo>
                <a:lnTo>
                  <a:pt x="1211989" y="207464"/>
                </a:lnTo>
                <a:lnTo>
                  <a:pt x="1207100" y="198119"/>
                </a:lnTo>
                <a:close/>
              </a:path>
              <a:path w="1465580" h="389254">
                <a:moveTo>
                  <a:pt x="1465358" y="7476"/>
                </a:moveTo>
                <a:lnTo>
                  <a:pt x="1223983" y="7476"/>
                </a:lnTo>
                <a:lnTo>
                  <a:pt x="1223983" y="77966"/>
                </a:lnTo>
                <a:lnTo>
                  <a:pt x="1383654" y="77966"/>
                </a:lnTo>
                <a:lnTo>
                  <a:pt x="1260830" y="381286"/>
                </a:lnTo>
                <a:lnTo>
                  <a:pt x="1338796" y="381286"/>
                </a:lnTo>
                <a:lnTo>
                  <a:pt x="1465358" y="69956"/>
                </a:lnTo>
                <a:lnTo>
                  <a:pt x="1465358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15666336" y="3482469"/>
            <a:ext cx="1458595" cy="389255"/>
          </a:xfrm>
          <a:custGeom>
            <a:avLst/>
            <a:gdLst/>
            <a:ahLst/>
            <a:cxnLst/>
            <a:rect l="l" t="t" r="r" b="b"/>
            <a:pathLst>
              <a:path w="1458594" h="389254">
                <a:moveTo>
                  <a:pt x="238298" y="71558"/>
                </a:moveTo>
                <a:lnTo>
                  <a:pt x="124368" y="71558"/>
                </a:lnTo>
                <a:lnTo>
                  <a:pt x="134548" y="72392"/>
                </a:lnTo>
                <a:lnTo>
                  <a:pt x="143726" y="74895"/>
                </a:lnTo>
                <a:lnTo>
                  <a:pt x="172096" y="109740"/>
                </a:lnTo>
                <a:lnTo>
                  <a:pt x="172963" y="120153"/>
                </a:lnTo>
                <a:lnTo>
                  <a:pt x="170293" y="136040"/>
                </a:lnTo>
                <a:lnTo>
                  <a:pt x="162283" y="153796"/>
                </a:lnTo>
                <a:lnTo>
                  <a:pt x="148933" y="173421"/>
                </a:lnTo>
                <a:lnTo>
                  <a:pt x="130242" y="194915"/>
                </a:lnTo>
                <a:lnTo>
                  <a:pt x="2613" y="326283"/>
                </a:lnTo>
                <a:lnTo>
                  <a:pt x="2613" y="381286"/>
                </a:lnTo>
                <a:lnTo>
                  <a:pt x="252532" y="381286"/>
                </a:lnTo>
                <a:lnTo>
                  <a:pt x="252532" y="310262"/>
                </a:lnTo>
                <a:lnTo>
                  <a:pt x="112086" y="310262"/>
                </a:lnTo>
                <a:lnTo>
                  <a:pt x="185246" y="237102"/>
                </a:lnTo>
                <a:lnTo>
                  <a:pt x="212113" y="206597"/>
                </a:lnTo>
                <a:lnTo>
                  <a:pt x="231305" y="176492"/>
                </a:lnTo>
                <a:lnTo>
                  <a:pt x="242819" y="146787"/>
                </a:lnTo>
                <a:lnTo>
                  <a:pt x="246658" y="117483"/>
                </a:lnTo>
                <a:lnTo>
                  <a:pt x="244406" y="92117"/>
                </a:lnTo>
                <a:lnTo>
                  <a:pt x="244388" y="91917"/>
                </a:lnTo>
                <a:lnTo>
                  <a:pt x="238298" y="71558"/>
                </a:lnTo>
                <a:close/>
              </a:path>
              <a:path w="1458594" h="389254">
                <a:moveTo>
                  <a:pt x="123300" y="0"/>
                </a:moveTo>
                <a:lnTo>
                  <a:pt x="85385" y="5073"/>
                </a:lnTo>
                <a:lnTo>
                  <a:pt x="35087" y="31573"/>
                </a:lnTo>
                <a:lnTo>
                  <a:pt x="9722" y="60944"/>
                </a:lnTo>
                <a:lnTo>
                  <a:pt x="0" y="79067"/>
                </a:lnTo>
                <a:lnTo>
                  <a:pt x="61888" y="115347"/>
                </a:lnTo>
                <a:lnTo>
                  <a:pt x="73403" y="96189"/>
                </a:lnTo>
                <a:lnTo>
                  <a:pt x="87655" y="82505"/>
                </a:lnTo>
                <a:lnTo>
                  <a:pt x="104643" y="74294"/>
                </a:lnTo>
                <a:lnTo>
                  <a:pt x="124368" y="71558"/>
                </a:lnTo>
                <a:lnTo>
                  <a:pt x="238298" y="71558"/>
                </a:lnTo>
                <a:lnTo>
                  <a:pt x="237579" y="69154"/>
                </a:lnTo>
                <a:lnTo>
                  <a:pt x="210345" y="32040"/>
                </a:lnTo>
                <a:lnTo>
                  <a:pt x="170427" y="8010"/>
                </a:lnTo>
                <a:lnTo>
                  <a:pt x="147765" y="2002"/>
                </a:lnTo>
                <a:lnTo>
                  <a:pt x="123300" y="0"/>
                </a:lnTo>
                <a:close/>
              </a:path>
              <a:path w="1458594" h="389254">
                <a:moveTo>
                  <a:pt x="432282" y="85442"/>
                </a:moveTo>
                <a:lnTo>
                  <a:pt x="358588" y="85442"/>
                </a:lnTo>
                <a:lnTo>
                  <a:pt x="358588" y="381286"/>
                </a:lnTo>
                <a:lnTo>
                  <a:pt x="432282" y="381286"/>
                </a:lnTo>
                <a:lnTo>
                  <a:pt x="432282" y="85442"/>
                </a:lnTo>
                <a:close/>
              </a:path>
              <a:path w="1458594" h="389254">
                <a:moveTo>
                  <a:pt x="432282" y="7476"/>
                </a:moveTo>
                <a:lnTo>
                  <a:pt x="368200" y="7476"/>
                </a:lnTo>
                <a:lnTo>
                  <a:pt x="269941" y="42187"/>
                </a:lnTo>
                <a:lnTo>
                  <a:pt x="288098" y="105200"/>
                </a:lnTo>
                <a:lnTo>
                  <a:pt x="358588" y="85442"/>
                </a:lnTo>
                <a:lnTo>
                  <a:pt x="432282" y="85442"/>
                </a:lnTo>
                <a:lnTo>
                  <a:pt x="432282" y="7476"/>
                </a:lnTo>
                <a:close/>
              </a:path>
              <a:path w="1458594" h="389254">
                <a:moveTo>
                  <a:pt x="839051" y="7476"/>
                </a:moveTo>
                <a:lnTo>
                  <a:pt x="754677" y="7476"/>
                </a:lnTo>
                <a:lnTo>
                  <a:pt x="638262" y="183167"/>
                </a:lnTo>
                <a:lnTo>
                  <a:pt x="628683" y="200088"/>
                </a:lnTo>
                <a:lnTo>
                  <a:pt x="621841" y="218278"/>
                </a:lnTo>
                <a:lnTo>
                  <a:pt x="617736" y="237736"/>
                </a:lnTo>
                <a:lnTo>
                  <a:pt x="616367" y="258463"/>
                </a:lnTo>
                <a:lnTo>
                  <a:pt x="618686" y="285764"/>
                </a:lnTo>
                <a:lnTo>
                  <a:pt x="618703" y="285965"/>
                </a:lnTo>
                <a:lnTo>
                  <a:pt x="625637" y="310529"/>
                </a:lnTo>
                <a:lnTo>
                  <a:pt x="625712" y="310796"/>
                </a:lnTo>
                <a:lnTo>
                  <a:pt x="637288" y="332758"/>
                </a:lnTo>
                <a:lnTo>
                  <a:pt x="637394" y="332958"/>
                </a:lnTo>
                <a:lnTo>
                  <a:pt x="674074" y="368336"/>
                </a:lnTo>
                <a:lnTo>
                  <a:pt x="722937" y="386493"/>
                </a:lnTo>
                <a:lnTo>
                  <a:pt x="751473" y="388763"/>
                </a:lnTo>
                <a:lnTo>
                  <a:pt x="780009" y="386493"/>
                </a:lnTo>
                <a:lnTo>
                  <a:pt x="828872" y="368336"/>
                </a:lnTo>
                <a:lnTo>
                  <a:pt x="865786" y="332758"/>
                </a:lnTo>
                <a:lnTo>
                  <a:pt x="872937" y="319341"/>
                </a:lnTo>
                <a:lnTo>
                  <a:pt x="751473" y="319341"/>
                </a:lnTo>
                <a:lnTo>
                  <a:pt x="738690" y="318306"/>
                </a:lnTo>
                <a:lnTo>
                  <a:pt x="699440" y="293808"/>
                </a:lnTo>
                <a:lnTo>
                  <a:pt x="689527" y="258463"/>
                </a:lnTo>
                <a:lnTo>
                  <a:pt x="690612" y="245513"/>
                </a:lnTo>
                <a:lnTo>
                  <a:pt x="690629" y="245313"/>
                </a:lnTo>
                <a:lnTo>
                  <a:pt x="693857" y="233898"/>
                </a:lnTo>
                <a:lnTo>
                  <a:pt x="693933" y="233631"/>
                </a:lnTo>
                <a:lnTo>
                  <a:pt x="699332" y="223618"/>
                </a:lnTo>
                <a:lnTo>
                  <a:pt x="738690" y="199154"/>
                </a:lnTo>
                <a:lnTo>
                  <a:pt x="751473" y="198119"/>
                </a:lnTo>
                <a:lnTo>
                  <a:pt x="873146" y="198119"/>
                </a:lnTo>
                <a:lnTo>
                  <a:pt x="866687" y="185770"/>
                </a:lnTo>
                <a:lnTo>
                  <a:pt x="831275" y="150625"/>
                </a:lnTo>
                <a:lnTo>
                  <a:pt x="784015" y="131668"/>
                </a:lnTo>
                <a:lnTo>
                  <a:pt x="756279" y="128697"/>
                </a:lnTo>
                <a:lnTo>
                  <a:pt x="839051" y="7476"/>
                </a:lnTo>
                <a:close/>
              </a:path>
              <a:path w="1458594" h="389254">
                <a:moveTo>
                  <a:pt x="873146" y="198119"/>
                </a:moveTo>
                <a:lnTo>
                  <a:pt x="751473" y="198119"/>
                </a:lnTo>
                <a:lnTo>
                  <a:pt x="764256" y="199154"/>
                </a:lnTo>
                <a:lnTo>
                  <a:pt x="775904" y="202258"/>
                </a:lnTo>
                <a:lnTo>
                  <a:pt x="809414" y="233898"/>
                </a:lnTo>
                <a:lnTo>
                  <a:pt x="813953" y="258463"/>
                </a:lnTo>
                <a:lnTo>
                  <a:pt x="812818" y="271646"/>
                </a:lnTo>
                <a:lnTo>
                  <a:pt x="786418" y="310029"/>
                </a:lnTo>
                <a:lnTo>
                  <a:pt x="751473" y="319341"/>
                </a:lnTo>
                <a:lnTo>
                  <a:pt x="872937" y="319341"/>
                </a:lnTo>
                <a:lnTo>
                  <a:pt x="877634" y="310529"/>
                </a:lnTo>
                <a:lnTo>
                  <a:pt x="884686" y="285965"/>
                </a:lnTo>
                <a:lnTo>
                  <a:pt x="884743" y="285764"/>
                </a:lnTo>
                <a:lnTo>
                  <a:pt x="887113" y="258463"/>
                </a:lnTo>
                <a:lnTo>
                  <a:pt x="884843" y="231695"/>
                </a:lnTo>
                <a:lnTo>
                  <a:pt x="878035" y="207464"/>
                </a:lnTo>
                <a:lnTo>
                  <a:pt x="873146" y="198119"/>
                </a:lnTo>
                <a:close/>
              </a:path>
              <a:path w="1458594" h="389254">
                <a:moveTo>
                  <a:pt x="970402" y="271813"/>
                </a:moveTo>
                <a:lnTo>
                  <a:pt x="907389" y="308660"/>
                </a:lnTo>
                <a:lnTo>
                  <a:pt x="916333" y="327217"/>
                </a:lnTo>
                <a:lnTo>
                  <a:pt x="927681" y="343371"/>
                </a:lnTo>
                <a:lnTo>
                  <a:pt x="957586" y="368470"/>
                </a:lnTo>
                <a:lnTo>
                  <a:pt x="994967" y="383689"/>
                </a:lnTo>
                <a:lnTo>
                  <a:pt x="1037688" y="388763"/>
                </a:lnTo>
                <a:lnTo>
                  <a:pt x="1064623" y="386727"/>
                </a:lnTo>
                <a:lnTo>
                  <a:pt x="1111883" y="370439"/>
                </a:lnTo>
                <a:lnTo>
                  <a:pt x="1149264" y="338331"/>
                </a:lnTo>
                <a:lnTo>
                  <a:pt x="1161649" y="316670"/>
                </a:lnTo>
                <a:lnTo>
                  <a:pt x="1037688" y="316670"/>
                </a:lnTo>
                <a:lnTo>
                  <a:pt x="1013457" y="313867"/>
                </a:lnTo>
                <a:lnTo>
                  <a:pt x="994166" y="305456"/>
                </a:lnTo>
                <a:lnTo>
                  <a:pt x="979814" y="291438"/>
                </a:lnTo>
                <a:lnTo>
                  <a:pt x="970402" y="271813"/>
                </a:lnTo>
                <a:close/>
              </a:path>
              <a:path w="1458594" h="389254">
                <a:moveTo>
                  <a:pt x="1153570" y="7476"/>
                </a:moveTo>
                <a:lnTo>
                  <a:pt x="941566" y="7476"/>
                </a:lnTo>
                <a:lnTo>
                  <a:pt x="926652" y="214674"/>
                </a:lnTo>
                <a:lnTo>
                  <a:pt x="926613" y="215208"/>
                </a:lnTo>
                <a:lnTo>
                  <a:pt x="1039824" y="215208"/>
                </a:lnTo>
                <a:lnTo>
                  <a:pt x="1052474" y="216075"/>
                </a:lnTo>
                <a:lnTo>
                  <a:pt x="1088787" y="236602"/>
                </a:lnTo>
                <a:lnTo>
                  <a:pt x="1097498" y="265939"/>
                </a:lnTo>
                <a:lnTo>
                  <a:pt x="1096497" y="277087"/>
                </a:lnTo>
                <a:lnTo>
                  <a:pt x="1072933" y="309161"/>
                </a:lnTo>
                <a:lnTo>
                  <a:pt x="1037688" y="316670"/>
                </a:lnTo>
                <a:lnTo>
                  <a:pt x="1161649" y="316670"/>
                </a:lnTo>
                <a:lnTo>
                  <a:pt x="1168756" y="293207"/>
                </a:lnTo>
                <a:lnTo>
                  <a:pt x="1171192" y="265939"/>
                </a:lnTo>
                <a:lnTo>
                  <a:pt x="1168889" y="238704"/>
                </a:lnTo>
                <a:lnTo>
                  <a:pt x="1150466" y="193847"/>
                </a:lnTo>
                <a:lnTo>
                  <a:pt x="1114854" y="161973"/>
                </a:lnTo>
                <a:lnTo>
                  <a:pt x="1069462" y="145686"/>
                </a:lnTo>
                <a:lnTo>
                  <a:pt x="1043563" y="143650"/>
                </a:lnTo>
                <a:lnTo>
                  <a:pt x="1005113" y="143650"/>
                </a:lnTo>
                <a:lnTo>
                  <a:pt x="1009920" y="76364"/>
                </a:lnTo>
                <a:lnTo>
                  <a:pt x="1153570" y="76364"/>
                </a:lnTo>
                <a:lnTo>
                  <a:pt x="1153570" y="7476"/>
                </a:lnTo>
                <a:close/>
              </a:path>
              <a:path w="1458594" h="389254">
                <a:moveTo>
                  <a:pt x="1257748" y="271813"/>
                </a:moveTo>
                <a:lnTo>
                  <a:pt x="1194735" y="308660"/>
                </a:lnTo>
                <a:lnTo>
                  <a:pt x="1203679" y="327217"/>
                </a:lnTo>
                <a:lnTo>
                  <a:pt x="1215027" y="343371"/>
                </a:lnTo>
                <a:lnTo>
                  <a:pt x="1244932" y="368470"/>
                </a:lnTo>
                <a:lnTo>
                  <a:pt x="1282313" y="383689"/>
                </a:lnTo>
                <a:lnTo>
                  <a:pt x="1325034" y="388763"/>
                </a:lnTo>
                <a:lnTo>
                  <a:pt x="1351969" y="386727"/>
                </a:lnTo>
                <a:lnTo>
                  <a:pt x="1399229" y="370439"/>
                </a:lnTo>
                <a:lnTo>
                  <a:pt x="1436610" y="338331"/>
                </a:lnTo>
                <a:lnTo>
                  <a:pt x="1448995" y="316670"/>
                </a:lnTo>
                <a:lnTo>
                  <a:pt x="1325034" y="316670"/>
                </a:lnTo>
                <a:lnTo>
                  <a:pt x="1300803" y="313867"/>
                </a:lnTo>
                <a:lnTo>
                  <a:pt x="1281512" y="305456"/>
                </a:lnTo>
                <a:lnTo>
                  <a:pt x="1267161" y="291438"/>
                </a:lnTo>
                <a:lnTo>
                  <a:pt x="1257748" y="271813"/>
                </a:lnTo>
                <a:close/>
              </a:path>
              <a:path w="1458594" h="389254">
                <a:moveTo>
                  <a:pt x="1440916" y="7476"/>
                </a:moveTo>
                <a:lnTo>
                  <a:pt x="1228912" y="7476"/>
                </a:lnTo>
                <a:lnTo>
                  <a:pt x="1213998" y="214674"/>
                </a:lnTo>
                <a:lnTo>
                  <a:pt x="1213959" y="215208"/>
                </a:lnTo>
                <a:lnTo>
                  <a:pt x="1327170" y="215208"/>
                </a:lnTo>
                <a:lnTo>
                  <a:pt x="1339820" y="216075"/>
                </a:lnTo>
                <a:lnTo>
                  <a:pt x="1376133" y="236602"/>
                </a:lnTo>
                <a:lnTo>
                  <a:pt x="1384844" y="265939"/>
                </a:lnTo>
                <a:lnTo>
                  <a:pt x="1383843" y="277087"/>
                </a:lnTo>
                <a:lnTo>
                  <a:pt x="1360279" y="309161"/>
                </a:lnTo>
                <a:lnTo>
                  <a:pt x="1325034" y="316670"/>
                </a:lnTo>
                <a:lnTo>
                  <a:pt x="1448995" y="316670"/>
                </a:lnTo>
                <a:lnTo>
                  <a:pt x="1456102" y="293207"/>
                </a:lnTo>
                <a:lnTo>
                  <a:pt x="1458538" y="265939"/>
                </a:lnTo>
                <a:lnTo>
                  <a:pt x="1456235" y="238704"/>
                </a:lnTo>
                <a:lnTo>
                  <a:pt x="1437812" y="193847"/>
                </a:lnTo>
                <a:lnTo>
                  <a:pt x="1402200" y="161973"/>
                </a:lnTo>
                <a:lnTo>
                  <a:pt x="1356808" y="145686"/>
                </a:lnTo>
                <a:lnTo>
                  <a:pt x="1330909" y="143650"/>
                </a:lnTo>
                <a:lnTo>
                  <a:pt x="1292460" y="143650"/>
                </a:lnTo>
                <a:lnTo>
                  <a:pt x="1297266" y="76364"/>
                </a:lnTo>
                <a:lnTo>
                  <a:pt x="1440916" y="76364"/>
                </a:lnTo>
                <a:lnTo>
                  <a:pt x="1440916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17596369" y="2676211"/>
            <a:ext cx="1452245" cy="389255"/>
          </a:xfrm>
          <a:custGeom>
            <a:avLst/>
            <a:gdLst/>
            <a:ahLst/>
            <a:cxnLst/>
            <a:rect l="l" t="t" r="r" b="b"/>
            <a:pathLst>
              <a:path w="1452244" h="389255">
                <a:moveTo>
                  <a:pt x="238298" y="71558"/>
                </a:moveTo>
                <a:lnTo>
                  <a:pt x="124368" y="71558"/>
                </a:lnTo>
                <a:lnTo>
                  <a:pt x="134548" y="72392"/>
                </a:lnTo>
                <a:lnTo>
                  <a:pt x="143726" y="74895"/>
                </a:lnTo>
                <a:lnTo>
                  <a:pt x="172096" y="109740"/>
                </a:lnTo>
                <a:lnTo>
                  <a:pt x="172963" y="120153"/>
                </a:lnTo>
                <a:lnTo>
                  <a:pt x="170293" y="136040"/>
                </a:lnTo>
                <a:lnTo>
                  <a:pt x="162283" y="153796"/>
                </a:lnTo>
                <a:lnTo>
                  <a:pt x="148933" y="173421"/>
                </a:lnTo>
                <a:lnTo>
                  <a:pt x="130242" y="194915"/>
                </a:lnTo>
                <a:lnTo>
                  <a:pt x="2613" y="326283"/>
                </a:lnTo>
                <a:lnTo>
                  <a:pt x="2613" y="381286"/>
                </a:lnTo>
                <a:lnTo>
                  <a:pt x="252532" y="381286"/>
                </a:lnTo>
                <a:lnTo>
                  <a:pt x="252532" y="310262"/>
                </a:lnTo>
                <a:lnTo>
                  <a:pt x="112086" y="310262"/>
                </a:lnTo>
                <a:lnTo>
                  <a:pt x="185246" y="237102"/>
                </a:lnTo>
                <a:lnTo>
                  <a:pt x="212113" y="206597"/>
                </a:lnTo>
                <a:lnTo>
                  <a:pt x="231305" y="176492"/>
                </a:lnTo>
                <a:lnTo>
                  <a:pt x="242819" y="146787"/>
                </a:lnTo>
                <a:lnTo>
                  <a:pt x="246658" y="117483"/>
                </a:lnTo>
                <a:lnTo>
                  <a:pt x="244406" y="92117"/>
                </a:lnTo>
                <a:lnTo>
                  <a:pt x="244388" y="91917"/>
                </a:lnTo>
                <a:lnTo>
                  <a:pt x="238298" y="71558"/>
                </a:lnTo>
                <a:close/>
              </a:path>
              <a:path w="1452244" h="389255">
                <a:moveTo>
                  <a:pt x="123300" y="0"/>
                </a:moveTo>
                <a:lnTo>
                  <a:pt x="85385" y="5073"/>
                </a:lnTo>
                <a:lnTo>
                  <a:pt x="35087" y="31573"/>
                </a:lnTo>
                <a:lnTo>
                  <a:pt x="9722" y="60944"/>
                </a:lnTo>
                <a:lnTo>
                  <a:pt x="0" y="79067"/>
                </a:lnTo>
                <a:lnTo>
                  <a:pt x="61888" y="115347"/>
                </a:lnTo>
                <a:lnTo>
                  <a:pt x="73403" y="96189"/>
                </a:lnTo>
                <a:lnTo>
                  <a:pt x="87655" y="82505"/>
                </a:lnTo>
                <a:lnTo>
                  <a:pt x="104643" y="74294"/>
                </a:lnTo>
                <a:lnTo>
                  <a:pt x="124368" y="71558"/>
                </a:lnTo>
                <a:lnTo>
                  <a:pt x="238298" y="71558"/>
                </a:lnTo>
                <a:lnTo>
                  <a:pt x="237579" y="69154"/>
                </a:lnTo>
                <a:lnTo>
                  <a:pt x="210345" y="32040"/>
                </a:lnTo>
                <a:lnTo>
                  <a:pt x="170427" y="8010"/>
                </a:lnTo>
                <a:lnTo>
                  <a:pt x="147765" y="2002"/>
                </a:lnTo>
                <a:lnTo>
                  <a:pt x="123300" y="0"/>
                </a:lnTo>
                <a:close/>
              </a:path>
              <a:path w="1452244" h="389255">
                <a:moveTo>
                  <a:pt x="341474" y="271813"/>
                </a:moveTo>
                <a:lnTo>
                  <a:pt x="278461" y="308660"/>
                </a:lnTo>
                <a:lnTo>
                  <a:pt x="287405" y="327217"/>
                </a:lnTo>
                <a:lnTo>
                  <a:pt x="298753" y="343371"/>
                </a:lnTo>
                <a:lnTo>
                  <a:pt x="328658" y="368470"/>
                </a:lnTo>
                <a:lnTo>
                  <a:pt x="366039" y="383689"/>
                </a:lnTo>
                <a:lnTo>
                  <a:pt x="408760" y="388763"/>
                </a:lnTo>
                <a:lnTo>
                  <a:pt x="435695" y="386727"/>
                </a:lnTo>
                <a:lnTo>
                  <a:pt x="482955" y="370439"/>
                </a:lnTo>
                <a:lnTo>
                  <a:pt x="520336" y="338331"/>
                </a:lnTo>
                <a:lnTo>
                  <a:pt x="532721" y="316670"/>
                </a:lnTo>
                <a:lnTo>
                  <a:pt x="408760" y="316670"/>
                </a:lnTo>
                <a:lnTo>
                  <a:pt x="384529" y="313867"/>
                </a:lnTo>
                <a:lnTo>
                  <a:pt x="365238" y="305456"/>
                </a:lnTo>
                <a:lnTo>
                  <a:pt x="350886" y="291438"/>
                </a:lnTo>
                <a:lnTo>
                  <a:pt x="341474" y="271813"/>
                </a:lnTo>
                <a:close/>
              </a:path>
              <a:path w="1452244" h="389255">
                <a:moveTo>
                  <a:pt x="524642" y="7476"/>
                </a:moveTo>
                <a:lnTo>
                  <a:pt x="312638" y="7476"/>
                </a:lnTo>
                <a:lnTo>
                  <a:pt x="297724" y="214674"/>
                </a:lnTo>
                <a:lnTo>
                  <a:pt x="297685" y="215208"/>
                </a:lnTo>
                <a:lnTo>
                  <a:pt x="410896" y="215208"/>
                </a:lnTo>
                <a:lnTo>
                  <a:pt x="423546" y="216075"/>
                </a:lnTo>
                <a:lnTo>
                  <a:pt x="459859" y="236602"/>
                </a:lnTo>
                <a:lnTo>
                  <a:pt x="468570" y="265939"/>
                </a:lnTo>
                <a:lnTo>
                  <a:pt x="467569" y="277087"/>
                </a:lnTo>
                <a:lnTo>
                  <a:pt x="444005" y="309161"/>
                </a:lnTo>
                <a:lnTo>
                  <a:pt x="408760" y="316670"/>
                </a:lnTo>
                <a:lnTo>
                  <a:pt x="532721" y="316670"/>
                </a:lnTo>
                <a:lnTo>
                  <a:pt x="539828" y="293207"/>
                </a:lnTo>
                <a:lnTo>
                  <a:pt x="542264" y="265939"/>
                </a:lnTo>
                <a:lnTo>
                  <a:pt x="539961" y="238704"/>
                </a:lnTo>
                <a:lnTo>
                  <a:pt x="521538" y="193847"/>
                </a:lnTo>
                <a:lnTo>
                  <a:pt x="485926" y="161973"/>
                </a:lnTo>
                <a:lnTo>
                  <a:pt x="440534" y="145686"/>
                </a:lnTo>
                <a:lnTo>
                  <a:pt x="414635" y="143650"/>
                </a:lnTo>
                <a:lnTo>
                  <a:pt x="376185" y="143650"/>
                </a:lnTo>
                <a:lnTo>
                  <a:pt x="380992" y="76364"/>
                </a:lnTo>
                <a:lnTo>
                  <a:pt x="524642" y="76364"/>
                </a:lnTo>
                <a:lnTo>
                  <a:pt x="524642" y="7476"/>
                </a:lnTo>
                <a:close/>
              </a:path>
              <a:path w="1452244" h="389255">
                <a:moveTo>
                  <a:pt x="859390" y="85442"/>
                </a:moveTo>
                <a:lnTo>
                  <a:pt x="785696" y="85442"/>
                </a:lnTo>
                <a:lnTo>
                  <a:pt x="785696" y="381286"/>
                </a:lnTo>
                <a:lnTo>
                  <a:pt x="859390" y="381286"/>
                </a:lnTo>
                <a:lnTo>
                  <a:pt x="859390" y="85442"/>
                </a:lnTo>
                <a:close/>
              </a:path>
              <a:path w="1452244" h="389255">
                <a:moveTo>
                  <a:pt x="859390" y="7476"/>
                </a:moveTo>
                <a:lnTo>
                  <a:pt x="795308" y="7476"/>
                </a:lnTo>
                <a:lnTo>
                  <a:pt x="697049" y="42187"/>
                </a:lnTo>
                <a:lnTo>
                  <a:pt x="715206" y="105200"/>
                </a:lnTo>
                <a:lnTo>
                  <a:pt x="785696" y="85442"/>
                </a:lnTo>
                <a:lnTo>
                  <a:pt x="859390" y="85442"/>
                </a:lnTo>
                <a:lnTo>
                  <a:pt x="859390" y="7476"/>
                </a:lnTo>
                <a:close/>
              </a:path>
              <a:path w="1452244" h="389255">
                <a:moveTo>
                  <a:pt x="1147793" y="71558"/>
                </a:moveTo>
                <a:lnTo>
                  <a:pt x="1033863" y="71558"/>
                </a:lnTo>
                <a:lnTo>
                  <a:pt x="1044042" y="72392"/>
                </a:lnTo>
                <a:lnTo>
                  <a:pt x="1053221" y="74895"/>
                </a:lnTo>
                <a:lnTo>
                  <a:pt x="1081590" y="109740"/>
                </a:lnTo>
                <a:lnTo>
                  <a:pt x="1082458" y="120153"/>
                </a:lnTo>
                <a:lnTo>
                  <a:pt x="1079788" y="136040"/>
                </a:lnTo>
                <a:lnTo>
                  <a:pt x="1071778" y="153796"/>
                </a:lnTo>
                <a:lnTo>
                  <a:pt x="1058427" y="173421"/>
                </a:lnTo>
                <a:lnTo>
                  <a:pt x="1039737" y="194915"/>
                </a:lnTo>
                <a:lnTo>
                  <a:pt x="912107" y="326283"/>
                </a:lnTo>
                <a:lnTo>
                  <a:pt x="912107" y="381286"/>
                </a:lnTo>
                <a:lnTo>
                  <a:pt x="1162026" y="381286"/>
                </a:lnTo>
                <a:lnTo>
                  <a:pt x="1162026" y="310262"/>
                </a:lnTo>
                <a:lnTo>
                  <a:pt x="1021580" y="310262"/>
                </a:lnTo>
                <a:lnTo>
                  <a:pt x="1094740" y="237102"/>
                </a:lnTo>
                <a:lnTo>
                  <a:pt x="1121608" y="206597"/>
                </a:lnTo>
                <a:lnTo>
                  <a:pt x="1140799" y="176492"/>
                </a:lnTo>
                <a:lnTo>
                  <a:pt x="1152314" y="146787"/>
                </a:lnTo>
                <a:lnTo>
                  <a:pt x="1156152" y="117483"/>
                </a:lnTo>
                <a:lnTo>
                  <a:pt x="1153900" y="92117"/>
                </a:lnTo>
                <a:lnTo>
                  <a:pt x="1153883" y="91917"/>
                </a:lnTo>
                <a:lnTo>
                  <a:pt x="1147793" y="71558"/>
                </a:lnTo>
                <a:close/>
              </a:path>
              <a:path w="1452244" h="389255">
                <a:moveTo>
                  <a:pt x="1032795" y="0"/>
                </a:moveTo>
                <a:lnTo>
                  <a:pt x="994880" y="5073"/>
                </a:lnTo>
                <a:lnTo>
                  <a:pt x="944582" y="31573"/>
                </a:lnTo>
                <a:lnTo>
                  <a:pt x="919216" y="60944"/>
                </a:lnTo>
                <a:lnTo>
                  <a:pt x="909494" y="79067"/>
                </a:lnTo>
                <a:lnTo>
                  <a:pt x="971383" y="115347"/>
                </a:lnTo>
                <a:lnTo>
                  <a:pt x="982898" y="96189"/>
                </a:lnTo>
                <a:lnTo>
                  <a:pt x="997149" y="82505"/>
                </a:lnTo>
                <a:lnTo>
                  <a:pt x="1014137" y="74294"/>
                </a:lnTo>
                <a:lnTo>
                  <a:pt x="1033863" y="71558"/>
                </a:lnTo>
                <a:lnTo>
                  <a:pt x="1147793" y="71558"/>
                </a:lnTo>
                <a:lnTo>
                  <a:pt x="1147074" y="69154"/>
                </a:lnTo>
                <a:lnTo>
                  <a:pt x="1119839" y="32040"/>
                </a:lnTo>
                <a:lnTo>
                  <a:pt x="1079921" y="8010"/>
                </a:lnTo>
                <a:lnTo>
                  <a:pt x="1057259" y="2002"/>
                </a:lnTo>
                <a:lnTo>
                  <a:pt x="1032795" y="0"/>
                </a:lnTo>
                <a:close/>
              </a:path>
              <a:path w="1452244" h="389255">
                <a:moveTo>
                  <a:pt x="1250969" y="271813"/>
                </a:moveTo>
                <a:lnTo>
                  <a:pt x="1187955" y="308660"/>
                </a:lnTo>
                <a:lnTo>
                  <a:pt x="1196900" y="327217"/>
                </a:lnTo>
                <a:lnTo>
                  <a:pt x="1208248" y="343371"/>
                </a:lnTo>
                <a:lnTo>
                  <a:pt x="1238153" y="368470"/>
                </a:lnTo>
                <a:lnTo>
                  <a:pt x="1275534" y="383689"/>
                </a:lnTo>
                <a:lnTo>
                  <a:pt x="1318255" y="388763"/>
                </a:lnTo>
                <a:lnTo>
                  <a:pt x="1345189" y="386727"/>
                </a:lnTo>
                <a:lnTo>
                  <a:pt x="1392450" y="370439"/>
                </a:lnTo>
                <a:lnTo>
                  <a:pt x="1429831" y="338331"/>
                </a:lnTo>
                <a:lnTo>
                  <a:pt x="1442215" y="316670"/>
                </a:lnTo>
                <a:lnTo>
                  <a:pt x="1318255" y="316670"/>
                </a:lnTo>
                <a:lnTo>
                  <a:pt x="1294024" y="313867"/>
                </a:lnTo>
                <a:lnTo>
                  <a:pt x="1274733" y="305456"/>
                </a:lnTo>
                <a:lnTo>
                  <a:pt x="1260381" y="291438"/>
                </a:lnTo>
                <a:lnTo>
                  <a:pt x="1250969" y="271813"/>
                </a:lnTo>
                <a:close/>
              </a:path>
              <a:path w="1452244" h="389255">
                <a:moveTo>
                  <a:pt x="1434136" y="7476"/>
                </a:moveTo>
                <a:lnTo>
                  <a:pt x="1222132" y="7476"/>
                </a:lnTo>
                <a:lnTo>
                  <a:pt x="1207218" y="214674"/>
                </a:lnTo>
                <a:lnTo>
                  <a:pt x="1207180" y="215208"/>
                </a:lnTo>
                <a:lnTo>
                  <a:pt x="1320391" y="215208"/>
                </a:lnTo>
                <a:lnTo>
                  <a:pt x="1333040" y="216075"/>
                </a:lnTo>
                <a:lnTo>
                  <a:pt x="1369354" y="236602"/>
                </a:lnTo>
                <a:lnTo>
                  <a:pt x="1378065" y="265939"/>
                </a:lnTo>
                <a:lnTo>
                  <a:pt x="1377063" y="277087"/>
                </a:lnTo>
                <a:lnTo>
                  <a:pt x="1353500" y="309161"/>
                </a:lnTo>
                <a:lnTo>
                  <a:pt x="1318255" y="316670"/>
                </a:lnTo>
                <a:lnTo>
                  <a:pt x="1442215" y="316670"/>
                </a:lnTo>
                <a:lnTo>
                  <a:pt x="1449322" y="293207"/>
                </a:lnTo>
                <a:lnTo>
                  <a:pt x="1451759" y="265939"/>
                </a:lnTo>
                <a:lnTo>
                  <a:pt x="1449456" y="238704"/>
                </a:lnTo>
                <a:lnTo>
                  <a:pt x="1431032" y="193847"/>
                </a:lnTo>
                <a:lnTo>
                  <a:pt x="1395420" y="161973"/>
                </a:lnTo>
                <a:lnTo>
                  <a:pt x="1350029" y="145686"/>
                </a:lnTo>
                <a:lnTo>
                  <a:pt x="1324129" y="143650"/>
                </a:lnTo>
                <a:lnTo>
                  <a:pt x="1285680" y="143650"/>
                </a:lnTo>
                <a:lnTo>
                  <a:pt x="1290486" y="76364"/>
                </a:lnTo>
                <a:lnTo>
                  <a:pt x="1434136" y="76364"/>
                </a:lnTo>
                <a:lnTo>
                  <a:pt x="1434136" y="7476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11312185" y="9681485"/>
            <a:ext cx="691515" cy="228600"/>
          </a:xfrm>
          <a:custGeom>
            <a:avLst/>
            <a:gdLst/>
            <a:ahLst/>
            <a:cxnLst/>
            <a:rect l="l" t="t" r="r" b="b"/>
            <a:pathLst>
              <a:path w="69151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28085" y="102012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9151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9151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17066" y="40816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9151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91515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91515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91515" h="228600">
                <a:moveTo>
                  <a:pt x="606686" y="0"/>
                </a:moveTo>
                <a:lnTo>
                  <a:pt x="556445" y="17492"/>
                </a:lnTo>
                <a:lnTo>
                  <a:pt x="527447" y="67380"/>
                </a:lnTo>
                <a:lnTo>
                  <a:pt x="521872" y="114027"/>
                </a:lnTo>
                <a:lnTo>
                  <a:pt x="523266" y="138647"/>
                </a:lnTo>
                <a:lnTo>
                  <a:pt x="534417" y="180112"/>
                </a:lnTo>
                <a:lnTo>
                  <a:pt x="570954" y="220281"/>
                </a:lnTo>
                <a:lnTo>
                  <a:pt x="606686" y="228055"/>
                </a:lnTo>
                <a:lnTo>
                  <a:pt x="625671" y="226112"/>
                </a:lnTo>
                <a:lnTo>
                  <a:pt x="642418" y="220281"/>
                </a:lnTo>
                <a:lnTo>
                  <a:pt x="656926" y="210562"/>
                </a:lnTo>
                <a:lnTo>
                  <a:pt x="666931" y="199470"/>
                </a:lnTo>
                <a:lnTo>
                  <a:pt x="606686" y="199470"/>
                </a:lnTo>
                <a:lnTo>
                  <a:pt x="594101" y="198076"/>
                </a:lnTo>
                <a:lnTo>
                  <a:pt x="559213" y="164857"/>
                </a:lnTo>
                <a:lnTo>
                  <a:pt x="551085" y="114027"/>
                </a:lnTo>
                <a:lnTo>
                  <a:pt x="551982" y="94768"/>
                </a:lnTo>
                <a:lnTo>
                  <a:pt x="551989" y="94630"/>
                </a:lnTo>
                <a:lnTo>
                  <a:pt x="554660" y="77824"/>
                </a:lnTo>
                <a:lnTo>
                  <a:pt x="554698" y="77589"/>
                </a:lnTo>
                <a:lnTo>
                  <a:pt x="559123" y="63198"/>
                </a:lnTo>
                <a:lnTo>
                  <a:pt x="559213" y="62903"/>
                </a:lnTo>
                <a:lnTo>
                  <a:pt x="565535" y="50574"/>
                </a:lnTo>
                <a:lnTo>
                  <a:pt x="573526" y="40816"/>
                </a:lnTo>
                <a:lnTo>
                  <a:pt x="582941" y="33925"/>
                </a:lnTo>
                <a:lnTo>
                  <a:pt x="594049" y="29684"/>
                </a:lnTo>
                <a:lnTo>
                  <a:pt x="606686" y="28271"/>
                </a:lnTo>
                <a:lnTo>
                  <a:pt x="666647" y="28271"/>
                </a:lnTo>
                <a:lnTo>
                  <a:pt x="656926" y="17492"/>
                </a:lnTo>
                <a:lnTo>
                  <a:pt x="642418" y="7774"/>
                </a:lnTo>
                <a:lnTo>
                  <a:pt x="625671" y="1943"/>
                </a:lnTo>
                <a:lnTo>
                  <a:pt x="606686" y="0"/>
                </a:lnTo>
                <a:close/>
              </a:path>
              <a:path w="691515" h="228600">
                <a:moveTo>
                  <a:pt x="666647" y="28271"/>
                </a:moveTo>
                <a:lnTo>
                  <a:pt x="606686" y="28271"/>
                </a:lnTo>
                <a:lnTo>
                  <a:pt x="619271" y="29684"/>
                </a:lnTo>
                <a:lnTo>
                  <a:pt x="630324" y="33925"/>
                </a:lnTo>
                <a:lnTo>
                  <a:pt x="639846" y="40993"/>
                </a:lnTo>
                <a:lnTo>
                  <a:pt x="647836" y="50888"/>
                </a:lnTo>
                <a:lnTo>
                  <a:pt x="654296" y="63198"/>
                </a:lnTo>
                <a:lnTo>
                  <a:pt x="658835" y="77589"/>
                </a:lnTo>
                <a:lnTo>
                  <a:pt x="658909" y="77824"/>
                </a:lnTo>
                <a:lnTo>
                  <a:pt x="661655" y="94630"/>
                </a:lnTo>
                <a:lnTo>
                  <a:pt x="661678" y="94768"/>
                </a:lnTo>
                <a:lnTo>
                  <a:pt x="662600" y="114027"/>
                </a:lnTo>
                <a:lnTo>
                  <a:pt x="661678" y="133287"/>
                </a:lnTo>
                <a:lnTo>
                  <a:pt x="647836" y="177167"/>
                </a:lnTo>
                <a:lnTo>
                  <a:pt x="606686" y="199470"/>
                </a:lnTo>
                <a:lnTo>
                  <a:pt x="666931" y="199470"/>
                </a:lnTo>
                <a:lnTo>
                  <a:pt x="685924" y="160675"/>
                </a:lnTo>
                <a:lnTo>
                  <a:pt x="691500" y="114027"/>
                </a:lnTo>
                <a:lnTo>
                  <a:pt x="690106" y="89408"/>
                </a:lnTo>
                <a:lnTo>
                  <a:pt x="685924" y="67380"/>
                </a:lnTo>
                <a:lnTo>
                  <a:pt x="678955" y="47943"/>
                </a:lnTo>
                <a:lnTo>
                  <a:pt x="669197" y="31098"/>
                </a:lnTo>
                <a:lnTo>
                  <a:pt x="666647" y="282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12715580" y="9681485"/>
            <a:ext cx="596900" cy="228600"/>
          </a:xfrm>
          <a:custGeom>
            <a:avLst/>
            <a:gdLst/>
            <a:ahLst/>
            <a:cxnLst/>
            <a:rect l="l" t="t" r="r" b="b"/>
            <a:pathLst>
              <a:path w="596900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596900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596900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596900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302375" y="77589"/>
                </a:lnTo>
                <a:lnTo>
                  <a:pt x="306140" y="114027"/>
                </a:lnTo>
                <a:lnTo>
                  <a:pt x="305218" y="133287"/>
                </a:lnTo>
                <a:lnTo>
                  <a:pt x="291376" y="177167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596900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596900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596900" h="228600">
                <a:moveTo>
                  <a:pt x="596597" y="35496"/>
                </a:moveTo>
                <a:lnTo>
                  <a:pt x="567697" y="35496"/>
                </a:lnTo>
                <a:lnTo>
                  <a:pt x="567697" y="223972"/>
                </a:lnTo>
                <a:lnTo>
                  <a:pt x="596597" y="223972"/>
                </a:lnTo>
                <a:lnTo>
                  <a:pt x="596597" y="35496"/>
                </a:lnTo>
                <a:close/>
              </a:path>
              <a:path w="596900" h="228600">
                <a:moveTo>
                  <a:pt x="596597" y="4083"/>
                </a:moveTo>
                <a:lnTo>
                  <a:pt x="571467" y="4083"/>
                </a:lnTo>
                <a:lnTo>
                  <a:pt x="513668" y="24187"/>
                </a:lnTo>
                <a:lnTo>
                  <a:pt x="520893" y="49317"/>
                </a:lnTo>
                <a:lnTo>
                  <a:pt x="567697" y="35496"/>
                </a:lnTo>
                <a:lnTo>
                  <a:pt x="596597" y="35496"/>
                </a:lnTo>
                <a:lnTo>
                  <a:pt x="596597" y="40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14043952" y="9681485"/>
            <a:ext cx="664210" cy="228600"/>
          </a:xfrm>
          <a:custGeom>
            <a:avLst/>
            <a:gdLst/>
            <a:ahLst/>
            <a:cxnLst/>
            <a:rect l="l" t="t" r="r" b="b"/>
            <a:pathLst>
              <a:path w="664209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64209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64209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64209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302375" y="77589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305218" y="133287"/>
                </a:lnTo>
                <a:lnTo>
                  <a:pt x="302449" y="150231"/>
                </a:lnTo>
                <a:lnTo>
                  <a:pt x="283386" y="186924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64209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64209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64209" h="228600">
                <a:moveTo>
                  <a:pt x="648616" y="28271"/>
                </a:moveTo>
                <a:lnTo>
                  <a:pt x="591848" y="28271"/>
                </a:lnTo>
                <a:lnTo>
                  <a:pt x="599701" y="28919"/>
                </a:lnTo>
                <a:lnTo>
                  <a:pt x="606926" y="30862"/>
                </a:lnTo>
                <a:lnTo>
                  <a:pt x="630775" y="67223"/>
                </a:lnTo>
                <a:lnTo>
                  <a:pt x="630800" y="67537"/>
                </a:lnTo>
                <a:lnTo>
                  <a:pt x="613307" y="105939"/>
                </a:lnTo>
                <a:lnTo>
                  <a:pt x="522112" y="200098"/>
                </a:lnTo>
                <a:lnTo>
                  <a:pt x="522112" y="223972"/>
                </a:lnTo>
                <a:lnTo>
                  <a:pt x="664097" y="223972"/>
                </a:lnTo>
                <a:lnTo>
                  <a:pt x="664097" y="195700"/>
                </a:lnTo>
                <a:lnTo>
                  <a:pt x="564519" y="195700"/>
                </a:lnTo>
                <a:lnTo>
                  <a:pt x="620748" y="139786"/>
                </a:lnTo>
                <a:lnTo>
                  <a:pt x="650197" y="102012"/>
                </a:lnTo>
                <a:lnTo>
                  <a:pt x="660014" y="67223"/>
                </a:lnTo>
                <a:lnTo>
                  <a:pt x="658738" y="52616"/>
                </a:lnTo>
                <a:lnTo>
                  <a:pt x="654909" y="39579"/>
                </a:lnTo>
                <a:lnTo>
                  <a:pt x="648616" y="28271"/>
                </a:lnTo>
                <a:close/>
              </a:path>
              <a:path w="664209" h="228600">
                <a:moveTo>
                  <a:pt x="591534" y="0"/>
                </a:moveTo>
                <a:lnTo>
                  <a:pt x="550698" y="10994"/>
                </a:lnTo>
                <a:lnTo>
                  <a:pt x="522112" y="43349"/>
                </a:lnTo>
                <a:lnTo>
                  <a:pt x="546614" y="57799"/>
                </a:lnTo>
                <a:lnTo>
                  <a:pt x="554742" y="44880"/>
                </a:lnTo>
                <a:lnTo>
                  <a:pt x="564990" y="35653"/>
                </a:lnTo>
                <a:lnTo>
                  <a:pt x="577359" y="30116"/>
                </a:lnTo>
                <a:lnTo>
                  <a:pt x="591848" y="28271"/>
                </a:lnTo>
                <a:lnTo>
                  <a:pt x="648616" y="28271"/>
                </a:lnTo>
                <a:lnTo>
                  <a:pt x="648529" y="28114"/>
                </a:lnTo>
                <a:lnTo>
                  <a:pt x="639596" y="18219"/>
                </a:lnTo>
                <a:lnTo>
                  <a:pt x="628935" y="10248"/>
                </a:lnTo>
                <a:lnTo>
                  <a:pt x="617371" y="4554"/>
                </a:lnTo>
                <a:lnTo>
                  <a:pt x="604904" y="1138"/>
                </a:lnTo>
                <a:lnTo>
                  <a:pt x="5915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15426414" y="9681485"/>
            <a:ext cx="664210" cy="228600"/>
          </a:xfrm>
          <a:custGeom>
            <a:avLst/>
            <a:gdLst/>
            <a:ahLst/>
            <a:cxnLst/>
            <a:rect l="l" t="t" r="r" b="b"/>
            <a:pathLst>
              <a:path w="664209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64209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64209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64209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64209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47654" y="105939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64209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64209" h="228600">
                <a:moveTo>
                  <a:pt x="541033" y="169000"/>
                </a:moveTo>
                <a:lnTo>
                  <a:pt x="516532" y="183449"/>
                </a:lnTo>
                <a:lnTo>
                  <a:pt x="521230" y="193462"/>
                </a:lnTo>
                <a:lnTo>
                  <a:pt x="521322" y="193659"/>
                </a:lnTo>
                <a:lnTo>
                  <a:pt x="554266" y="221694"/>
                </a:lnTo>
                <a:lnTo>
                  <a:pt x="588781" y="228055"/>
                </a:lnTo>
                <a:lnTo>
                  <a:pt x="603898" y="226897"/>
                </a:lnTo>
                <a:lnTo>
                  <a:pt x="617837" y="223422"/>
                </a:lnTo>
                <a:lnTo>
                  <a:pt x="630599" y="217630"/>
                </a:lnTo>
                <a:lnTo>
                  <a:pt x="642182" y="209522"/>
                </a:lnTo>
                <a:lnTo>
                  <a:pt x="651746" y="199470"/>
                </a:lnTo>
                <a:lnTo>
                  <a:pt x="588781" y="199470"/>
                </a:lnTo>
                <a:lnTo>
                  <a:pt x="571543" y="197565"/>
                </a:lnTo>
                <a:lnTo>
                  <a:pt x="557839" y="191852"/>
                </a:lnTo>
                <a:lnTo>
                  <a:pt x="547669" y="182330"/>
                </a:lnTo>
                <a:lnTo>
                  <a:pt x="541033" y="169000"/>
                </a:lnTo>
                <a:close/>
              </a:path>
              <a:path w="664209" h="228600">
                <a:moveTo>
                  <a:pt x="654747" y="4083"/>
                </a:moveTo>
                <a:lnTo>
                  <a:pt x="522814" y="4083"/>
                </a:lnTo>
                <a:lnTo>
                  <a:pt x="522814" y="31412"/>
                </a:lnTo>
                <a:lnTo>
                  <a:pt x="620507" y="31412"/>
                </a:lnTo>
                <a:lnTo>
                  <a:pt x="569619" y="100206"/>
                </a:lnTo>
                <a:lnTo>
                  <a:pt x="581242" y="118111"/>
                </a:lnTo>
                <a:lnTo>
                  <a:pt x="588781" y="118111"/>
                </a:lnTo>
                <a:lnTo>
                  <a:pt x="598519" y="118798"/>
                </a:lnTo>
                <a:lnTo>
                  <a:pt x="631737" y="141906"/>
                </a:lnTo>
                <a:lnTo>
                  <a:pt x="634957" y="158948"/>
                </a:lnTo>
                <a:lnTo>
                  <a:pt x="634152" y="167998"/>
                </a:lnTo>
                <a:lnTo>
                  <a:pt x="607314" y="196800"/>
                </a:lnTo>
                <a:lnTo>
                  <a:pt x="588781" y="199470"/>
                </a:lnTo>
                <a:lnTo>
                  <a:pt x="651768" y="199470"/>
                </a:lnTo>
                <a:lnTo>
                  <a:pt x="658674" y="187612"/>
                </a:lnTo>
                <a:lnTo>
                  <a:pt x="662797" y="174124"/>
                </a:lnTo>
                <a:lnTo>
                  <a:pt x="664171" y="158948"/>
                </a:lnTo>
                <a:lnTo>
                  <a:pt x="663170" y="146481"/>
                </a:lnTo>
                <a:lnTo>
                  <a:pt x="639571" y="108196"/>
                </a:lnTo>
                <a:lnTo>
                  <a:pt x="607000" y="94237"/>
                </a:lnTo>
                <a:lnTo>
                  <a:pt x="654747" y="29842"/>
                </a:lnTo>
                <a:lnTo>
                  <a:pt x="654747" y="40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6807978" y="9681485"/>
            <a:ext cx="681355" cy="228600"/>
          </a:xfrm>
          <a:custGeom>
            <a:avLst/>
            <a:gdLst/>
            <a:ahLst/>
            <a:cxnLst/>
            <a:rect l="l" t="t" r="r" b="b"/>
            <a:pathLst>
              <a:path w="681355" h="228600">
                <a:moveTo>
                  <a:pt x="126503" y="28271"/>
                </a:moveTo>
                <a:lnTo>
                  <a:pt x="69736" y="28271"/>
                </a:lnTo>
                <a:lnTo>
                  <a:pt x="77589" y="28919"/>
                </a:lnTo>
                <a:lnTo>
                  <a:pt x="84814" y="30862"/>
                </a:lnTo>
                <a:lnTo>
                  <a:pt x="108662" y="67223"/>
                </a:lnTo>
                <a:lnTo>
                  <a:pt x="108687" y="67537"/>
                </a:lnTo>
                <a:lnTo>
                  <a:pt x="91194" y="105939"/>
                </a:lnTo>
                <a:lnTo>
                  <a:pt x="0" y="200098"/>
                </a:lnTo>
                <a:lnTo>
                  <a:pt x="0" y="223972"/>
                </a:lnTo>
                <a:lnTo>
                  <a:pt x="141985" y="223972"/>
                </a:lnTo>
                <a:lnTo>
                  <a:pt x="141985" y="195700"/>
                </a:lnTo>
                <a:lnTo>
                  <a:pt x="42407" y="195700"/>
                </a:lnTo>
                <a:lnTo>
                  <a:pt x="98635" y="139786"/>
                </a:lnTo>
                <a:lnTo>
                  <a:pt x="115814" y="120526"/>
                </a:lnTo>
                <a:lnTo>
                  <a:pt x="128085" y="102012"/>
                </a:lnTo>
                <a:lnTo>
                  <a:pt x="135447" y="84244"/>
                </a:lnTo>
                <a:lnTo>
                  <a:pt x="137856" y="67537"/>
                </a:lnTo>
                <a:lnTo>
                  <a:pt x="137901" y="67223"/>
                </a:lnTo>
                <a:lnTo>
                  <a:pt x="136625" y="52616"/>
                </a:lnTo>
                <a:lnTo>
                  <a:pt x="132797" y="39579"/>
                </a:lnTo>
                <a:lnTo>
                  <a:pt x="126503" y="28271"/>
                </a:lnTo>
                <a:close/>
              </a:path>
              <a:path w="681355" h="228600">
                <a:moveTo>
                  <a:pt x="69421" y="0"/>
                </a:moveTo>
                <a:lnTo>
                  <a:pt x="28585" y="10994"/>
                </a:lnTo>
                <a:lnTo>
                  <a:pt x="0" y="43349"/>
                </a:lnTo>
                <a:lnTo>
                  <a:pt x="24501" y="57799"/>
                </a:lnTo>
                <a:lnTo>
                  <a:pt x="32629" y="44880"/>
                </a:lnTo>
                <a:lnTo>
                  <a:pt x="42878" y="35653"/>
                </a:lnTo>
                <a:lnTo>
                  <a:pt x="55247" y="30116"/>
                </a:lnTo>
                <a:lnTo>
                  <a:pt x="69736" y="28271"/>
                </a:lnTo>
                <a:lnTo>
                  <a:pt x="126503" y="28271"/>
                </a:lnTo>
                <a:lnTo>
                  <a:pt x="126416" y="28114"/>
                </a:lnTo>
                <a:lnTo>
                  <a:pt x="117483" y="18219"/>
                </a:lnTo>
                <a:lnTo>
                  <a:pt x="106822" y="10248"/>
                </a:lnTo>
                <a:lnTo>
                  <a:pt x="95258" y="4554"/>
                </a:lnTo>
                <a:lnTo>
                  <a:pt x="82791" y="1138"/>
                </a:lnTo>
                <a:lnTo>
                  <a:pt x="69421" y="0"/>
                </a:lnTo>
                <a:close/>
              </a:path>
              <a:path w="681355" h="228600">
                <a:moveTo>
                  <a:pt x="250226" y="0"/>
                </a:moveTo>
                <a:lnTo>
                  <a:pt x="199985" y="17492"/>
                </a:lnTo>
                <a:lnTo>
                  <a:pt x="170987" y="67380"/>
                </a:lnTo>
                <a:lnTo>
                  <a:pt x="165412" y="114027"/>
                </a:lnTo>
                <a:lnTo>
                  <a:pt x="166806" y="138647"/>
                </a:lnTo>
                <a:lnTo>
                  <a:pt x="177957" y="180112"/>
                </a:lnTo>
                <a:lnTo>
                  <a:pt x="214494" y="220281"/>
                </a:lnTo>
                <a:lnTo>
                  <a:pt x="250226" y="228055"/>
                </a:lnTo>
                <a:lnTo>
                  <a:pt x="269211" y="226112"/>
                </a:lnTo>
                <a:lnTo>
                  <a:pt x="285958" y="220281"/>
                </a:lnTo>
                <a:lnTo>
                  <a:pt x="300466" y="210562"/>
                </a:lnTo>
                <a:lnTo>
                  <a:pt x="310471" y="199470"/>
                </a:lnTo>
                <a:lnTo>
                  <a:pt x="250226" y="199470"/>
                </a:lnTo>
                <a:lnTo>
                  <a:pt x="237641" y="198076"/>
                </a:lnTo>
                <a:lnTo>
                  <a:pt x="202753" y="164857"/>
                </a:lnTo>
                <a:lnTo>
                  <a:pt x="194625" y="114027"/>
                </a:lnTo>
                <a:lnTo>
                  <a:pt x="195522" y="94768"/>
                </a:lnTo>
                <a:lnTo>
                  <a:pt x="195529" y="94630"/>
                </a:lnTo>
                <a:lnTo>
                  <a:pt x="198200" y="77824"/>
                </a:lnTo>
                <a:lnTo>
                  <a:pt x="198238" y="77589"/>
                </a:lnTo>
                <a:lnTo>
                  <a:pt x="202663" y="63198"/>
                </a:lnTo>
                <a:lnTo>
                  <a:pt x="237589" y="29684"/>
                </a:lnTo>
                <a:lnTo>
                  <a:pt x="250226" y="28271"/>
                </a:lnTo>
                <a:lnTo>
                  <a:pt x="310187" y="28271"/>
                </a:lnTo>
                <a:lnTo>
                  <a:pt x="300466" y="17492"/>
                </a:lnTo>
                <a:lnTo>
                  <a:pt x="285958" y="7774"/>
                </a:lnTo>
                <a:lnTo>
                  <a:pt x="269211" y="1943"/>
                </a:lnTo>
                <a:lnTo>
                  <a:pt x="250226" y="0"/>
                </a:lnTo>
                <a:close/>
              </a:path>
              <a:path w="681355" h="228600">
                <a:moveTo>
                  <a:pt x="310187" y="28271"/>
                </a:moveTo>
                <a:lnTo>
                  <a:pt x="250226" y="28271"/>
                </a:lnTo>
                <a:lnTo>
                  <a:pt x="262811" y="29684"/>
                </a:lnTo>
                <a:lnTo>
                  <a:pt x="273864" y="33925"/>
                </a:lnTo>
                <a:lnTo>
                  <a:pt x="283386" y="40993"/>
                </a:lnTo>
                <a:lnTo>
                  <a:pt x="291376" y="50888"/>
                </a:lnTo>
                <a:lnTo>
                  <a:pt x="297836" y="63198"/>
                </a:lnTo>
                <a:lnTo>
                  <a:pt x="302375" y="77589"/>
                </a:lnTo>
                <a:lnTo>
                  <a:pt x="302449" y="77824"/>
                </a:lnTo>
                <a:lnTo>
                  <a:pt x="305195" y="94630"/>
                </a:lnTo>
                <a:lnTo>
                  <a:pt x="305218" y="94768"/>
                </a:lnTo>
                <a:lnTo>
                  <a:pt x="306140" y="114027"/>
                </a:lnTo>
                <a:lnTo>
                  <a:pt x="297836" y="164857"/>
                </a:lnTo>
                <a:lnTo>
                  <a:pt x="262811" y="198076"/>
                </a:lnTo>
                <a:lnTo>
                  <a:pt x="250226" y="199470"/>
                </a:lnTo>
                <a:lnTo>
                  <a:pt x="310471" y="199470"/>
                </a:lnTo>
                <a:lnTo>
                  <a:pt x="329464" y="160675"/>
                </a:lnTo>
                <a:lnTo>
                  <a:pt x="335040" y="114027"/>
                </a:lnTo>
                <a:lnTo>
                  <a:pt x="333646" y="89408"/>
                </a:lnTo>
                <a:lnTo>
                  <a:pt x="329464" y="67380"/>
                </a:lnTo>
                <a:lnTo>
                  <a:pt x="322495" y="47943"/>
                </a:lnTo>
                <a:lnTo>
                  <a:pt x="312737" y="31098"/>
                </a:lnTo>
                <a:lnTo>
                  <a:pt x="310187" y="28271"/>
                </a:lnTo>
                <a:close/>
              </a:path>
              <a:path w="681355" h="228600">
                <a:moveTo>
                  <a:pt x="482963" y="28271"/>
                </a:moveTo>
                <a:lnTo>
                  <a:pt x="426196" y="28271"/>
                </a:lnTo>
                <a:lnTo>
                  <a:pt x="434049" y="28919"/>
                </a:lnTo>
                <a:lnTo>
                  <a:pt x="441274" y="30862"/>
                </a:lnTo>
                <a:lnTo>
                  <a:pt x="465122" y="67223"/>
                </a:lnTo>
                <a:lnTo>
                  <a:pt x="465147" y="67537"/>
                </a:lnTo>
                <a:lnTo>
                  <a:pt x="463204" y="79238"/>
                </a:lnTo>
                <a:lnTo>
                  <a:pt x="457373" y="92039"/>
                </a:lnTo>
                <a:lnTo>
                  <a:pt x="447654" y="105939"/>
                </a:lnTo>
                <a:lnTo>
                  <a:pt x="434049" y="120938"/>
                </a:lnTo>
                <a:lnTo>
                  <a:pt x="356460" y="200098"/>
                </a:lnTo>
                <a:lnTo>
                  <a:pt x="356460" y="223972"/>
                </a:lnTo>
                <a:lnTo>
                  <a:pt x="498445" y="223972"/>
                </a:lnTo>
                <a:lnTo>
                  <a:pt x="498445" y="195700"/>
                </a:lnTo>
                <a:lnTo>
                  <a:pt x="398867" y="195700"/>
                </a:lnTo>
                <a:lnTo>
                  <a:pt x="455095" y="139786"/>
                </a:lnTo>
                <a:lnTo>
                  <a:pt x="484545" y="102012"/>
                </a:lnTo>
                <a:lnTo>
                  <a:pt x="494361" y="67223"/>
                </a:lnTo>
                <a:lnTo>
                  <a:pt x="493085" y="52616"/>
                </a:lnTo>
                <a:lnTo>
                  <a:pt x="489257" y="39579"/>
                </a:lnTo>
                <a:lnTo>
                  <a:pt x="482963" y="28271"/>
                </a:lnTo>
                <a:close/>
              </a:path>
              <a:path w="681355" h="228600">
                <a:moveTo>
                  <a:pt x="425881" y="0"/>
                </a:moveTo>
                <a:lnTo>
                  <a:pt x="385045" y="10994"/>
                </a:lnTo>
                <a:lnTo>
                  <a:pt x="356460" y="43349"/>
                </a:lnTo>
                <a:lnTo>
                  <a:pt x="380961" y="57799"/>
                </a:lnTo>
                <a:lnTo>
                  <a:pt x="389089" y="44880"/>
                </a:lnTo>
                <a:lnTo>
                  <a:pt x="399338" y="35653"/>
                </a:lnTo>
                <a:lnTo>
                  <a:pt x="411707" y="30116"/>
                </a:lnTo>
                <a:lnTo>
                  <a:pt x="426196" y="28271"/>
                </a:lnTo>
                <a:lnTo>
                  <a:pt x="482963" y="28271"/>
                </a:lnTo>
                <a:lnTo>
                  <a:pt x="482876" y="28114"/>
                </a:lnTo>
                <a:lnTo>
                  <a:pt x="473943" y="18219"/>
                </a:lnTo>
                <a:lnTo>
                  <a:pt x="463282" y="10248"/>
                </a:lnTo>
                <a:lnTo>
                  <a:pt x="451718" y="4554"/>
                </a:lnTo>
                <a:lnTo>
                  <a:pt x="439252" y="1138"/>
                </a:lnTo>
                <a:lnTo>
                  <a:pt x="425881" y="0"/>
                </a:lnTo>
                <a:close/>
              </a:path>
              <a:path w="681355" h="228600">
                <a:moveTo>
                  <a:pt x="654178" y="182193"/>
                </a:moveTo>
                <a:lnTo>
                  <a:pt x="624964" y="182193"/>
                </a:lnTo>
                <a:lnTo>
                  <a:pt x="624964" y="223972"/>
                </a:lnTo>
                <a:lnTo>
                  <a:pt x="654178" y="223972"/>
                </a:lnTo>
                <a:lnTo>
                  <a:pt x="654178" y="182193"/>
                </a:lnTo>
                <a:close/>
              </a:path>
              <a:path w="681355" h="228600">
                <a:moveTo>
                  <a:pt x="623079" y="4083"/>
                </a:moveTo>
                <a:lnTo>
                  <a:pt x="591667" y="4083"/>
                </a:lnTo>
                <a:lnTo>
                  <a:pt x="512821" y="154864"/>
                </a:lnTo>
                <a:lnTo>
                  <a:pt x="512821" y="182193"/>
                </a:lnTo>
                <a:lnTo>
                  <a:pt x="680879" y="182193"/>
                </a:lnTo>
                <a:lnTo>
                  <a:pt x="680879" y="154864"/>
                </a:lnTo>
                <a:lnTo>
                  <a:pt x="544234" y="154864"/>
                </a:lnTo>
                <a:lnTo>
                  <a:pt x="623079" y="4083"/>
                </a:lnTo>
                <a:close/>
              </a:path>
              <a:path w="681355" h="228600">
                <a:moveTo>
                  <a:pt x="654178" y="92667"/>
                </a:moveTo>
                <a:lnTo>
                  <a:pt x="624964" y="92667"/>
                </a:lnTo>
                <a:lnTo>
                  <a:pt x="624964" y="154864"/>
                </a:lnTo>
                <a:lnTo>
                  <a:pt x="654178" y="154864"/>
                </a:lnTo>
                <a:lnTo>
                  <a:pt x="654178" y="92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7983779" y="9681485"/>
            <a:ext cx="1062355" cy="228600"/>
          </a:xfrm>
          <a:custGeom>
            <a:avLst/>
            <a:gdLst/>
            <a:ahLst/>
            <a:cxnLst/>
            <a:rect l="l" t="t" r="r" b="b"/>
            <a:pathLst>
              <a:path w="1062355" h="228600">
                <a:moveTo>
                  <a:pt x="89211" y="42721"/>
                </a:moveTo>
                <a:lnTo>
                  <a:pt x="53087" y="42721"/>
                </a:lnTo>
                <a:lnTo>
                  <a:pt x="53087" y="223972"/>
                </a:lnTo>
                <a:lnTo>
                  <a:pt x="89211" y="223972"/>
                </a:lnTo>
                <a:lnTo>
                  <a:pt x="89211" y="42721"/>
                </a:lnTo>
                <a:close/>
              </a:path>
              <a:path w="1062355" h="228600">
                <a:moveTo>
                  <a:pt x="89211" y="4083"/>
                </a:moveTo>
                <a:lnTo>
                  <a:pt x="57799" y="4083"/>
                </a:lnTo>
                <a:lnTo>
                  <a:pt x="0" y="24501"/>
                </a:lnTo>
                <a:lnTo>
                  <a:pt x="8795" y="55286"/>
                </a:lnTo>
                <a:lnTo>
                  <a:pt x="53087" y="42721"/>
                </a:lnTo>
                <a:lnTo>
                  <a:pt x="89211" y="42721"/>
                </a:lnTo>
                <a:lnTo>
                  <a:pt x="89211" y="4083"/>
                </a:lnTo>
                <a:close/>
              </a:path>
              <a:path w="1062355" h="228600">
                <a:moveTo>
                  <a:pt x="211743" y="0"/>
                </a:moveTo>
                <a:lnTo>
                  <a:pt x="160560" y="17492"/>
                </a:lnTo>
                <a:lnTo>
                  <a:pt x="131012" y="67380"/>
                </a:lnTo>
                <a:lnTo>
                  <a:pt x="125358" y="114027"/>
                </a:lnTo>
                <a:lnTo>
                  <a:pt x="126772" y="138647"/>
                </a:lnTo>
                <a:lnTo>
                  <a:pt x="138080" y="180112"/>
                </a:lnTo>
                <a:lnTo>
                  <a:pt x="175383" y="220281"/>
                </a:lnTo>
                <a:lnTo>
                  <a:pt x="211743" y="228055"/>
                </a:lnTo>
                <a:lnTo>
                  <a:pt x="231022" y="226112"/>
                </a:lnTo>
                <a:lnTo>
                  <a:pt x="248025" y="220281"/>
                </a:lnTo>
                <a:lnTo>
                  <a:pt x="262749" y="210562"/>
                </a:lnTo>
                <a:lnTo>
                  <a:pt x="275196" y="196957"/>
                </a:lnTo>
                <a:lnTo>
                  <a:pt x="277629" y="192873"/>
                </a:lnTo>
                <a:lnTo>
                  <a:pt x="211743" y="192873"/>
                </a:lnTo>
                <a:lnTo>
                  <a:pt x="200336" y="191597"/>
                </a:lnTo>
                <a:lnTo>
                  <a:pt x="168727" y="161146"/>
                </a:lnTo>
                <a:lnTo>
                  <a:pt x="161483" y="114027"/>
                </a:lnTo>
                <a:lnTo>
                  <a:pt x="162288" y="96122"/>
                </a:lnTo>
                <a:lnTo>
                  <a:pt x="174362" y="55600"/>
                </a:lnTo>
                <a:lnTo>
                  <a:pt x="211743" y="35182"/>
                </a:lnTo>
                <a:lnTo>
                  <a:pt x="277629" y="35182"/>
                </a:lnTo>
                <a:lnTo>
                  <a:pt x="275196" y="31098"/>
                </a:lnTo>
                <a:lnTo>
                  <a:pt x="262749" y="17492"/>
                </a:lnTo>
                <a:lnTo>
                  <a:pt x="248025" y="7774"/>
                </a:lnTo>
                <a:lnTo>
                  <a:pt x="231022" y="1943"/>
                </a:lnTo>
                <a:lnTo>
                  <a:pt x="211743" y="0"/>
                </a:lnTo>
                <a:close/>
              </a:path>
              <a:path w="1062355" h="228600">
                <a:moveTo>
                  <a:pt x="277629" y="35182"/>
                </a:moveTo>
                <a:lnTo>
                  <a:pt x="211743" y="35182"/>
                </a:lnTo>
                <a:lnTo>
                  <a:pt x="223267" y="36458"/>
                </a:lnTo>
                <a:lnTo>
                  <a:pt x="233339" y="40286"/>
                </a:lnTo>
                <a:lnTo>
                  <a:pt x="258783" y="80416"/>
                </a:lnTo>
                <a:lnTo>
                  <a:pt x="262003" y="114027"/>
                </a:lnTo>
                <a:lnTo>
                  <a:pt x="261198" y="131933"/>
                </a:lnTo>
                <a:lnTo>
                  <a:pt x="249124" y="172455"/>
                </a:lnTo>
                <a:lnTo>
                  <a:pt x="211743" y="192873"/>
                </a:lnTo>
                <a:lnTo>
                  <a:pt x="277629" y="192873"/>
                </a:lnTo>
                <a:lnTo>
                  <a:pt x="285229" y="180112"/>
                </a:lnTo>
                <a:lnTo>
                  <a:pt x="292395" y="160675"/>
                </a:lnTo>
                <a:lnTo>
                  <a:pt x="296694" y="138647"/>
                </a:lnTo>
                <a:lnTo>
                  <a:pt x="298128" y="114027"/>
                </a:lnTo>
                <a:lnTo>
                  <a:pt x="296694" y="89408"/>
                </a:lnTo>
                <a:lnTo>
                  <a:pt x="292395" y="67380"/>
                </a:lnTo>
                <a:lnTo>
                  <a:pt x="285229" y="47943"/>
                </a:lnTo>
                <a:lnTo>
                  <a:pt x="277629" y="35182"/>
                </a:lnTo>
                <a:close/>
              </a:path>
              <a:path w="1062355" h="228600">
                <a:moveTo>
                  <a:pt x="347846" y="180622"/>
                </a:moveTo>
                <a:lnTo>
                  <a:pt x="334653" y="180622"/>
                </a:lnTo>
                <a:lnTo>
                  <a:pt x="328999" y="182926"/>
                </a:lnTo>
                <a:lnTo>
                  <a:pt x="324392" y="187533"/>
                </a:lnTo>
                <a:lnTo>
                  <a:pt x="319994" y="192140"/>
                </a:lnTo>
                <a:lnTo>
                  <a:pt x="317795" y="197690"/>
                </a:lnTo>
                <a:lnTo>
                  <a:pt x="317795" y="210674"/>
                </a:lnTo>
                <a:lnTo>
                  <a:pt x="320099" y="216223"/>
                </a:lnTo>
                <a:lnTo>
                  <a:pt x="329313" y="225438"/>
                </a:lnTo>
                <a:lnTo>
                  <a:pt x="334863" y="227741"/>
                </a:lnTo>
                <a:lnTo>
                  <a:pt x="347846" y="227741"/>
                </a:lnTo>
                <a:lnTo>
                  <a:pt x="353396" y="225438"/>
                </a:lnTo>
                <a:lnTo>
                  <a:pt x="362610" y="216223"/>
                </a:lnTo>
                <a:lnTo>
                  <a:pt x="364914" y="210674"/>
                </a:lnTo>
                <a:lnTo>
                  <a:pt x="364914" y="197690"/>
                </a:lnTo>
                <a:lnTo>
                  <a:pt x="362610" y="192140"/>
                </a:lnTo>
                <a:lnTo>
                  <a:pt x="353396" y="182926"/>
                </a:lnTo>
                <a:lnTo>
                  <a:pt x="347846" y="180622"/>
                </a:lnTo>
                <a:close/>
              </a:path>
              <a:path w="1062355" h="228600">
                <a:moveTo>
                  <a:pt x="523948" y="35182"/>
                </a:moveTo>
                <a:lnTo>
                  <a:pt x="461628" y="35182"/>
                </a:lnTo>
                <a:lnTo>
                  <a:pt x="468676" y="35751"/>
                </a:lnTo>
                <a:lnTo>
                  <a:pt x="475057" y="37459"/>
                </a:lnTo>
                <a:lnTo>
                  <a:pt x="495453" y="67851"/>
                </a:lnTo>
                <a:lnTo>
                  <a:pt x="495554" y="69107"/>
                </a:lnTo>
                <a:lnTo>
                  <a:pt x="479828" y="103975"/>
                </a:lnTo>
                <a:lnTo>
                  <a:pt x="390950" y="195700"/>
                </a:lnTo>
                <a:lnTo>
                  <a:pt x="390950" y="223972"/>
                </a:lnTo>
                <a:lnTo>
                  <a:pt x="535762" y="223972"/>
                </a:lnTo>
                <a:lnTo>
                  <a:pt x="535762" y="189104"/>
                </a:lnTo>
                <a:lnTo>
                  <a:pt x="444665" y="189104"/>
                </a:lnTo>
                <a:lnTo>
                  <a:pt x="494297" y="139472"/>
                </a:lnTo>
                <a:lnTo>
                  <a:pt x="510651" y="120742"/>
                </a:lnTo>
                <a:lnTo>
                  <a:pt x="522333" y="102562"/>
                </a:lnTo>
                <a:lnTo>
                  <a:pt x="529342" y="84931"/>
                </a:lnTo>
                <a:lnTo>
                  <a:pt x="531678" y="67851"/>
                </a:lnTo>
                <a:lnTo>
                  <a:pt x="530383" y="52969"/>
                </a:lnTo>
                <a:lnTo>
                  <a:pt x="526495" y="39737"/>
                </a:lnTo>
                <a:lnTo>
                  <a:pt x="523948" y="35182"/>
                </a:lnTo>
                <a:close/>
              </a:path>
              <a:path w="1062355" h="228600">
                <a:moveTo>
                  <a:pt x="461314" y="0"/>
                </a:moveTo>
                <a:lnTo>
                  <a:pt x="419535" y="11308"/>
                </a:lnTo>
                <a:lnTo>
                  <a:pt x="390321" y="44605"/>
                </a:lnTo>
                <a:lnTo>
                  <a:pt x="420792" y="62511"/>
                </a:lnTo>
                <a:lnTo>
                  <a:pt x="428291" y="50554"/>
                </a:lnTo>
                <a:lnTo>
                  <a:pt x="437597" y="42014"/>
                </a:lnTo>
                <a:lnTo>
                  <a:pt x="448710" y="36890"/>
                </a:lnTo>
                <a:lnTo>
                  <a:pt x="461628" y="35182"/>
                </a:lnTo>
                <a:lnTo>
                  <a:pt x="523948" y="35182"/>
                </a:lnTo>
                <a:lnTo>
                  <a:pt x="520016" y="28153"/>
                </a:lnTo>
                <a:lnTo>
                  <a:pt x="510946" y="18219"/>
                </a:lnTo>
                <a:lnTo>
                  <a:pt x="500069" y="10248"/>
                </a:lnTo>
                <a:lnTo>
                  <a:pt x="488172" y="4554"/>
                </a:lnTo>
                <a:lnTo>
                  <a:pt x="475253" y="1138"/>
                </a:lnTo>
                <a:lnTo>
                  <a:pt x="461314" y="0"/>
                </a:lnTo>
                <a:close/>
              </a:path>
              <a:path w="1062355" h="228600">
                <a:moveTo>
                  <a:pt x="643360" y="0"/>
                </a:moveTo>
                <a:lnTo>
                  <a:pt x="592177" y="17492"/>
                </a:lnTo>
                <a:lnTo>
                  <a:pt x="562630" y="67380"/>
                </a:lnTo>
                <a:lnTo>
                  <a:pt x="556975" y="114027"/>
                </a:lnTo>
                <a:lnTo>
                  <a:pt x="558389" y="138647"/>
                </a:lnTo>
                <a:lnTo>
                  <a:pt x="569697" y="180112"/>
                </a:lnTo>
                <a:lnTo>
                  <a:pt x="607000" y="220281"/>
                </a:lnTo>
                <a:lnTo>
                  <a:pt x="643360" y="228055"/>
                </a:lnTo>
                <a:lnTo>
                  <a:pt x="662640" y="226112"/>
                </a:lnTo>
                <a:lnTo>
                  <a:pt x="679642" y="220281"/>
                </a:lnTo>
                <a:lnTo>
                  <a:pt x="694366" y="210562"/>
                </a:lnTo>
                <a:lnTo>
                  <a:pt x="706814" y="196957"/>
                </a:lnTo>
                <a:lnTo>
                  <a:pt x="709246" y="192873"/>
                </a:lnTo>
                <a:lnTo>
                  <a:pt x="643360" y="192873"/>
                </a:lnTo>
                <a:lnTo>
                  <a:pt x="631953" y="191597"/>
                </a:lnTo>
                <a:lnTo>
                  <a:pt x="600344" y="161146"/>
                </a:lnTo>
                <a:lnTo>
                  <a:pt x="593100" y="114027"/>
                </a:lnTo>
                <a:lnTo>
                  <a:pt x="593905" y="96122"/>
                </a:lnTo>
                <a:lnTo>
                  <a:pt x="605979" y="55600"/>
                </a:lnTo>
                <a:lnTo>
                  <a:pt x="643360" y="35182"/>
                </a:lnTo>
                <a:lnTo>
                  <a:pt x="709246" y="35182"/>
                </a:lnTo>
                <a:lnTo>
                  <a:pt x="706814" y="31098"/>
                </a:lnTo>
                <a:lnTo>
                  <a:pt x="694366" y="17492"/>
                </a:lnTo>
                <a:lnTo>
                  <a:pt x="679642" y="7774"/>
                </a:lnTo>
                <a:lnTo>
                  <a:pt x="662640" y="1943"/>
                </a:lnTo>
                <a:lnTo>
                  <a:pt x="643360" y="0"/>
                </a:lnTo>
                <a:close/>
              </a:path>
              <a:path w="1062355" h="228600">
                <a:moveTo>
                  <a:pt x="709246" y="35182"/>
                </a:moveTo>
                <a:lnTo>
                  <a:pt x="643360" y="35182"/>
                </a:lnTo>
                <a:lnTo>
                  <a:pt x="654885" y="36458"/>
                </a:lnTo>
                <a:lnTo>
                  <a:pt x="664956" y="40286"/>
                </a:lnTo>
                <a:lnTo>
                  <a:pt x="690401" y="80416"/>
                </a:lnTo>
                <a:lnTo>
                  <a:pt x="693620" y="114027"/>
                </a:lnTo>
                <a:lnTo>
                  <a:pt x="692815" y="131933"/>
                </a:lnTo>
                <a:lnTo>
                  <a:pt x="680741" y="172455"/>
                </a:lnTo>
                <a:lnTo>
                  <a:pt x="643360" y="192873"/>
                </a:lnTo>
                <a:lnTo>
                  <a:pt x="709246" y="192873"/>
                </a:lnTo>
                <a:lnTo>
                  <a:pt x="716846" y="180112"/>
                </a:lnTo>
                <a:lnTo>
                  <a:pt x="724012" y="160675"/>
                </a:lnTo>
                <a:lnTo>
                  <a:pt x="728312" y="138647"/>
                </a:lnTo>
                <a:lnTo>
                  <a:pt x="729745" y="114027"/>
                </a:lnTo>
                <a:lnTo>
                  <a:pt x="728312" y="89408"/>
                </a:lnTo>
                <a:lnTo>
                  <a:pt x="724012" y="67380"/>
                </a:lnTo>
                <a:lnTo>
                  <a:pt x="716846" y="47943"/>
                </a:lnTo>
                <a:lnTo>
                  <a:pt x="709246" y="35182"/>
                </a:lnTo>
                <a:close/>
              </a:path>
              <a:path w="1062355" h="228600">
                <a:moveTo>
                  <a:pt x="880408" y="35182"/>
                </a:moveTo>
                <a:lnTo>
                  <a:pt x="818088" y="35182"/>
                </a:lnTo>
                <a:lnTo>
                  <a:pt x="825136" y="35751"/>
                </a:lnTo>
                <a:lnTo>
                  <a:pt x="831517" y="37459"/>
                </a:lnTo>
                <a:lnTo>
                  <a:pt x="851913" y="67851"/>
                </a:lnTo>
                <a:lnTo>
                  <a:pt x="852014" y="69107"/>
                </a:lnTo>
                <a:lnTo>
                  <a:pt x="836288" y="103975"/>
                </a:lnTo>
                <a:lnTo>
                  <a:pt x="747410" y="195700"/>
                </a:lnTo>
                <a:lnTo>
                  <a:pt x="747410" y="223972"/>
                </a:lnTo>
                <a:lnTo>
                  <a:pt x="892222" y="223972"/>
                </a:lnTo>
                <a:lnTo>
                  <a:pt x="892222" y="189104"/>
                </a:lnTo>
                <a:lnTo>
                  <a:pt x="801125" y="189104"/>
                </a:lnTo>
                <a:lnTo>
                  <a:pt x="850757" y="139472"/>
                </a:lnTo>
                <a:lnTo>
                  <a:pt x="867112" y="120742"/>
                </a:lnTo>
                <a:lnTo>
                  <a:pt x="878793" y="102562"/>
                </a:lnTo>
                <a:lnTo>
                  <a:pt x="885802" y="84931"/>
                </a:lnTo>
                <a:lnTo>
                  <a:pt x="888138" y="67851"/>
                </a:lnTo>
                <a:lnTo>
                  <a:pt x="886843" y="52969"/>
                </a:lnTo>
                <a:lnTo>
                  <a:pt x="882955" y="39737"/>
                </a:lnTo>
                <a:lnTo>
                  <a:pt x="880408" y="35182"/>
                </a:lnTo>
                <a:close/>
              </a:path>
              <a:path w="1062355" h="228600">
                <a:moveTo>
                  <a:pt x="817774" y="0"/>
                </a:moveTo>
                <a:lnTo>
                  <a:pt x="775995" y="11308"/>
                </a:lnTo>
                <a:lnTo>
                  <a:pt x="746781" y="44605"/>
                </a:lnTo>
                <a:lnTo>
                  <a:pt x="777252" y="62511"/>
                </a:lnTo>
                <a:lnTo>
                  <a:pt x="784751" y="50554"/>
                </a:lnTo>
                <a:lnTo>
                  <a:pt x="794057" y="42014"/>
                </a:lnTo>
                <a:lnTo>
                  <a:pt x="805170" y="36890"/>
                </a:lnTo>
                <a:lnTo>
                  <a:pt x="818088" y="35182"/>
                </a:lnTo>
                <a:lnTo>
                  <a:pt x="880408" y="35182"/>
                </a:lnTo>
                <a:lnTo>
                  <a:pt x="876476" y="28153"/>
                </a:lnTo>
                <a:lnTo>
                  <a:pt x="867406" y="18219"/>
                </a:lnTo>
                <a:lnTo>
                  <a:pt x="856529" y="10248"/>
                </a:lnTo>
                <a:lnTo>
                  <a:pt x="844632" y="4554"/>
                </a:lnTo>
                <a:lnTo>
                  <a:pt x="831713" y="1138"/>
                </a:lnTo>
                <a:lnTo>
                  <a:pt x="817774" y="0"/>
                </a:lnTo>
                <a:close/>
              </a:path>
              <a:path w="1062355" h="228600">
                <a:moveTo>
                  <a:pt x="941393" y="163031"/>
                </a:moveTo>
                <a:lnTo>
                  <a:pt x="910294" y="180936"/>
                </a:lnTo>
                <a:lnTo>
                  <a:pt x="915261" y="191735"/>
                </a:lnTo>
                <a:lnTo>
                  <a:pt x="921681" y="201198"/>
                </a:lnTo>
                <a:lnTo>
                  <a:pt x="960476" y="225071"/>
                </a:lnTo>
                <a:lnTo>
                  <a:pt x="985056" y="228055"/>
                </a:lnTo>
                <a:lnTo>
                  <a:pt x="1000605" y="226877"/>
                </a:lnTo>
                <a:lnTo>
                  <a:pt x="1039546" y="209326"/>
                </a:lnTo>
                <a:lnTo>
                  <a:pt x="1052951" y="192873"/>
                </a:lnTo>
                <a:lnTo>
                  <a:pt x="985056" y="192873"/>
                </a:lnTo>
                <a:lnTo>
                  <a:pt x="969252" y="191008"/>
                </a:lnTo>
                <a:lnTo>
                  <a:pt x="956706" y="185413"/>
                </a:lnTo>
                <a:lnTo>
                  <a:pt x="947420" y="176087"/>
                </a:lnTo>
                <a:lnTo>
                  <a:pt x="941393" y="163031"/>
                </a:lnTo>
                <a:close/>
              </a:path>
              <a:path w="1062355" h="228600">
                <a:moveTo>
                  <a:pt x="1052593" y="4083"/>
                </a:moveTo>
                <a:lnTo>
                  <a:pt x="930084" y="4083"/>
                </a:lnTo>
                <a:lnTo>
                  <a:pt x="921603" y="122195"/>
                </a:lnTo>
                <a:lnTo>
                  <a:pt x="985684" y="122195"/>
                </a:lnTo>
                <a:lnTo>
                  <a:pt x="994343" y="122784"/>
                </a:lnTo>
                <a:lnTo>
                  <a:pt x="1025206" y="149642"/>
                </a:lnTo>
                <a:lnTo>
                  <a:pt x="1025893" y="157377"/>
                </a:lnTo>
                <a:lnTo>
                  <a:pt x="1025186" y="165132"/>
                </a:lnTo>
                <a:lnTo>
                  <a:pt x="993852" y="192284"/>
                </a:lnTo>
                <a:lnTo>
                  <a:pt x="985056" y="192873"/>
                </a:lnTo>
                <a:lnTo>
                  <a:pt x="1052951" y="192873"/>
                </a:lnTo>
                <a:lnTo>
                  <a:pt x="1056441" y="186826"/>
                </a:lnTo>
                <a:lnTo>
                  <a:pt x="1060623" y="172985"/>
                </a:lnTo>
                <a:lnTo>
                  <a:pt x="1062017" y="157377"/>
                </a:lnTo>
                <a:lnTo>
                  <a:pt x="1060748" y="142770"/>
                </a:lnTo>
                <a:lnTo>
                  <a:pt x="1040342" y="105860"/>
                </a:lnTo>
                <a:lnTo>
                  <a:pt x="1002353" y="88191"/>
                </a:lnTo>
                <a:lnTo>
                  <a:pt x="987255" y="87013"/>
                </a:lnTo>
                <a:lnTo>
                  <a:pt x="959612" y="87013"/>
                </a:lnTo>
                <a:lnTo>
                  <a:pt x="963382" y="38009"/>
                </a:lnTo>
                <a:lnTo>
                  <a:pt x="1052593" y="38009"/>
                </a:lnTo>
                <a:lnTo>
                  <a:pt x="1052593" y="4083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9727451" y="9241034"/>
            <a:ext cx="9340215" cy="10160"/>
          </a:xfrm>
          <a:custGeom>
            <a:avLst/>
            <a:gdLst/>
            <a:ahLst/>
            <a:cxnLst/>
            <a:rect l="l" t="t" r="r" b="b"/>
            <a:pathLst>
              <a:path w="9340215" h="10159">
                <a:moveTo>
                  <a:pt x="9340024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9340024" y="10160"/>
                </a:lnTo>
                <a:lnTo>
                  <a:pt x="9340024" y="5080"/>
                </a:lnTo>
                <a:lnTo>
                  <a:pt x="93400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9727452" y="3429215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983690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998284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012878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027472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042065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056659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071253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085847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100440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115034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129628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144222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158816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173409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188003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202597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217191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231785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246378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260972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275566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290160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304754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319347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333941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348535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1363129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1377723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1392316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1406910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1421504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1436098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1450692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1465285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1479879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1494473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509067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523661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8254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52848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67442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1582036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1596629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611223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1625817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1640411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1655005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1669599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1684192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1698786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17133803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1727974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17425680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17571618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17717555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1786349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18009432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1815536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18301307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18447246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18593184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18739121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18885059" y="3429215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19030998" y="3429215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9727452" y="8078288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983690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998284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1012878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1027472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1042065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1056659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1071253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1085847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1100440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1115034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1129628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1144222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1158816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1173409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1188003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1202597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1217191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1231785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1246378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1260972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1275566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1290160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1304754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1319347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1333941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1348535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1363129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1377723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1392316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1406910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1421504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1436098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1450692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1465285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1479879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1494473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1509067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1523661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1538254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1552848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1567442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1582036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1596629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1611223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1625817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1640411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1655005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1669599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1684192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1698786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17133803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1727974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17425680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17571618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17717555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1786349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18009432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1815536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18301307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18447246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18593184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18739121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18885059" y="8078288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19030998" y="8078288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9727452" y="6916019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983690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998284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1012878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1027472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1042065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1056659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1071253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1085847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1100440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1115034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1129628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1144222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1158816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1173409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1188003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1202597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1217191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1231785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1246378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1260972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1275566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1290160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1304754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1319347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1333941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1348535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1363129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1377723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1392316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1406910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1421504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1436098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1450692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1465285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1479879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1494473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1509067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1523661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1538254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1552848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1567442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1582036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1596629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1611223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1625817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1640411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1655005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1669599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1684192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1698786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17133803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1727974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17425680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17571618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17717555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1786349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18009432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1815536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18301307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18447246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18593184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18739121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18885059" y="6916019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19030998" y="6916019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9727452" y="5753751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983690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998284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1012878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1027472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1042065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1056659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1071253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1085847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1100440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1115034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1129628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144222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158816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173409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188003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 descr=""/>
          <p:cNvSpPr/>
          <p:nvPr/>
        </p:nvSpPr>
        <p:spPr>
          <a:xfrm>
            <a:off x="1202597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 descr=""/>
          <p:cNvSpPr/>
          <p:nvPr/>
        </p:nvSpPr>
        <p:spPr>
          <a:xfrm>
            <a:off x="1217191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 descr=""/>
          <p:cNvSpPr/>
          <p:nvPr/>
        </p:nvSpPr>
        <p:spPr>
          <a:xfrm>
            <a:off x="1231785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 descr=""/>
          <p:cNvSpPr/>
          <p:nvPr/>
        </p:nvSpPr>
        <p:spPr>
          <a:xfrm>
            <a:off x="1246378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 descr=""/>
          <p:cNvSpPr/>
          <p:nvPr/>
        </p:nvSpPr>
        <p:spPr>
          <a:xfrm>
            <a:off x="1260972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 descr=""/>
          <p:cNvSpPr/>
          <p:nvPr/>
        </p:nvSpPr>
        <p:spPr>
          <a:xfrm>
            <a:off x="1275566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 descr=""/>
          <p:cNvSpPr/>
          <p:nvPr/>
        </p:nvSpPr>
        <p:spPr>
          <a:xfrm>
            <a:off x="1290160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 descr=""/>
          <p:cNvSpPr/>
          <p:nvPr/>
        </p:nvSpPr>
        <p:spPr>
          <a:xfrm>
            <a:off x="1304754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 descr=""/>
          <p:cNvSpPr/>
          <p:nvPr/>
        </p:nvSpPr>
        <p:spPr>
          <a:xfrm>
            <a:off x="1319347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 descr=""/>
          <p:cNvSpPr/>
          <p:nvPr/>
        </p:nvSpPr>
        <p:spPr>
          <a:xfrm>
            <a:off x="1333941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 descr=""/>
          <p:cNvSpPr/>
          <p:nvPr/>
        </p:nvSpPr>
        <p:spPr>
          <a:xfrm>
            <a:off x="1348535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 descr=""/>
          <p:cNvSpPr/>
          <p:nvPr/>
        </p:nvSpPr>
        <p:spPr>
          <a:xfrm>
            <a:off x="1363129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 descr=""/>
          <p:cNvSpPr/>
          <p:nvPr/>
        </p:nvSpPr>
        <p:spPr>
          <a:xfrm>
            <a:off x="1377723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 descr=""/>
          <p:cNvSpPr/>
          <p:nvPr/>
        </p:nvSpPr>
        <p:spPr>
          <a:xfrm>
            <a:off x="1392316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 descr=""/>
          <p:cNvSpPr/>
          <p:nvPr/>
        </p:nvSpPr>
        <p:spPr>
          <a:xfrm>
            <a:off x="1406910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 descr=""/>
          <p:cNvSpPr/>
          <p:nvPr/>
        </p:nvSpPr>
        <p:spPr>
          <a:xfrm>
            <a:off x="1421504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 descr=""/>
          <p:cNvSpPr/>
          <p:nvPr/>
        </p:nvSpPr>
        <p:spPr>
          <a:xfrm>
            <a:off x="1436098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 descr=""/>
          <p:cNvSpPr/>
          <p:nvPr/>
        </p:nvSpPr>
        <p:spPr>
          <a:xfrm>
            <a:off x="1450692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 descr=""/>
          <p:cNvSpPr/>
          <p:nvPr/>
        </p:nvSpPr>
        <p:spPr>
          <a:xfrm>
            <a:off x="1465285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 descr=""/>
          <p:cNvSpPr/>
          <p:nvPr/>
        </p:nvSpPr>
        <p:spPr>
          <a:xfrm>
            <a:off x="1479879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 descr=""/>
          <p:cNvSpPr/>
          <p:nvPr/>
        </p:nvSpPr>
        <p:spPr>
          <a:xfrm>
            <a:off x="1494473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 descr=""/>
          <p:cNvSpPr/>
          <p:nvPr/>
        </p:nvSpPr>
        <p:spPr>
          <a:xfrm>
            <a:off x="1509067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 descr=""/>
          <p:cNvSpPr/>
          <p:nvPr/>
        </p:nvSpPr>
        <p:spPr>
          <a:xfrm>
            <a:off x="1523661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 descr=""/>
          <p:cNvSpPr/>
          <p:nvPr/>
        </p:nvSpPr>
        <p:spPr>
          <a:xfrm>
            <a:off x="1538254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 descr=""/>
          <p:cNvSpPr/>
          <p:nvPr/>
        </p:nvSpPr>
        <p:spPr>
          <a:xfrm>
            <a:off x="1552848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 descr=""/>
          <p:cNvSpPr/>
          <p:nvPr/>
        </p:nvSpPr>
        <p:spPr>
          <a:xfrm>
            <a:off x="1567442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 descr=""/>
          <p:cNvSpPr/>
          <p:nvPr/>
        </p:nvSpPr>
        <p:spPr>
          <a:xfrm>
            <a:off x="1582036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 descr=""/>
          <p:cNvSpPr/>
          <p:nvPr/>
        </p:nvSpPr>
        <p:spPr>
          <a:xfrm>
            <a:off x="1596629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 descr=""/>
          <p:cNvSpPr/>
          <p:nvPr/>
        </p:nvSpPr>
        <p:spPr>
          <a:xfrm>
            <a:off x="1611223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 descr=""/>
          <p:cNvSpPr/>
          <p:nvPr/>
        </p:nvSpPr>
        <p:spPr>
          <a:xfrm>
            <a:off x="1625817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 descr=""/>
          <p:cNvSpPr/>
          <p:nvPr/>
        </p:nvSpPr>
        <p:spPr>
          <a:xfrm>
            <a:off x="1640411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 descr=""/>
          <p:cNvSpPr/>
          <p:nvPr/>
        </p:nvSpPr>
        <p:spPr>
          <a:xfrm>
            <a:off x="1655005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 descr=""/>
          <p:cNvSpPr/>
          <p:nvPr/>
        </p:nvSpPr>
        <p:spPr>
          <a:xfrm>
            <a:off x="1669599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 descr=""/>
          <p:cNvSpPr/>
          <p:nvPr/>
        </p:nvSpPr>
        <p:spPr>
          <a:xfrm>
            <a:off x="1684192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 descr=""/>
          <p:cNvSpPr/>
          <p:nvPr/>
        </p:nvSpPr>
        <p:spPr>
          <a:xfrm>
            <a:off x="1698786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 descr=""/>
          <p:cNvSpPr/>
          <p:nvPr/>
        </p:nvSpPr>
        <p:spPr>
          <a:xfrm>
            <a:off x="17133803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 descr=""/>
          <p:cNvSpPr/>
          <p:nvPr/>
        </p:nvSpPr>
        <p:spPr>
          <a:xfrm>
            <a:off x="1727974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 descr=""/>
          <p:cNvSpPr/>
          <p:nvPr/>
        </p:nvSpPr>
        <p:spPr>
          <a:xfrm>
            <a:off x="17425680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 descr=""/>
          <p:cNvSpPr/>
          <p:nvPr/>
        </p:nvSpPr>
        <p:spPr>
          <a:xfrm>
            <a:off x="17571618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 descr=""/>
          <p:cNvSpPr/>
          <p:nvPr/>
        </p:nvSpPr>
        <p:spPr>
          <a:xfrm>
            <a:off x="17717555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 descr=""/>
          <p:cNvSpPr/>
          <p:nvPr/>
        </p:nvSpPr>
        <p:spPr>
          <a:xfrm>
            <a:off x="1786349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 descr=""/>
          <p:cNvSpPr/>
          <p:nvPr/>
        </p:nvSpPr>
        <p:spPr>
          <a:xfrm>
            <a:off x="18009432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 descr=""/>
          <p:cNvSpPr/>
          <p:nvPr/>
        </p:nvSpPr>
        <p:spPr>
          <a:xfrm>
            <a:off x="1815536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 descr=""/>
          <p:cNvSpPr/>
          <p:nvPr/>
        </p:nvSpPr>
        <p:spPr>
          <a:xfrm>
            <a:off x="18301307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 descr=""/>
          <p:cNvSpPr/>
          <p:nvPr/>
        </p:nvSpPr>
        <p:spPr>
          <a:xfrm>
            <a:off x="18447246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 descr=""/>
          <p:cNvSpPr/>
          <p:nvPr/>
        </p:nvSpPr>
        <p:spPr>
          <a:xfrm>
            <a:off x="18593184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 descr=""/>
          <p:cNvSpPr/>
          <p:nvPr/>
        </p:nvSpPr>
        <p:spPr>
          <a:xfrm>
            <a:off x="18739121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 descr=""/>
          <p:cNvSpPr/>
          <p:nvPr/>
        </p:nvSpPr>
        <p:spPr>
          <a:xfrm>
            <a:off x="18885059" y="5753751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 descr=""/>
          <p:cNvSpPr/>
          <p:nvPr/>
        </p:nvSpPr>
        <p:spPr>
          <a:xfrm>
            <a:off x="19030998" y="5753751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 descr=""/>
          <p:cNvSpPr/>
          <p:nvPr/>
        </p:nvSpPr>
        <p:spPr>
          <a:xfrm>
            <a:off x="9727452" y="4591483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29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 descr=""/>
          <p:cNvSpPr/>
          <p:nvPr/>
        </p:nvSpPr>
        <p:spPr>
          <a:xfrm>
            <a:off x="983690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 descr=""/>
          <p:cNvSpPr/>
          <p:nvPr/>
        </p:nvSpPr>
        <p:spPr>
          <a:xfrm>
            <a:off x="998284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 descr=""/>
          <p:cNvSpPr/>
          <p:nvPr/>
        </p:nvSpPr>
        <p:spPr>
          <a:xfrm>
            <a:off x="1012878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 descr=""/>
          <p:cNvSpPr/>
          <p:nvPr/>
        </p:nvSpPr>
        <p:spPr>
          <a:xfrm>
            <a:off x="1027472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 descr=""/>
          <p:cNvSpPr/>
          <p:nvPr/>
        </p:nvSpPr>
        <p:spPr>
          <a:xfrm>
            <a:off x="1042065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 descr=""/>
          <p:cNvSpPr/>
          <p:nvPr/>
        </p:nvSpPr>
        <p:spPr>
          <a:xfrm>
            <a:off x="1056659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 descr=""/>
          <p:cNvSpPr/>
          <p:nvPr/>
        </p:nvSpPr>
        <p:spPr>
          <a:xfrm>
            <a:off x="1071253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 descr=""/>
          <p:cNvSpPr/>
          <p:nvPr/>
        </p:nvSpPr>
        <p:spPr>
          <a:xfrm>
            <a:off x="1085847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 descr=""/>
          <p:cNvSpPr/>
          <p:nvPr/>
        </p:nvSpPr>
        <p:spPr>
          <a:xfrm>
            <a:off x="1100440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 descr=""/>
          <p:cNvSpPr/>
          <p:nvPr/>
        </p:nvSpPr>
        <p:spPr>
          <a:xfrm>
            <a:off x="1115034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 descr=""/>
          <p:cNvSpPr/>
          <p:nvPr/>
        </p:nvSpPr>
        <p:spPr>
          <a:xfrm>
            <a:off x="1129628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 descr=""/>
          <p:cNvSpPr/>
          <p:nvPr/>
        </p:nvSpPr>
        <p:spPr>
          <a:xfrm>
            <a:off x="1144222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 descr=""/>
          <p:cNvSpPr/>
          <p:nvPr/>
        </p:nvSpPr>
        <p:spPr>
          <a:xfrm>
            <a:off x="1158816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 descr=""/>
          <p:cNvSpPr/>
          <p:nvPr/>
        </p:nvSpPr>
        <p:spPr>
          <a:xfrm>
            <a:off x="1173409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 descr=""/>
          <p:cNvSpPr/>
          <p:nvPr/>
        </p:nvSpPr>
        <p:spPr>
          <a:xfrm>
            <a:off x="1188003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 descr=""/>
          <p:cNvSpPr/>
          <p:nvPr/>
        </p:nvSpPr>
        <p:spPr>
          <a:xfrm>
            <a:off x="1202597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 descr=""/>
          <p:cNvSpPr/>
          <p:nvPr/>
        </p:nvSpPr>
        <p:spPr>
          <a:xfrm>
            <a:off x="1217191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 descr=""/>
          <p:cNvSpPr/>
          <p:nvPr/>
        </p:nvSpPr>
        <p:spPr>
          <a:xfrm>
            <a:off x="1231785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 descr=""/>
          <p:cNvSpPr/>
          <p:nvPr/>
        </p:nvSpPr>
        <p:spPr>
          <a:xfrm>
            <a:off x="1246378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 descr=""/>
          <p:cNvSpPr/>
          <p:nvPr/>
        </p:nvSpPr>
        <p:spPr>
          <a:xfrm>
            <a:off x="1260972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 descr=""/>
          <p:cNvSpPr/>
          <p:nvPr/>
        </p:nvSpPr>
        <p:spPr>
          <a:xfrm>
            <a:off x="1275566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 descr=""/>
          <p:cNvSpPr/>
          <p:nvPr/>
        </p:nvSpPr>
        <p:spPr>
          <a:xfrm>
            <a:off x="1290160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 descr=""/>
          <p:cNvSpPr/>
          <p:nvPr/>
        </p:nvSpPr>
        <p:spPr>
          <a:xfrm>
            <a:off x="1304754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 descr=""/>
          <p:cNvSpPr/>
          <p:nvPr/>
        </p:nvSpPr>
        <p:spPr>
          <a:xfrm>
            <a:off x="1319347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 descr=""/>
          <p:cNvSpPr/>
          <p:nvPr/>
        </p:nvSpPr>
        <p:spPr>
          <a:xfrm>
            <a:off x="1333941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 descr=""/>
          <p:cNvSpPr/>
          <p:nvPr/>
        </p:nvSpPr>
        <p:spPr>
          <a:xfrm>
            <a:off x="1348535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 descr=""/>
          <p:cNvSpPr/>
          <p:nvPr/>
        </p:nvSpPr>
        <p:spPr>
          <a:xfrm>
            <a:off x="1363129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 descr=""/>
          <p:cNvSpPr/>
          <p:nvPr/>
        </p:nvSpPr>
        <p:spPr>
          <a:xfrm>
            <a:off x="1377723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 descr=""/>
          <p:cNvSpPr/>
          <p:nvPr/>
        </p:nvSpPr>
        <p:spPr>
          <a:xfrm>
            <a:off x="1392316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 descr=""/>
          <p:cNvSpPr/>
          <p:nvPr/>
        </p:nvSpPr>
        <p:spPr>
          <a:xfrm>
            <a:off x="1406910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 descr=""/>
          <p:cNvSpPr/>
          <p:nvPr/>
        </p:nvSpPr>
        <p:spPr>
          <a:xfrm>
            <a:off x="1421504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 descr=""/>
          <p:cNvSpPr/>
          <p:nvPr/>
        </p:nvSpPr>
        <p:spPr>
          <a:xfrm>
            <a:off x="1436098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 descr=""/>
          <p:cNvSpPr/>
          <p:nvPr/>
        </p:nvSpPr>
        <p:spPr>
          <a:xfrm>
            <a:off x="1450692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 descr=""/>
          <p:cNvSpPr/>
          <p:nvPr/>
        </p:nvSpPr>
        <p:spPr>
          <a:xfrm>
            <a:off x="1465285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 descr=""/>
          <p:cNvSpPr/>
          <p:nvPr/>
        </p:nvSpPr>
        <p:spPr>
          <a:xfrm>
            <a:off x="1479879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 descr=""/>
          <p:cNvSpPr/>
          <p:nvPr/>
        </p:nvSpPr>
        <p:spPr>
          <a:xfrm>
            <a:off x="1494473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 descr=""/>
          <p:cNvSpPr/>
          <p:nvPr/>
        </p:nvSpPr>
        <p:spPr>
          <a:xfrm>
            <a:off x="1509067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 descr=""/>
          <p:cNvSpPr/>
          <p:nvPr/>
        </p:nvSpPr>
        <p:spPr>
          <a:xfrm>
            <a:off x="1523661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 descr=""/>
          <p:cNvSpPr/>
          <p:nvPr/>
        </p:nvSpPr>
        <p:spPr>
          <a:xfrm>
            <a:off x="1538254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 descr=""/>
          <p:cNvSpPr/>
          <p:nvPr/>
        </p:nvSpPr>
        <p:spPr>
          <a:xfrm>
            <a:off x="1552848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 descr=""/>
          <p:cNvSpPr/>
          <p:nvPr/>
        </p:nvSpPr>
        <p:spPr>
          <a:xfrm>
            <a:off x="1567442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 descr=""/>
          <p:cNvSpPr/>
          <p:nvPr/>
        </p:nvSpPr>
        <p:spPr>
          <a:xfrm>
            <a:off x="1582036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 descr=""/>
          <p:cNvSpPr/>
          <p:nvPr/>
        </p:nvSpPr>
        <p:spPr>
          <a:xfrm>
            <a:off x="1596629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 descr=""/>
          <p:cNvSpPr/>
          <p:nvPr/>
        </p:nvSpPr>
        <p:spPr>
          <a:xfrm>
            <a:off x="1611223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 descr=""/>
          <p:cNvSpPr/>
          <p:nvPr/>
        </p:nvSpPr>
        <p:spPr>
          <a:xfrm>
            <a:off x="1625817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 descr=""/>
          <p:cNvSpPr/>
          <p:nvPr/>
        </p:nvSpPr>
        <p:spPr>
          <a:xfrm>
            <a:off x="1640411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 descr=""/>
          <p:cNvSpPr/>
          <p:nvPr/>
        </p:nvSpPr>
        <p:spPr>
          <a:xfrm>
            <a:off x="1655005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 descr=""/>
          <p:cNvSpPr/>
          <p:nvPr/>
        </p:nvSpPr>
        <p:spPr>
          <a:xfrm>
            <a:off x="1669599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 descr=""/>
          <p:cNvSpPr/>
          <p:nvPr/>
        </p:nvSpPr>
        <p:spPr>
          <a:xfrm>
            <a:off x="1684192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 descr=""/>
          <p:cNvSpPr/>
          <p:nvPr/>
        </p:nvSpPr>
        <p:spPr>
          <a:xfrm>
            <a:off x="1698786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 descr=""/>
          <p:cNvSpPr/>
          <p:nvPr/>
        </p:nvSpPr>
        <p:spPr>
          <a:xfrm>
            <a:off x="17133803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 descr=""/>
          <p:cNvSpPr/>
          <p:nvPr/>
        </p:nvSpPr>
        <p:spPr>
          <a:xfrm>
            <a:off x="1727974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 descr=""/>
          <p:cNvSpPr/>
          <p:nvPr/>
        </p:nvSpPr>
        <p:spPr>
          <a:xfrm>
            <a:off x="17425680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 descr=""/>
          <p:cNvSpPr/>
          <p:nvPr/>
        </p:nvSpPr>
        <p:spPr>
          <a:xfrm>
            <a:off x="17571618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 descr=""/>
          <p:cNvSpPr/>
          <p:nvPr/>
        </p:nvSpPr>
        <p:spPr>
          <a:xfrm>
            <a:off x="17717555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 descr=""/>
          <p:cNvSpPr/>
          <p:nvPr/>
        </p:nvSpPr>
        <p:spPr>
          <a:xfrm>
            <a:off x="1786349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 descr=""/>
          <p:cNvSpPr/>
          <p:nvPr/>
        </p:nvSpPr>
        <p:spPr>
          <a:xfrm>
            <a:off x="18009432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 descr=""/>
          <p:cNvSpPr/>
          <p:nvPr/>
        </p:nvSpPr>
        <p:spPr>
          <a:xfrm>
            <a:off x="1815536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 descr=""/>
          <p:cNvSpPr/>
          <p:nvPr/>
        </p:nvSpPr>
        <p:spPr>
          <a:xfrm>
            <a:off x="18301307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 descr=""/>
          <p:cNvSpPr/>
          <p:nvPr/>
        </p:nvSpPr>
        <p:spPr>
          <a:xfrm>
            <a:off x="18447246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 descr=""/>
          <p:cNvSpPr/>
          <p:nvPr/>
        </p:nvSpPr>
        <p:spPr>
          <a:xfrm>
            <a:off x="18593184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 descr=""/>
          <p:cNvSpPr/>
          <p:nvPr/>
        </p:nvSpPr>
        <p:spPr>
          <a:xfrm>
            <a:off x="18739121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 descr=""/>
          <p:cNvSpPr/>
          <p:nvPr/>
        </p:nvSpPr>
        <p:spPr>
          <a:xfrm>
            <a:off x="18885059" y="4591483"/>
            <a:ext cx="73025" cy="10795"/>
          </a:xfrm>
          <a:custGeom>
            <a:avLst/>
            <a:gdLst/>
            <a:ahLst/>
            <a:cxnLst/>
            <a:rect l="l" t="t" r="r" b="b"/>
            <a:pathLst>
              <a:path w="73025" h="10795">
                <a:moveTo>
                  <a:pt x="72968" y="0"/>
                </a:moveTo>
                <a:lnTo>
                  <a:pt x="0" y="0"/>
                </a:lnTo>
                <a:lnTo>
                  <a:pt x="0" y="10470"/>
                </a:lnTo>
                <a:lnTo>
                  <a:pt x="72968" y="10470"/>
                </a:lnTo>
                <a:lnTo>
                  <a:pt x="72968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 descr=""/>
          <p:cNvSpPr/>
          <p:nvPr/>
        </p:nvSpPr>
        <p:spPr>
          <a:xfrm>
            <a:off x="19030998" y="4591483"/>
            <a:ext cx="36830" cy="10795"/>
          </a:xfrm>
          <a:custGeom>
            <a:avLst/>
            <a:gdLst/>
            <a:ahLst/>
            <a:cxnLst/>
            <a:rect l="l" t="t" r="r" b="b"/>
            <a:pathLst>
              <a:path w="36830" h="10795">
                <a:moveTo>
                  <a:pt x="36484" y="0"/>
                </a:moveTo>
                <a:lnTo>
                  <a:pt x="0" y="0"/>
                </a:lnTo>
                <a:lnTo>
                  <a:pt x="0" y="10470"/>
                </a:lnTo>
                <a:lnTo>
                  <a:pt x="36484" y="10470"/>
                </a:lnTo>
                <a:lnTo>
                  <a:pt x="36484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52" name="object 352" descr=""/>
          <p:cNvGrpSpPr/>
          <p:nvPr/>
        </p:nvGrpSpPr>
        <p:grpSpPr>
          <a:xfrm>
            <a:off x="10114875" y="3235503"/>
            <a:ext cx="8565515" cy="5801360"/>
            <a:chOff x="10114875" y="3235503"/>
            <a:chExt cx="8565515" cy="5801360"/>
          </a:xfrm>
        </p:grpSpPr>
        <p:sp>
          <p:nvSpPr>
            <p:cNvPr id="353" name="object 353" descr=""/>
            <p:cNvSpPr/>
            <p:nvPr/>
          </p:nvSpPr>
          <p:spPr>
            <a:xfrm>
              <a:off x="10114864" y="3366534"/>
              <a:ext cx="8411845" cy="5669915"/>
            </a:xfrm>
            <a:custGeom>
              <a:avLst/>
              <a:gdLst/>
              <a:ahLst/>
              <a:cxnLst/>
              <a:rect l="l" t="t" r="r" b="b"/>
              <a:pathLst>
                <a:path w="8411844" h="5669915">
                  <a:moveTo>
                    <a:pt x="8411527" y="62547"/>
                  </a:moveTo>
                  <a:lnTo>
                    <a:pt x="8373313" y="0"/>
                  </a:lnTo>
                  <a:lnTo>
                    <a:pt x="7058114" y="803732"/>
                  </a:lnTo>
                  <a:lnTo>
                    <a:pt x="5691073" y="1205496"/>
                  </a:lnTo>
                  <a:lnTo>
                    <a:pt x="4285869" y="2327198"/>
                  </a:lnTo>
                  <a:lnTo>
                    <a:pt x="4280268" y="2332786"/>
                  </a:lnTo>
                  <a:lnTo>
                    <a:pt x="2876410" y="4070642"/>
                  </a:lnTo>
                  <a:lnTo>
                    <a:pt x="1527619" y="4820539"/>
                  </a:lnTo>
                  <a:lnTo>
                    <a:pt x="303784" y="5406872"/>
                  </a:lnTo>
                  <a:lnTo>
                    <a:pt x="286004" y="5383847"/>
                  </a:lnTo>
                  <a:lnTo>
                    <a:pt x="252095" y="5357647"/>
                  </a:lnTo>
                  <a:lnTo>
                    <a:pt x="212077" y="5340756"/>
                  </a:lnTo>
                  <a:lnTo>
                    <a:pt x="167538" y="5334774"/>
                  </a:lnTo>
                  <a:lnTo>
                    <a:pt x="122999" y="5340756"/>
                  </a:lnTo>
                  <a:lnTo>
                    <a:pt x="82981" y="5357647"/>
                  </a:lnTo>
                  <a:lnTo>
                    <a:pt x="49072" y="5383847"/>
                  </a:lnTo>
                  <a:lnTo>
                    <a:pt x="22872" y="5417756"/>
                  </a:lnTo>
                  <a:lnTo>
                    <a:pt x="5994" y="5457774"/>
                  </a:lnTo>
                  <a:lnTo>
                    <a:pt x="0" y="5502313"/>
                  </a:lnTo>
                  <a:lnTo>
                    <a:pt x="5994" y="5546852"/>
                  </a:lnTo>
                  <a:lnTo>
                    <a:pt x="22872" y="5586869"/>
                  </a:lnTo>
                  <a:lnTo>
                    <a:pt x="49072" y="5620778"/>
                  </a:lnTo>
                  <a:lnTo>
                    <a:pt x="82981" y="5646966"/>
                  </a:lnTo>
                  <a:lnTo>
                    <a:pt x="122999" y="5663857"/>
                  </a:lnTo>
                  <a:lnTo>
                    <a:pt x="167538" y="5669851"/>
                  </a:lnTo>
                  <a:lnTo>
                    <a:pt x="212077" y="5663857"/>
                  </a:lnTo>
                  <a:lnTo>
                    <a:pt x="252095" y="5646966"/>
                  </a:lnTo>
                  <a:lnTo>
                    <a:pt x="286004" y="5620778"/>
                  </a:lnTo>
                  <a:lnTo>
                    <a:pt x="312204" y="5586869"/>
                  </a:lnTo>
                  <a:lnTo>
                    <a:pt x="329082" y="5546852"/>
                  </a:lnTo>
                  <a:lnTo>
                    <a:pt x="335076" y="5502313"/>
                  </a:lnTo>
                  <a:lnTo>
                    <a:pt x="331381" y="5474932"/>
                  </a:lnTo>
                  <a:lnTo>
                    <a:pt x="1560296" y="4886172"/>
                  </a:lnTo>
                  <a:lnTo>
                    <a:pt x="1561299" y="4885690"/>
                  </a:lnTo>
                  <a:lnTo>
                    <a:pt x="1562265" y="4885144"/>
                  </a:lnTo>
                  <a:lnTo>
                    <a:pt x="1679321" y="4820069"/>
                  </a:lnTo>
                  <a:lnTo>
                    <a:pt x="2918244" y="4131246"/>
                  </a:lnTo>
                  <a:lnTo>
                    <a:pt x="2973425" y="4067187"/>
                  </a:lnTo>
                  <a:lnTo>
                    <a:pt x="4332783" y="2384412"/>
                  </a:lnTo>
                  <a:lnTo>
                    <a:pt x="4334789" y="2381935"/>
                  </a:lnTo>
                  <a:lnTo>
                    <a:pt x="5716130" y="1275816"/>
                  </a:lnTo>
                  <a:lnTo>
                    <a:pt x="5718670" y="1273784"/>
                  </a:lnTo>
                  <a:lnTo>
                    <a:pt x="7083425" y="872693"/>
                  </a:lnTo>
                  <a:lnTo>
                    <a:pt x="7088073" y="871321"/>
                  </a:lnTo>
                  <a:lnTo>
                    <a:pt x="7092201" y="868807"/>
                  </a:lnTo>
                  <a:lnTo>
                    <a:pt x="7200900" y="802373"/>
                  </a:lnTo>
                  <a:lnTo>
                    <a:pt x="8411527" y="62547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4" name="object 35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98642" y="8785073"/>
              <a:ext cx="167534" cy="167534"/>
            </a:xfrm>
            <a:prstGeom prst="rect">
              <a:avLst/>
            </a:prstGeom>
          </p:spPr>
        </p:pic>
        <p:sp>
          <p:nvSpPr>
            <p:cNvPr id="355" name="object 355" descr=""/>
            <p:cNvSpPr/>
            <p:nvPr/>
          </p:nvSpPr>
          <p:spPr>
            <a:xfrm>
              <a:off x="11486561" y="8062581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79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79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6" name="object 35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570328" y="8146348"/>
              <a:ext cx="167534" cy="167534"/>
            </a:xfrm>
            <a:prstGeom prst="rect">
              <a:avLst/>
            </a:prstGeom>
          </p:spPr>
        </p:pic>
        <p:sp>
          <p:nvSpPr>
            <p:cNvPr id="357" name="object 357" descr=""/>
            <p:cNvSpPr/>
            <p:nvPr/>
          </p:nvSpPr>
          <p:spPr>
            <a:xfrm>
              <a:off x="12858247" y="7298207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8" name="object 35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942014" y="7381974"/>
              <a:ext cx="167534" cy="167534"/>
            </a:xfrm>
            <a:prstGeom prst="rect">
              <a:avLst/>
            </a:prstGeom>
          </p:spPr>
        </p:pic>
        <p:sp>
          <p:nvSpPr>
            <p:cNvPr id="359" name="object 359" descr=""/>
            <p:cNvSpPr/>
            <p:nvPr/>
          </p:nvSpPr>
          <p:spPr>
            <a:xfrm>
              <a:off x="14229933" y="5549569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0" name="object 36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13700" y="5633336"/>
              <a:ext cx="167534" cy="167534"/>
            </a:xfrm>
            <a:prstGeom prst="rect">
              <a:avLst/>
            </a:prstGeom>
          </p:spPr>
        </p:pic>
        <p:sp>
          <p:nvSpPr>
            <p:cNvPr id="361" name="object 361" descr=""/>
            <p:cNvSpPr/>
            <p:nvPr/>
          </p:nvSpPr>
          <p:spPr>
            <a:xfrm>
              <a:off x="15601619" y="4429184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2" name="object 36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685386" y="4512951"/>
              <a:ext cx="167534" cy="167534"/>
            </a:xfrm>
            <a:prstGeom prst="rect">
              <a:avLst/>
            </a:prstGeom>
          </p:spPr>
        </p:pic>
        <p:sp>
          <p:nvSpPr>
            <p:cNvPr id="363" name="object 363" descr=""/>
            <p:cNvSpPr/>
            <p:nvPr/>
          </p:nvSpPr>
          <p:spPr>
            <a:xfrm>
              <a:off x="16973305" y="4041761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4" name="object 36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057072" y="4125528"/>
              <a:ext cx="167534" cy="167534"/>
            </a:xfrm>
            <a:prstGeom prst="rect">
              <a:avLst/>
            </a:prstGeom>
          </p:spPr>
        </p:pic>
        <p:sp>
          <p:nvSpPr>
            <p:cNvPr id="365" name="object 365" descr=""/>
            <p:cNvSpPr/>
            <p:nvPr/>
          </p:nvSpPr>
          <p:spPr>
            <a:xfrm>
              <a:off x="18344991" y="3235503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167534" y="0"/>
                  </a:moveTo>
                  <a:lnTo>
                    <a:pt x="122996" y="5984"/>
                  </a:lnTo>
                  <a:lnTo>
                    <a:pt x="82976" y="22873"/>
                  </a:lnTo>
                  <a:lnTo>
                    <a:pt x="49069" y="49069"/>
                  </a:lnTo>
                  <a:lnTo>
                    <a:pt x="22873" y="82976"/>
                  </a:lnTo>
                  <a:lnTo>
                    <a:pt x="5984" y="122996"/>
                  </a:lnTo>
                  <a:lnTo>
                    <a:pt x="0" y="167534"/>
                  </a:lnTo>
                  <a:lnTo>
                    <a:pt x="5984" y="212071"/>
                  </a:lnTo>
                  <a:lnTo>
                    <a:pt x="22873" y="252091"/>
                  </a:lnTo>
                  <a:lnTo>
                    <a:pt x="49069" y="285998"/>
                  </a:lnTo>
                  <a:lnTo>
                    <a:pt x="82976" y="312195"/>
                  </a:lnTo>
                  <a:lnTo>
                    <a:pt x="122996" y="329083"/>
                  </a:lnTo>
                  <a:lnTo>
                    <a:pt x="167534" y="335068"/>
                  </a:lnTo>
                  <a:lnTo>
                    <a:pt x="167534" y="0"/>
                  </a:lnTo>
                  <a:close/>
                </a:path>
                <a:path w="335280" h="335279">
                  <a:moveTo>
                    <a:pt x="167534" y="0"/>
                  </a:moveTo>
                  <a:lnTo>
                    <a:pt x="167534" y="335068"/>
                  </a:lnTo>
                  <a:lnTo>
                    <a:pt x="212071" y="329083"/>
                  </a:lnTo>
                  <a:lnTo>
                    <a:pt x="252091" y="312195"/>
                  </a:lnTo>
                  <a:lnTo>
                    <a:pt x="285998" y="285998"/>
                  </a:lnTo>
                  <a:lnTo>
                    <a:pt x="312195" y="252091"/>
                  </a:lnTo>
                  <a:lnTo>
                    <a:pt x="329083" y="212071"/>
                  </a:lnTo>
                  <a:lnTo>
                    <a:pt x="335068" y="167534"/>
                  </a:lnTo>
                  <a:lnTo>
                    <a:pt x="329083" y="122996"/>
                  </a:lnTo>
                  <a:lnTo>
                    <a:pt x="312195" y="82976"/>
                  </a:lnTo>
                  <a:lnTo>
                    <a:pt x="285998" y="49069"/>
                  </a:lnTo>
                  <a:lnTo>
                    <a:pt x="252091" y="22873"/>
                  </a:lnTo>
                  <a:lnTo>
                    <a:pt x="212071" y="5984"/>
                  </a:lnTo>
                  <a:lnTo>
                    <a:pt x="167534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6" name="object 36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28758" y="3319270"/>
              <a:ext cx="167534" cy="167534"/>
            </a:xfrm>
            <a:prstGeom prst="rect">
              <a:avLst/>
            </a:prstGeom>
          </p:spPr>
        </p:pic>
      </p:grpSp>
      <p:sp>
        <p:nvSpPr>
          <p:cNvPr id="367" name="object 367" descr=""/>
          <p:cNvSpPr/>
          <p:nvPr/>
        </p:nvSpPr>
        <p:spPr>
          <a:xfrm>
            <a:off x="1047088" y="2596779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 descr=""/>
          <p:cNvSpPr/>
          <p:nvPr/>
        </p:nvSpPr>
        <p:spPr>
          <a:xfrm>
            <a:off x="1047088" y="4628131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6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 descr=""/>
          <p:cNvSpPr/>
          <p:nvPr/>
        </p:nvSpPr>
        <p:spPr>
          <a:xfrm>
            <a:off x="1047088" y="6659483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 descr=""/>
          <p:cNvSpPr/>
          <p:nvPr/>
        </p:nvSpPr>
        <p:spPr>
          <a:xfrm>
            <a:off x="1047088" y="8690834"/>
            <a:ext cx="8125459" cy="1874520"/>
          </a:xfrm>
          <a:custGeom>
            <a:avLst/>
            <a:gdLst/>
            <a:ahLst/>
            <a:cxnLst/>
            <a:rect l="l" t="t" r="r" b="b"/>
            <a:pathLst>
              <a:path w="8125459" h="187452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1717225"/>
                </a:lnTo>
                <a:lnTo>
                  <a:pt x="8007" y="1766869"/>
                </a:lnTo>
                <a:lnTo>
                  <a:pt x="30304" y="1809984"/>
                </a:lnTo>
                <a:lnTo>
                  <a:pt x="64303" y="1843984"/>
                </a:lnTo>
                <a:lnTo>
                  <a:pt x="107419" y="1866281"/>
                </a:lnTo>
                <a:lnTo>
                  <a:pt x="157063" y="1874288"/>
                </a:lnTo>
                <a:lnTo>
                  <a:pt x="7968343" y="1874288"/>
                </a:lnTo>
                <a:lnTo>
                  <a:pt x="8017988" y="1866281"/>
                </a:lnTo>
                <a:lnTo>
                  <a:pt x="8061103" y="1843984"/>
                </a:lnTo>
                <a:lnTo>
                  <a:pt x="8095103" y="1809984"/>
                </a:lnTo>
                <a:lnTo>
                  <a:pt x="8117399" y="1766869"/>
                </a:lnTo>
                <a:lnTo>
                  <a:pt x="8125407" y="1717225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15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 descr=""/>
          <p:cNvSpPr/>
          <p:nvPr/>
        </p:nvSpPr>
        <p:spPr>
          <a:xfrm>
            <a:off x="1047088" y="10722186"/>
            <a:ext cx="8125459" cy="586740"/>
          </a:xfrm>
          <a:custGeom>
            <a:avLst/>
            <a:gdLst/>
            <a:ahLst/>
            <a:cxnLst/>
            <a:rect l="l" t="t" r="r" b="b"/>
            <a:pathLst>
              <a:path w="8125459" h="586740">
                <a:moveTo>
                  <a:pt x="7968343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586369"/>
                </a:lnTo>
                <a:lnTo>
                  <a:pt x="8125407" y="586369"/>
                </a:lnTo>
                <a:lnTo>
                  <a:pt x="8125407" y="157063"/>
                </a:lnTo>
                <a:lnTo>
                  <a:pt x="8117399" y="107419"/>
                </a:lnTo>
                <a:lnTo>
                  <a:pt x="8095102" y="64303"/>
                </a:lnTo>
                <a:lnTo>
                  <a:pt x="8061103" y="30304"/>
                </a:lnTo>
                <a:lnTo>
                  <a:pt x="8017987" y="8007"/>
                </a:lnTo>
                <a:lnTo>
                  <a:pt x="7968343" y="0"/>
                </a:lnTo>
                <a:close/>
              </a:path>
            </a:pathLst>
          </a:custGeom>
          <a:solidFill>
            <a:srgbClr val="0A61AE">
              <a:alpha val="4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72" name="object 37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85632" y="3374347"/>
            <a:ext cx="4673935" cy="370041"/>
          </a:xfrm>
          <a:prstGeom prst="rect">
            <a:avLst/>
          </a:prstGeom>
        </p:spPr>
      </p:pic>
      <p:pic>
        <p:nvPicPr>
          <p:cNvPr id="373" name="object 373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63833" y="5185810"/>
            <a:ext cx="7089196" cy="825461"/>
          </a:xfrm>
          <a:prstGeom prst="rect">
            <a:avLst/>
          </a:prstGeom>
        </p:spPr>
      </p:pic>
      <p:pic>
        <p:nvPicPr>
          <p:cNvPr id="374" name="object 37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590591" y="7443815"/>
            <a:ext cx="7051704" cy="363276"/>
          </a:xfrm>
          <a:prstGeom prst="rect">
            <a:avLst/>
          </a:prstGeom>
        </p:spPr>
      </p:pic>
      <p:pic>
        <p:nvPicPr>
          <p:cNvPr id="375" name="object 375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614928" y="9248514"/>
            <a:ext cx="4978631" cy="7458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23426" y="10675946"/>
              <a:ext cx="145099" cy="224244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87928" y="837670"/>
              <a:ext cx="869083" cy="86908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2188415" y="1162268"/>
              <a:ext cx="10586085" cy="995044"/>
            </a:xfrm>
            <a:custGeom>
              <a:avLst/>
              <a:gdLst/>
              <a:ahLst/>
              <a:cxnLst/>
              <a:rect l="l" t="t" r="r" b="b"/>
              <a:pathLst>
                <a:path w="10586085" h="995044">
                  <a:moveTo>
                    <a:pt x="10271938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94734"/>
                  </a:lnTo>
                  <a:lnTo>
                    <a:pt x="10324292" y="994734"/>
                  </a:lnTo>
                  <a:lnTo>
                    <a:pt x="10371346" y="990516"/>
                  </a:lnTo>
                  <a:lnTo>
                    <a:pt x="10415633" y="978356"/>
                  </a:lnTo>
                  <a:lnTo>
                    <a:pt x="10456414" y="958994"/>
                  </a:lnTo>
                  <a:lnTo>
                    <a:pt x="10492949" y="933168"/>
                  </a:lnTo>
                  <a:lnTo>
                    <a:pt x="10524499" y="901618"/>
                  </a:lnTo>
                  <a:lnTo>
                    <a:pt x="10550325" y="865083"/>
                  </a:lnTo>
                  <a:lnTo>
                    <a:pt x="10569687" y="824302"/>
                  </a:lnTo>
                  <a:lnTo>
                    <a:pt x="10581847" y="780015"/>
                  </a:lnTo>
                  <a:lnTo>
                    <a:pt x="10586065" y="732961"/>
                  </a:lnTo>
                  <a:lnTo>
                    <a:pt x="10586065" y="314126"/>
                  </a:lnTo>
                  <a:lnTo>
                    <a:pt x="10582659" y="267707"/>
                  </a:lnTo>
                  <a:lnTo>
                    <a:pt x="10572765" y="223402"/>
                  </a:lnTo>
                  <a:lnTo>
                    <a:pt x="10556869" y="181698"/>
                  </a:lnTo>
                  <a:lnTo>
                    <a:pt x="10535457" y="143081"/>
                  </a:lnTo>
                  <a:lnTo>
                    <a:pt x="10509015" y="108036"/>
                  </a:lnTo>
                  <a:lnTo>
                    <a:pt x="10478028" y="77049"/>
                  </a:lnTo>
                  <a:lnTo>
                    <a:pt x="10442983" y="50607"/>
                  </a:lnTo>
                  <a:lnTo>
                    <a:pt x="10404366" y="29195"/>
                  </a:lnTo>
                  <a:lnTo>
                    <a:pt x="10362662" y="13299"/>
                  </a:lnTo>
                  <a:lnTo>
                    <a:pt x="10318357" y="3405"/>
                  </a:lnTo>
                  <a:lnTo>
                    <a:pt x="10271938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047088" y="1162268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4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1225093"/>
              <a:ext cx="1141326" cy="192664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7416" y="1570004"/>
              <a:ext cx="5803451" cy="200412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1664479" y="1763852"/>
              <a:ext cx="841375" cy="144780"/>
            </a:xfrm>
            <a:custGeom>
              <a:avLst/>
              <a:gdLst/>
              <a:ahLst/>
              <a:cxnLst/>
              <a:rect l="l" t="t" r="r" b="b"/>
              <a:pathLst>
                <a:path w="841375" h="144780">
                  <a:moveTo>
                    <a:pt x="53715" y="0"/>
                  </a:moveTo>
                  <a:lnTo>
                    <a:pt x="14125" y="19695"/>
                  </a:lnTo>
                  <a:lnTo>
                    <a:pt x="882" y="56625"/>
                  </a:lnTo>
                  <a:lnTo>
                    <a:pt x="0" y="72217"/>
                  </a:lnTo>
                  <a:lnTo>
                    <a:pt x="882" y="87810"/>
                  </a:lnTo>
                  <a:lnTo>
                    <a:pt x="14125" y="124739"/>
                  </a:lnTo>
                  <a:lnTo>
                    <a:pt x="53715" y="144435"/>
                  </a:lnTo>
                  <a:lnTo>
                    <a:pt x="65739" y="143204"/>
                  </a:lnTo>
                  <a:lnTo>
                    <a:pt x="76345" y="139511"/>
                  </a:lnTo>
                  <a:lnTo>
                    <a:pt x="85534" y="133356"/>
                  </a:lnTo>
                  <a:lnTo>
                    <a:pt x="91870" y="126331"/>
                  </a:lnTo>
                  <a:lnTo>
                    <a:pt x="53715" y="126331"/>
                  </a:lnTo>
                  <a:lnTo>
                    <a:pt x="45745" y="125448"/>
                  </a:lnTo>
                  <a:lnTo>
                    <a:pt x="20789" y="95146"/>
                  </a:lnTo>
                  <a:lnTo>
                    <a:pt x="18502" y="72217"/>
                  </a:lnTo>
                  <a:lnTo>
                    <a:pt x="19069" y="60019"/>
                  </a:lnTo>
                  <a:lnTo>
                    <a:pt x="27551" y="32229"/>
                  </a:lnTo>
                  <a:lnTo>
                    <a:pt x="27653" y="32030"/>
                  </a:lnTo>
                  <a:lnTo>
                    <a:pt x="32622" y="25962"/>
                  </a:lnTo>
                  <a:lnTo>
                    <a:pt x="38676" y="21486"/>
                  </a:lnTo>
                  <a:lnTo>
                    <a:pt x="45712" y="18800"/>
                  </a:lnTo>
                  <a:lnTo>
                    <a:pt x="53715" y="17905"/>
                  </a:lnTo>
                  <a:lnTo>
                    <a:pt x="91691" y="17905"/>
                  </a:lnTo>
                  <a:lnTo>
                    <a:pt x="85534" y="11078"/>
                  </a:lnTo>
                  <a:lnTo>
                    <a:pt x="76345" y="4923"/>
                  </a:lnTo>
                  <a:lnTo>
                    <a:pt x="65739" y="1230"/>
                  </a:lnTo>
                  <a:lnTo>
                    <a:pt x="53715" y="0"/>
                  </a:lnTo>
                  <a:close/>
                </a:path>
                <a:path w="841375" h="144780">
                  <a:moveTo>
                    <a:pt x="91691" y="17905"/>
                  </a:moveTo>
                  <a:lnTo>
                    <a:pt x="53715" y="17905"/>
                  </a:lnTo>
                  <a:lnTo>
                    <a:pt x="61685" y="18800"/>
                  </a:lnTo>
                  <a:lnTo>
                    <a:pt x="68686" y="21486"/>
                  </a:lnTo>
                  <a:lnTo>
                    <a:pt x="88543" y="60019"/>
                  </a:lnTo>
                  <a:lnTo>
                    <a:pt x="89128" y="72217"/>
                  </a:lnTo>
                  <a:lnTo>
                    <a:pt x="88543" y="84415"/>
                  </a:lnTo>
                  <a:lnTo>
                    <a:pt x="68686" y="122799"/>
                  </a:lnTo>
                  <a:lnTo>
                    <a:pt x="53715" y="126331"/>
                  </a:lnTo>
                  <a:lnTo>
                    <a:pt x="91870" y="126331"/>
                  </a:lnTo>
                  <a:lnTo>
                    <a:pt x="106548" y="87810"/>
                  </a:lnTo>
                  <a:lnTo>
                    <a:pt x="107431" y="72217"/>
                  </a:lnTo>
                  <a:lnTo>
                    <a:pt x="106548" y="56625"/>
                  </a:lnTo>
                  <a:lnTo>
                    <a:pt x="103899" y="42674"/>
                  </a:lnTo>
                  <a:lnTo>
                    <a:pt x="99485" y="30364"/>
                  </a:lnTo>
                  <a:lnTo>
                    <a:pt x="93306" y="19695"/>
                  </a:lnTo>
                  <a:lnTo>
                    <a:pt x="91691" y="17905"/>
                  </a:lnTo>
                  <a:close/>
                </a:path>
                <a:path w="841375" h="144780">
                  <a:moveTo>
                    <a:pt x="196138" y="2586"/>
                  </a:moveTo>
                  <a:lnTo>
                    <a:pt x="175049" y="2586"/>
                  </a:lnTo>
                  <a:lnTo>
                    <a:pt x="130286" y="69631"/>
                  </a:lnTo>
                  <a:lnTo>
                    <a:pt x="126631" y="75773"/>
                  </a:lnTo>
                  <a:lnTo>
                    <a:pt x="124020" y="82463"/>
                  </a:lnTo>
                  <a:lnTo>
                    <a:pt x="122453" y="89700"/>
                  </a:lnTo>
                  <a:lnTo>
                    <a:pt x="121931" y="97483"/>
                  </a:lnTo>
                  <a:lnTo>
                    <a:pt x="122669" y="106237"/>
                  </a:lnTo>
                  <a:lnTo>
                    <a:pt x="150678" y="141152"/>
                  </a:lnTo>
                  <a:lnTo>
                    <a:pt x="169877" y="144435"/>
                  </a:lnTo>
                  <a:lnTo>
                    <a:pt x="179861" y="143614"/>
                  </a:lnTo>
                  <a:lnTo>
                    <a:pt x="188926" y="141152"/>
                  </a:lnTo>
                  <a:lnTo>
                    <a:pt x="197070" y="137049"/>
                  </a:lnTo>
                  <a:lnTo>
                    <a:pt x="204295" y="131304"/>
                  </a:lnTo>
                  <a:lnTo>
                    <a:pt x="208143" y="126729"/>
                  </a:lnTo>
                  <a:lnTo>
                    <a:pt x="161123" y="126729"/>
                  </a:lnTo>
                  <a:lnTo>
                    <a:pt x="153961" y="124076"/>
                  </a:lnTo>
                  <a:lnTo>
                    <a:pt x="148391" y="118771"/>
                  </a:lnTo>
                  <a:lnTo>
                    <a:pt x="142953" y="113333"/>
                  </a:lnTo>
                  <a:lnTo>
                    <a:pt x="140234" y="106237"/>
                  </a:lnTo>
                  <a:lnTo>
                    <a:pt x="140234" y="88730"/>
                  </a:lnTo>
                  <a:lnTo>
                    <a:pt x="142953" y="81700"/>
                  </a:lnTo>
                  <a:lnTo>
                    <a:pt x="153828" y="71090"/>
                  </a:lnTo>
                  <a:lnTo>
                    <a:pt x="160990" y="68437"/>
                  </a:lnTo>
                  <a:lnTo>
                    <a:pt x="208191" y="68437"/>
                  </a:lnTo>
                  <a:lnTo>
                    <a:pt x="204295" y="63861"/>
                  </a:lnTo>
                  <a:lnTo>
                    <a:pt x="197070" y="58117"/>
                  </a:lnTo>
                  <a:lnTo>
                    <a:pt x="188926" y="54014"/>
                  </a:lnTo>
                  <a:lnTo>
                    <a:pt x="179861" y="51552"/>
                  </a:lnTo>
                  <a:lnTo>
                    <a:pt x="174718" y="51129"/>
                  </a:lnTo>
                  <a:lnTo>
                    <a:pt x="163312" y="51129"/>
                  </a:lnTo>
                  <a:lnTo>
                    <a:pt x="196138" y="2586"/>
                  </a:lnTo>
                  <a:close/>
                </a:path>
                <a:path w="841375" h="144780">
                  <a:moveTo>
                    <a:pt x="208191" y="68437"/>
                  </a:moveTo>
                  <a:lnTo>
                    <a:pt x="178630" y="68437"/>
                  </a:lnTo>
                  <a:lnTo>
                    <a:pt x="185726" y="71090"/>
                  </a:lnTo>
                  <a:lnTo>
                    <a:pt x="191164" y="76395"/>
                  </a:lnTo>
                  <a:lnTo>
                    <a:pt x="196735" y="81700"/>
                  </a:lnTo>
                  <a:lnTo>
                    <a:pt x="199520" y="88730"/>
                  </a:lnTo>
                  <a:lnTo>
                    <a:pt x="199520" y="106237"/>
                  </a:lnTo>
                  <a:lnTo>
                    <a:pt x="196735" y="113333"/>
                  </a:lnTo>
                  <a:lnTo>
                    <a:pt x="185726" y="124076"/>
                  </a:lnTo>
                  <a:lnTo>
                    <a:pt x="178630" y="126729"/>
                  </a:lnTo>
                  <a:lnTo>
                    <a:pt x="208143" y="126729"/>
                  </a:lnTo>
                  <a:lnTo>
                    <a:pt x="210213" y="124267"/>
                  </a:lnTo>
                  <a:lnTo>
                    <a:pt x="214441" y="116284"/>
                  </a:lnTo>
                  <a:lnTo>
                    <a:pt x="216977" y="107356"/>
                  </a:lnTo>
                  <a:lnTo>
                    <a:pt x="217823" y="97483"/>
                  </a:lnTo>
                  <a:lnTo>
                    <a:pt x="217155" y="89700"/>
                  </a:lnTo>
                  <a:lnTo>
                    <a:pt x="217072" y="88730"/>
                  </a:lnTo>
                  <a:lnTo>
                    <a:pt x="216977" y="87623"/>
                  </a:lnTo>
                  <a:lnTo>
                    <a:pt x="214441" y="78733"/>
                  </a:lnTo>
                  <a:lnTo>
                    <a:pt x="210213" y="70812"/>
                  </a:lnTo>
                  <a:lnTo>
                    <a:pt x="208191" y="68437"/>
                  </a:lnTo>
                  <a:close/>
                </a:path>
                <a:path w="841375" h="144780">
                  <a:moveTo>
                    <a:pt x="169877" y="50731"/>
                  </a:moveTo>
                  <a:lnTo>
                    <a:pt x="168418" y="50731"/>
                  </a:lnTo>
                  <a:lnTo>
                    <a:pt x="166229" y="50864"/>
                  </a:lnTo>
                  <a:lnTo>
                    <a:pt x="163312" y="51129"/>
                  </a:lnTo>
                  <a:lnTo>
                    <a:pt x="174718" y="51129"/>
                  </a:lnTo>
                  <a:lnTo>
                    <a:pt x="169877" y="50731"/>
                  </a:lnTo>
                  <a:close/>
                </a:path>
                <a:path w="841375" h="144780">
                  <a:moveTo>
                    <a:pt x="247311" y="118174"/>
                  </a:moveTo>
                  <a:lnTo>
                    <a:pt x="240016" y="118174"/>
                  </a:lnTo>
                  <a:lnTo>
                    <a:pt x="236966" y="119434"/>
                  </a:lnTo>
                  <a:lnTo>
                    <a:pt x="231926" y="124474"/>
                  </a:lnTo>
                  <a:lnTo>
                    <a:pt x="230666" y="127524"/>
                  </a:lnTo>
                  <a:lnTo>
                    <a:pt x="230666" y="134687"/>
                  </a:lnTo>
                  <a:lnTo>
                    <a:pt x="231926" y="137737"/>
                  </a:lnTo>
                  <a:lnTo>
                    <a:pt x="236966" y="142777"/>
                  </a:lnTo>
                  <a:lnTo>
                    <a:pt x="240016" y="144037"/>
                  </a:lnTo>
                  <a:lnTo>
                    <a:pt x="247311" y="144037"/>
                  </a:lnTo>
                  <a:lnTo>
                    <a:pt x="250362" y="142777"/>
                  </a:lnTo>
                  <a:lnTo>
                    <a:pt x="252749" y="140257"/>
                  </a:lnTo>
                  <a:lnTo>
                    <a:pt x="255269" y="137737"/>
                  </a:lnTo>
                  <a:lnTo>
                    <a:pt x="256529" y="134687"/>
                  </a:lnTo>
                  <a:lnTo>
                    <a:pt x="256529" y="127524"/>
                  </a:lnTo>
                  <a:lnTo>
                    <a:pt x="255269" y="124474"/>
                  </a:lnTo>
                  <a:lnTo>
                    <a:pt x="252749" y="121954"/>
                  </a:lnTo>
                  <a:lnTo>
                    <a:pt x="250362" y="119434"/>
                  </a:lnTo>
                  <a:lnTo>
                    <a:pt x="247311" y="118174"/>
                  </a:lnTo>
                  <a:close/>
                </a:path>
                <a:path w="841375" h="144780">
                  <a:moveTo>
                    <a:pt x="323209" y="22480"/>
                  </a:moveTo>
                  <a:lnTo>
                    <a:pt x="304906" y="22480"/>
                  </a:lnTo>
                  <a:lnTo>
                    <a:pt x="304906" y="141849"/>
                  </a:lnTo>
                  <a:lnTo>
                    <a:pt x="323209" y="141849"/>
                  </a:lnTo>
                  <a:lnTo>
                    <a:pt x="323209" y="22480"/>
                  </a:lnTo>
                  <a:close/>
                </a:path>
                <a:path w="841375" h="144780">
                  <a:moveTo>
                    <a:pt x="323209" y="2586"/>
                  </a:moveTo>
                  <a:lnTo>
                    <a:pt x="307293" y="2586"/>
                  </a:lnTo>
                  <a:lnTo>
                    <a:pt x="270687" y="15318"/>
                  </a:lnTo>
                  <a:lnTo>
                    <a:pt x="275263" y="31234"/>
                  </a:lnTo>
                  <a:lnTo>
                    <a:pt x="304906" y="22480"/>
                  </a:lnTo>
                  <a:lnTo>
                    <a:pt x="323209" y="22480"/>
                  </a:lnTo>
                  <a:lnTo>
                    <a:pt x="323209" y="2586"/>
                  </a:lnTo>
                  <a:close/>
                </a:path>
                <a:path w="841375" h="144780">
                  <a:moveTo>
                    <a:pt x="401484" y="0"/>
                  </a:moveTo>
                  <a:lnTo>
                    <a:pt x="361893" y="19695"/>
                  </a:lnTo>
                  <a:lnTo>
                    <a:pt x="348651" y="56625"/>
                  </a:lnTo>
                  <a:lnTo>
                    <a:pt x="347768" y="72217"/>
                  </a:lnTo>
                  <a:lnTo>
                    <a:pt x="348651" y="87810"/>
                  </a:lnTo>
                  <a:lnTo>
                    <a:pt x="361893" y="124739"/>
                  </a:lnTo>
                  <a:lnTo>
                    <a:pt x="401484" y="144435"/>
                  </a:lnTo>
                  <a:lnTo>
                    <a:pt x="413507" y="143204"/>
                  </a:lnTo>
                  <a:lnTo>
                    <a:pt x="424114" y="139511"/>
                  </a:lnTo>
                  <a:lnTo>
                    <a:pt x="433303" y="133356"/>
                  </a:lnTo>
                  <a:lnTo>
                    <a:pt x="439639" y="126331"/>
                  </a:lnTo>
                  <a:lnTo>
                    <a:pt x="401484" y="126331"/>
                  </a:lnTo>
                  <a:lnTo>
                    <a:pt x="393513" y="125448"/>
                  </a:lnTo>
                  <a:lnTo>
                    <a:pt x="368558" y="95146"/>
                  </a:lnTo>
                  <a:lnTo>
                    <a:pt x="366270" y="72217"/>
                  </a:lnTo>
                  <a:lnTo>
                    <a:pt x="366838" y="60019"/>
                  </a:lnTo>
                  <a:lnTo>
                    <a:pt x="368534" y="49289"/>
                  </a:lnTo>
                  <a:lnTo>
                    <a:pt x="368558" y="49139"/>
                  </a:lnTo>
                  <a:lnTo>
                    <a:pt x="371360" y="40025"/>
                  </a:lnTo>
                  <a:lnTo>
                    <a:pt x="371418" y="39839"/>
                  </a:lnTo>
                  <a:lnTo>
                    <a:pt x="401484" y="17905"/>
                  </a:lnTo>
                  <a:lnTo>
                    <a:pt x="439459" y="17905"/>
                  </a:lnTo>
                  <a:lnTo>
                    <a:pt x="433303" y="11078"/>
                  </a:lnTo>
                  <a:lnTo>
                    <a:pt x="424114" y="4923"/>
                  </a:lnTo>
                  <a:lnTo>
                    <a:pt x="413507" y="1230"/>
                  </a:lnTo>
                  <a:lnTo>
                    <a:pt x="401484" y="0"/>
                  </a:lnTo>
                  <a:close/>
                </a:path>
                <a:path w="841375" h="144780">
                  <a:moveTo>
                    <a:pt x="439459" y="17905"/>
                  </a:moveTo>
                  <a:lnTo>
                    <a:pt x="401484" y="17905"/>
                  </a:lnTo>
                  <a:lnTo>
                    <a:pt x="409454" y="18800"/>
                  </a:lnTo>
                  <a:lnTo>
                    <a:pt x="416454" y="21486"/>
                  </a:lnTo>
                  <a:lnTo>
                    <a:pt x="422485" y="25962"/>
                  </a:lnTo>
                  <a:lnTo>
                    <a:pt x="427546" y="32229"/>
                  </a:lnTo>
                  <a:lnTo>
                    <a:pt x="431539" y="39839"/>
                  </a:lnTo>
                  <a:lnTo>
                    <a:pt x="431636" y="40025"/>
                  </a:lnTo>
                  <a:lnTo>
                    <a:pt x="434511" y="49139"/>
                  </a:lnTo>
                  <a:lnTo>
                    <a:pt x="434558" y="49289"/>
                  </a:lnTo>
                  <a:lnTo>
                    <a:pt x="436312" y="60019"/>
                  </a:lnTo>
                  <a:lnTo>
                    <a:pt x="436896" y="72217"/>
                  </a:lnTo>
                  <a:lnTo>
                    <a:pt x="436312" y="84415"/>
                  </a:lnTo>
                  <a:lnTo>
                    <a:pt x="434558" y="95146"/>
                  </a:lnTo>
                  <a:lnTo>
                    <a:pt x="409454" y="125448"/>
                  </a:lnTo>
                  <a:lnTo>
                    <a:pt x="401484" y="126331"/>
                  </a:lnTo>
                  <a:lnTo>
                    <a:pt x="439639" y="126331"/>
                  </a:lnTo>
                  <a:lnTo>
                    <a:pt x="454316" y="87810"/>
                  </a:lnTo>
                  <a:lnTo>
                    <a:pt x="455199" y="72217"/>
                  </a:lnTo>
                  <a:lnTo>
                    <a:pt x="454316" y="56625"/>
                  </a:lnTo>
                  <a:lnTo>
                    <a:pt x="451668" y="42674"/>
                  </a:lnTo>
                  <a:lnTo>
                    <a:pt x="447254" y="30364"/>
                  </a:lnTo>
                  <a:lnTo>
                    <a:pt x="441074" y="19695"/>
                  </a:lnTo>
                  <a:lnTo>
                    <a:pt x="439459" y="17905"/>
                  </a:lnTo>
                  <a:close/>
                </a:path>
                <a:path w="841375" h="144780">
                  <a:moveTo>
                    <a:pt x="594698" y="93107"/>
                  </a:moveTo>
                  <a:lnTo>
                    <a:pt x="574146" y="93107"/>
                  </a:lnTo>
                  <a:lnTo>
                    <a:pt x="541121" y="141849"/>
                  </a:lnTo>
                  <a:lnTo>
                    <a:pt x="562010" y="141849"/>
                  </a:lnTo>
                  <a:lnTo>
                    <a:pt x="594698" y="93107"/>
                  </a:lnTo>
                  <a:close/>
                </a:path>
                <a:path w="841375" h="144780">
                  <a:moveTo>
                    <a:pt x="567382" y="0"/>
                  </a:moveTo>
                  <a:lnTo>
                    <a:pt x="526933" y="20081"/>
                  </a:lnTo>
                  <a:lnTo>
                    <a:pt x="519436" y="46752"/>
                  </a:lnTo>
                  <a:lnTo>
                    <a:pt x="520094" y="54548"/>
                  </a:lnTo>
                  <a:lnTo>
                    <a:pt x="520174" y="55506"/>
                  </a:lnTo>
                  <a:lnTo>
                    <a:pt x="520269" y="56625"/>
                  </a:lnTo>
                  <a:lnTo>
                    <a:pt x="522768" y="65552"/>
                  </a:lnTo>
                  <a:lnTo>
                    <a:pt x="526834" y="73345"/>
                  </a:lnTo>
                  <a:lnTo>
                    <a:pt x="526933" y="73535"/>
                  </a:lnTo>
                  <a:lnTo>
                    <a:pt x="567382" y="93505"/>
                  </a:lnTo>
                  <a:lnTo>
                    <a:pt x="568973" y="93505"/>
                  </a:lnTo>
                  <a:lnTo>
                    <a:pt x="571228" y="93372"/>
                  </a:lnTo>
                  <a:lnTo>
                    <a:pt x="574146" y="93107"/>
                  </a:lnTo>
                  <a:lnTo>
                    <a:pt x="594698" y="93107"/>
                  </a:lnTo>
                  <a:lnTo>
                    <a:pt x="606172" y="75997"/>
                  </a:lnTo>
                  <a:lnTo>
                    <a:pt x="558628" y="75997"/>
                  </a:lnTo>
                  <a:lnTo>
                    <a:pt x="551466" y="73345"/>
                  </a:lnTo>
                  <a:lnTo>
                    <a:pt x="545896" y="68039"/>
                  </a:lnTo>
                  <a:lnTo>
                    <a:pt x="540458" y="62601"/>
                  </a:lnTo>
                  <a:lnTo>
                    <a:pt x="537739" y="55506"/>
                  </a:lnTo>
                  <a:lnTo>
                    <a:pt x="537739" y="37998"/>
                  </a:lnTo>
                  <a:lnTo>
                    <a:pt x="540458" y="30969"/>
                  </a:lnTo>
                  <a:lnTo>
                    <a:pt x="545896" y="25664"/>
                  </a:lnTo>
                  <a:lnTo>
                    <a:pt x="551466" y="20358"/>
                  </a:lnTo>
                  <a:lnTo>
                    <a:pt x="558628" y="17706"/>
                  </a:lnTo>
                  <a:lnTo>
                    <a:pt x="605696" y="17706"/>
                  </a:lnTo>
                  <a:lnTo>
                    <a:pt x="601800" y="13130"/>
                  </a:lnTo>
                  <a:lnTo>
                    <a:pt x="594650" y="7385"/>
                  </a:lnTo>
                  <a:lnTo>
                    <a:pt x="586530" y="3282"/>
                  </a:lnTo>
                  <a:lnTo>
                    <a:pt x="577441" y="820"/>
                  </a:lnTo>
                  <a:lnTo>
                    <a:pt x="567382" y="0"/>
                  </a:lnTo>
                  <a:close/>
                </a:path>
                <a:path w="841375" h="144780">
                  <a:moveTo>
                    <a:pt x="605696" y="17706"/>
                  </a:moveTo>
                  <a:lnTo>
                    <a:pt x="576268" y="17706"/>
                  </a:lnTo>
                  <a:lnTo>
                    <a:pt x="583430" y="20358"/>
                  </a:lnTo>
                  <a:lnTo>
                    <a:pt x="594306" y="30969"/>
                  </a:lnTo>
                  <a:lnTo>
                    <a:pt x="597025" y="37998"/>
                  </a:lnTo>
                  <a:lnTo>
                    <a:pt x="597025" y="55506"/>
                  </a:lnTo>
                  <a:lnTo>
                    <a:pt x="594240" y="62601"/>
                  </a:lnTo>
                  <a:lnTo>
                    <a:pt x="583231" y="73345"/>
                  </a:lnTo>
                  <a:lnTo>
                    <a:pt x="576136" y="75997"/>
                  </a:lnTo>
                  <a:lnTo>
                    <a:pt x="606172" y="75997"/>
                  </a:lnTo>
                  <a:lnTo>
                    <a:pt x="606972" y="74804"/>
                  </a:lnTo>
                  <a:lnTo>
                    <a:pt x="606773" y="74804"/>
                  </a:lnTo>
                  <a:lnTo>
                    <a:pt x="610516" y="68574"/>
                  </a:lnTo>
                  <a:lnTo>
                    <a:pt x="613189" y="61822"/>
                  </a:lnTo>
                  <a:lnTo>
                    <a:pt x="614793" y="54548"/>
                  </a:lnTo>
                  <a:lnTo>
                    <a:pt x="615328" y="46752"/>
                  </a:lnTo>
                  <a:lnTo>
                    <a:pt x="614577" y="37998"/>
                  </a:lnTo>
                  <a:lnTo>
                    <a:pt x="614483" y="36892"/>
                  </a:lnTo>
                  <a:lnTo>
                    <a:pt x="611946" y="28001"/>
                  </a:lnTo>
                  <a:lnTo>
                    <a:pt x="607718" y="20081"/>
                  </a:lnTo>
                  <a:lnTo>
                    <a:pt x="605696" y="17706"/>
                  </a:lnTo>
                  <a:close/>
                </a:path>
                <a:path w="841375" h="144780">
                  <a:moveTo>
                    <a:pt x="648702" y="39988"/>
                  </a:moveTo>
                  <a:lnTo>
                    <a:pt x="641407" y="39988"/>
                  </a:lnTo>
                  <a:lnTo>
                    <a:pt x="638357" y="41248"/>
                  </a:lnTo>
                  <a:lnTo>
                    <a:pt x="633317" y="46288"/>
                  </a:lnTo>
                  <a:lnTo>
                    <a:pt x="632057" y="49338"/>
                  </a:lnTo>
                  <a:lnTo>
                    <a:pt x="632057" y="56500"/>
                  </a:lnTo>
                  <a:lnTo>
                    <a:pt x="633317" y="59551"/>
                  </a:lnTo>
                  <a:lnTo>
                    <a:pt x="638357" y="64591"/>
                  </a:lnTo>
                  <a:lnTo>
                    <a:pt x="641407" y="65851"/>
                  </a:lnTo>
                  <a:lnTo>
                    <a:pt x="648702" y="65851"/>
                  </a:lnTo>
                  <a:lnTo>
                    <a:pt x="651752" y="64591"/>
                  </a:lnTo>
                  <a:lnTo>
                    <a:pt x="654140" y="62071"/>
                  </a:lnTo>
                  <a:lnTo>
                    <a:pt x="656660" y="59551"/>
                  </a:lnTo>
                  <a:lnTo>
                    <a:pt x="657920" y="56500"/>
                  </a:lnTo>
                  <a:lnTo>
                    <a:pt x="657920" y="49338"/>
                  </a:lnTo>
                  <a:lnTo>
                    <a:pt x="656660" y="46288"/>
                  </a:lnTo>
                  <a:lnTo>
                    <a:pt x="654140" y="43768"/>
                  </a:lnTo>
                  <a:lnTo>
                    <a:pt x="651752" y="41248"/>
                  </a:lnTo>
                  <a:lnTo>
                    <a:pt x="648702" y="39988"/>
                  </a:lnTo>
                  <a:close/>
                </a:path>
                <a:path w="841375" h="144780">
                  <a:moveTo>
                    <a:pt x="648702" y="118174"/>
                  </a:moveTo>
                  <a:lnTo>
                    <a:pt x="641407" y="118174"/>
                  </a:lnTo>
                  <a:lnTo>
                    <a:pt x="638357" y="119434"/>
                  </a:lnTo>
                  <a:lnTo>
                    <a:pt x="633317" y="124474"/>
                  </a:lnTo>
                  <a:lnTo>
                    <a:pt x="632057" y="127524"/>
                  </a:lnTo>
                  <a:lnTo>
                    <a:pt x="632057" y="134687"/>
                  </a:lnTo>
                  <a:lnTo>
                    <a:pt x="633317" y="137737"/>
                  </a:lnTo>
                  <a:lnTo>
                    <a:pt x="638357" y="142777"/>
                  </a:lnTo>
                  <a:lnTo>
                    <a:pt x="641407" y="144037"/>
                  </a:lnTo>
                  <a:lnTo>
                    <a:pt x="648702" y="144037"/>
                  </a:lnTo>
                  <a:lnTo>
                    <a:pt x="651752" y="142777"/>
                  </a:lnTo>
                  <a:lnTo>
                    <a:pt x="654140" y="140257"/>
                  </a:lnTo>
                  <a:lnTo>
                    <a:pt x="656660" y="137737"/>
                  </a:lnTo>
                  <a:lnTo>
                    <a:pt x="657920" y="134687"/>
                  </a:lnTo>
                  <a:lnTo>
                    <a:pt x="657920" y="127524"/>
                  </a:lnTo>
                  <a:lnTo>
                    <a:pt x="656660" y="124474"/>
                  </a:lnTo>
                  <a:lnTo>
                    <a:pt x="654140" y="121954"/>
                  </a:lnTo>
                  <a:lnTo>
                    <a:pt x="651752" y="119434"/>
                  </a:lnTo>
                  <a:lnTo>
                    <a:pt x="648702" y="118174"/>
                  </a:lnTo>
                  <a:close/>
                </a:path>
                <a:path w="841375" h="144780">
                  <a:moveTo>
                    <a:pt x="724600" y="22480"/>
                  </a:moveTo>
                  <a:lnTo>
                    <a:pt x="706296" y="22480"/>
                  </a:lnTo>
                  <a:lnTo>
                    <a:pt x="706296" y="141849"/>
                  </a:lnTo>
                  <a:lnTo>
                    <a:pt x="724600" y="141849"/>
                  </a:lnTo>
                  <a:lnTo>
                    <a:pt x="724600" y="22480"/>
                  </a:lnTo>
                  <a:close/>
                </a:path>
                <a:path w="841375" h="144780">
                  <a:moveTo>
                    <a:pt x="724600" y="2586"/>
                  </a:moveTo>
                  <a:lnTo>
                    <a:pt x="708684" y="2586"/>
                  </a:lnTo>
                  <a:lnTo>
                    <a:pt x="672078" y="15318"/>
                  </a:lnTo>
                  <a:lnTo>
                    <a:pt x="676653" y="31234"/>
                  </a:lnTo>
                  <a:lnTo>
                    <a:pt x="706296" y="22480"/>
                  </a:lnTo>
                  <a:lnTo>
                    <a:pt x="724600" y="22480"/>
                  </a:lnTo>
                  <a:lnTo>
                    <a:pt x="724600" y="2586"/>
                  </a:lnTo>
                  <a:close/>
                </a:path>
                <a:path w="841375" h="144780">
                  <a:moveTo>
                    <a:pt x="762886" y="105640"/>
                  </a:moveTo>
                  <a:lnTo>
                    <a:pt x="747169" y="114593"/>
                  </a:lnTo>
                  <a:lnTo>
                    <a:pt x="750010" y="121158"/>
                  </a:lnTo>
                  <a:lnTo>
                    <a:pt x="750128" y="121432"/>
                  </a:lnTo>
                  <a:lnTo>
                    <a:pt x="785379" y="143962"/>
                  </a:lnTo>
                  <a:lnTo>
                    <a:pt x="793126" y="144435"/>
                  </a:lnTo>
                  <a:lnTo>
                    <a:pt x="802700" y="143701"/>
                  </a:lnTo>
                  <a:lnTo>
                    <a:pt x="811528" y="141500"/>
                  </a:lnTo>
                  <a:lnTo>
                    <a:pt x="819611" y="137832"/>
                  </a:lnTo>
                  <a:lnTo>
                    <a:pt x="826947" y="132697"/>
                  </a:lnTo>
                  <a:lnTo>
                    <a:pt x="833004" y="126331"/>
                  </a:lnTo>
                  <a:lnTo>
                    <a:pt x="785433" y="126331"/>
                  </a:lnTo>
                  <a:lnTo>
                    <a:pt x="778934" y="124607"/>
                  </a:lnTo>
                  <a:lnTo>
                    <a:pt x="773629" y="121158"/>
                  </a:lnTo>
                  <a:lnTo>
                    <a:pt x="768324" y="117577"/>
                  </a:lnTo>
                  <a:lnTo>
                    <a:pt x="764743" y="112404"/>
                  </a:lnTo>
                  <a:lnTo>
                    <a:pt x="762886" y="105640"/>
                  </a:lnTo>
                  <a:close/>
                </a:path>
                <a:path w="841375" h="144780">
                  <a:moveTo>
                    <a:pt x="835502" y="2586"/>
                  </a:moveTo>
                  <a:lnTo>
                    <a:pt x="759305" y="2586"/>
                  </a:lnTo>
                  <a:lnTo>
                    <a:pt x="754132" y="74804"/>
                  </a:lnTo>
                  <a:lnTo>
                    <a:pt x="802012" y="74804"/>
                  </a:lnTo>
                  <a:lnTo>
                    <a:pt x="808975" y="77125"/>
                  </a:lnTo>
                  <a:lnTo>
                    <a:pt x="814413" y="81767"/>
                  </a:lnTo>
                  <a:lnTo>
                    <a:pt x="819851" y="86276"/>
                  </a:lnTo>
                  <a:lnTo>
                    <a:pt x="822570" y="92576"/>
                  </a:lnTo>
                  <a:lnTo>
                    <a:pt x="822570" y="108757"/>
                  </a:lnTo>
                  <a:lnTo>
                    <a:pt x="819851" y="115057"/>
                  </a:lnTo>
                  <a:lnTo>
                    <a:pt x="808975" y="124076"/>
                  </a:lnTo>
                  <a:lnTo>
                    <a:pt x="801880" y="126331"/>
                  </a:lnTo>
                  <a:lnTo>
                    <a:pt x="833018" y="126331"/>
                  </a:lnTo>
                  <a:lnTo>
                    <a:pt x="837392" y="118820"/>
                  </a:lnTo>
                  <a:lnTo>
                    <a:pt x="840003" y="110278"/>
                  </a:lnTo>
                  <a:lnTo>
                    <a:pt x="840873" y="100667"/>
                  </a:lnTo>
                  <a:lnTo>
                    <a:pt x="840015" y="90980"/>
                  </a:lnTo>
                  <a:lnTo>
                    <a:pt x="812076" y="59833"/>
                  </a:lnTo>
                  <a:lnTo>
                    <a:pt x="793922" y="56898"/>
                  </a:lnTo>
                  <a:lnTo>
                    <a:pt x="773629" y="56898"/>
                  </a:lnTo>
                  <a:lnTo>
                    <a:pt x="776016" y="19894"/>
                  </a:lnTo>
                  <a:lnTo>
                    <a:pt x="835502" y="19894"/>
                  </a:lnTo>
                  <a:lnTo>
                    <a:pt x="835502" y="2586"/>
                  </a:lnTo>
                  <a:close/>
                </a:path>
              </a:pathLst>
            </a:custGeom>
            <a:solidFill>
              <a:srgbClr val="FFFFFF">
                <a:alpha val="57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916171" y="1874288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10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2188415" y="2314065"/>
              <a:ext cx="16868775" cy="7842884"/>
            </a:xfrm>
            <a:custGeom>
              <a:avLst/>
              <a:gdLst/>
              <a:ahLst/>
              <a:cxnLst/>
              <a:rect l="l" t="t" r="r" b="b"/>
              <a:pathLst>
                <a:path w="16868775" h="7842884">
                  <a:moveTo>
                    <a:pt x="16554469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7842693"/>
                  </a:lnTo>
                  <a:lnTo>
                    <a:pt x="16606824" y="7842693"/>
                  </a:lnTo>
                  <a:lnTo>
                    <a:pt x="16653878" y="7838475"/>
                  </a:lnTo>
                  <a:lnTo>
                    <a:pt x="16698165" y="7826316"/>
                  </a:lnTo>
                  <a:lnTo>
                    <a:pt x="16738945" y="7806953"/>
                  </a:lnTo>
                  <a:lnTo>
                    <a:pt x="16775480" y="7781127"/>
                  </a:lnTo>
                  <a:lnTo>
                    <a:pt x="16807030" y="7749577"/>
                  </a:lnTo>
                  <a:lnTo>
                    <a:pt x="16832856" y="7713042"/>
                  </a:lnTo>
                  <a:lnTo>
                    <a:pt x="16852219" y="7672261"/>
                  </a:lnTo>
                  <a:lnTo>
                    <a:pt x="16864378" y="7627974"/>
                  </a:lnTo>
                  <a:lnTo>
                    <a:pt x="16868596" y="7580921"/>
                  </a:lnTo>
                  <a:lnTo>
                    <a:pt x="16868596" y="314126"/>
                  </a:lnTo>
                  <a:lnTo>
                    <a:pt x="16865190" y="267707"/>
                  </a:lnTo>
                  <a:lnTo>
                    <a:pt x="16855296" y="223402"/>
                  </a:lnTo>
                  <a:lnTo>
                    <a:pt x="16839400" y="181698"/>
                  </a:lnTo>
                  <a:lnTo>
                    <a:pt x="16817988" y="143081"/>
                  </a:lnTo>
                  <a:lnTo>
                    <a:pt x="16791546" y="108036"/>
                  </a:lnTo>
                  <a:lnTo>
                    <a:pt x="16760559" y="77049"/>
                  </a:lnTo>
                  <a:lnTo>
                    <a:pt x="16725514" y="50607"/>
                  </a:lnTo>
                  <a:lnTo>
                    <a:pt x="16686897" y="29195"/>
                  </a:lnTo>
                  <a:lnTo>
                    <a:pt x="16645193" y="13299"/>
                  </a:lnTo>
                  <a:lnTo>
                    <a:pt x="16600888" y="3405"/>
                  </a:lnTo>
                  <a:lnTo>
                    <a:pt x="165544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2640506" y="2721801"/>
              <a:ext cx="15786100" cy="5746115"/>
            </a:xfrm>
            <a:custGeom>
              <a:avLst/>
              <a:gdLst/>
              <a:ahLst/>
              <a:cxnLst/>
              <a:rect l="l" t="t" r="r" b="b"/>
              <a:pathLst>
                <a:path w="15786100" h="5746115">
                  <a:moveTo>
                    <a:pt x="90300" y="3916"/>
                  </a:moveTo>
                  <a:lnTo>
                    <a:pt x="43869" y="17651"/>
                  </a:lnTo>
                  <a:lnTo>
                    <a:pt x="12957" y="55228"/>
                  </a:lnTo>
                  <a:lnTo>
                    <a:pt x="6910" y="87536"/>
                  </a:lnTo>
                  <a:lnTo>
                    <a:pt x="8422" y="104280"/>
                  </a:lnTo>
                  <a:lnTo>
                    <a:pt x="31098" y="146738"/>
                  </a:lnTo>
                  <a:lnTo>
                    <a:pt x="73470" y="169631"/>
                  </a:lnTo>
                  <a:lnTo>
                    <a:pt x="90300" y="171157"/>
                  </a:lnTo>
                  <a:lnTo>
                    <a:pt x="107131" y="169631"/>
                  </a:lnTo>
                  <a:lnTo>
                    <a:pt x="122608" y="165052"/>
                  </a:lnTo>
                  <a:lnTo>
                    <a:pt x="136732" y="157421"/>
                  </a:lnTo>
                  <a:lnTo>
                    <a:pt x="145372" y="150194"/>
                  </a:lnTo>
                  <a:lnTo>
                    <a:pt x="90300" y="150194"/>
                  </a:lnTo>
                  <a:lnTo>
                    <a:pt x="77587" y="149071"/>
                  </a:lnTo>
                  <a:lnTo>
                    <a:pt x="38081" y="122608"/>
                  </a:lnTo>
                  <a:lnTo>
                    <a:pt x="28103" y="87536"/>
                  </a:lnTo>
                  <a:lnTo>
                    <a:pt x="29212" y="74722"/>
                  </a:lnTo>
                  <a:lnTo>
                    <a:pt x="55358" y="34885"/>
                  </a:lnTo>
                  <a:lnTo>
                    <a:pt x="90300" y="24648"/>
                  </a:lnTo>
                  <a:lnTo>
                    <a:pt x="145097" y="24648"/>
                  </a:lnTo>
                  <a:lnTo>
                    <a:pt x="136732" y="17651"/>
                  </a:lnTo>
                  <a:lnTo>
                    <a:pt x="122608" y="10020"/>
                  </a:lnTo>
                  <a:lnTo>
                    <a:pt x="107131" y="5442"/>
                  </a:lnTo>
                  <a:lnTo>
                    <a:pt x="90300" y="3916"/>
                  </a:lnTo>
                  <a:close/>
                </a:path>
                <a:path w="15786100" h="5746115">
                  <a:moveTo>
                    <a:pt x="145097" y="24648"/>
                  </a:moveTo>
                  <a:lnTo>
                    <a:pt x="90300" y="24648"/>
                  </a:lnTo>
                  <a:lnTo>
                    <a:pt x="102999" y="25785"/>
                  </a:lnTo>
                  <a:lnTo>
                    <a:pt x="114603" y="29198"/>
                  </a:lnTo>
                  <a:lnTo>
                    <a:pt x="148005" y="63003"/>
                  </a:lnTo>
                  <a:lnTo>
                    <a:pt x="152497" y="87536"/>
                  </a:lnTo>
                  <a:lnTo>
                    <a:pt x="151374" y="100264"/>
                  </a:lnTo>
                  <a:lnTo>
                    <a:pt x="125113" y="140087"/>
                  </a:lnTo>
                  <a:lnTo>
                    <a:pt x="90300" y="150194"/>
                  </a:lnTo>
                  <a:lnTo>
                    <a:pt x="145372" y="150194"/>
                  </a:lnTo>
                  <a:lnTo>
                    <a:pt x="172395" y="104280"/>
                  </a:lnTo>
                  <a:lnTo>
                    <a:pt x="173921" y="87536"/>
                  </a:lnTo>
                  <a:lnTo>
                    <a:pt x="172395" y="70705"/>
                  </a:lnTo>
                  <a:lnTo>
                    <a:pt x="167816" y="55228"/>
                  </a:lnTo>
                  <a:lnTo>
                    <a:pt x="160186" y="41104"/>
                  </a:lnTo>
                  <a:lnTo>
                    <a:pt x="149503" y="28334"/>
                  </a:lnTo>
                  <a:lnTo>
                    <a:pt x="145097" y="24648"/>
                  </a:lnTo>
                  <a:close/>
                </a:path>
                <a:path w="15786100" h="5746115">
                  <a:moveTo>
                    <a:pt x="217644" y="0"/>
                  </a:moveTo>
                  <a:lnTo>
                    <a:pt x="197603" y="0"/>
                  </a:lnTo>
                  <a:lnTo>
                    <a:pt x="197603" y="168162"/>
                  </a:lnTo>
                  <a:lnTo>
                    <a:pt x="217644" y="168162"/>
                  </a:lnTo>
                  <a:lnTo>
                    <a:pt x="217644" y="0"/>
                  </a:lnTo>
                  <a:close/>
                </a:path>
                <a:path w="15786100" h="5746115">
                  <a:moveTo>
                    <a:pt x="302123" y="49987"/>
                  </a:moveTo>
                  <a:lnTo>
                    <a:pt x="288871" y="51110"/>
                  </a:lnTo>
                  <a:lnTo>
                    <a:pt x="289228" y="51110"/>
                  </a:lnTo>
                  <a:lnTo>
                    <a:pt x="277878" y="54307"/>
                  </a:lnTo>
                  <a:lnTo>
                    <a:pt x="245973" y="86730"/>
                  </a:lnTo>
                  <a:lnTo>
                    <a:pt x="241769" y="110572"/>
                  </a:lnTo>
                  <a:lnTo>
                    <a:pt x="242834" y="123141"/>
                  </a:lnTo>
                  <a:lnTo>
                    <a:pt x="268088" y="161568"/>
                  </a:lnTo>
                  <a:lnTo>
                    <a:pt x="303505" y="171157"/>
                  </a:lnTo>
                  <a:lnTo>
                    <a:pt x="319371" y="169530"/>
                  </a:lnTo>
                  <a:lnTo>
                    <a:pt x="333106" y="164649"/>
                  </a:lnTo>
                  <a:lnTo>
                    <a:pt x="344711" y="156514"/>
                  </a:lnTo>
                  <a:lnTo>
                    <a:pt x="348244" y="152267"/>
                  </a:lnTo>
                  <a:lnTo>
                    <a:pt x="303966" y="152267"/>
                  </a:lnTo>
                  <a:lnTo>
                    <a:pt x="296105" y="151734"/>
                  </a:lnTo>
                  <a:lnTo>
                    <a:pt x="264272" y="127072"/>
                  </a:lnTo>
                  <a:lnTo>
                    <a:pt x="262271" y="119786"/>
                  </a:lnTo>
                  <a:lnTo>
                    <a:pt x="358792" y="119786"/>
                  </a:lnTo>
                  <a:lnTo>
                    <a:pt x="359252" y="116715"/>
                  </a:lnTo>
                  <a:lnTo>
                    <a:pt x="359483" y="113720"/>
                  </a:lnTo>
                  <a:lnTo>
                    <a:pt x="359463" y="110572"/>
                  </a:lnTo>
                  <a:lnTo>
                    <a:pt x="358772" y="102279"/>
                  </a:lnTo>
                  <a:lnTo>
                    <a:pt x="262271" y="102279"/>
                  </a:lnTo>
                  <a:lnTo>
                    <a:pt x="264042" y="95066"/>
                  </a:lnTo>
                  <a:lnTo>
                    <a:pt x="294406" y="69453"/>
                  </a:lnTo>
                  <a:lnTo>
                    <a:pt x="302123" y="68877"/>
                  </a:lnTo>
                  <a:lnTo>
                    <a:pt x="344054" y="68877"/>
                  </a:lnTo>
                  <a:lnTo>
                    <a:pt x="343358" y="67955"/>
                  </a:lnTo>
                  <a:lnTo>
                    <a:pt x="334820" y="60094"/>
                  </a:lnTo>
                  <a:lnTo>
                    <a:pt x="325102" y="54479"/>
                  </a:lnTo>
                  <a:lnTo>
                    <a:pt x="314203" y="51110"/>
                  </a:lnTo>
                  <a:lnTo>
                    <a:pt x="302123" y="49987"/>
                  </a:lnTo>
                  <a:close/>
                </a:path>
                <a:path w="15786100" h="5746115">
                  <a:moveTo>
                    <a:pt x="337138" y="135451"/>
                  </a:moveTo>
                  <a:lnTo>
                    <a:pt x="331177" y="142808"/>
                  </a:lnTo>
                  <a:lnTo>
                    <a:pt x="323662" y="148063"/>
                  </a:lnTo>
                  <a:lnTo>
                    <a:pt x="314591" y="151216"/>
                  </a:lnTo>
                  <a:lnTo>
                    <a:pt x="303966" y="152267"/>
                  </a:lnTo>
                  <a:lnTo>
                    <a:pt x="348244" y="152267"/>
                  </a:lnTo>
                  <a:lnTo>
                    <a:pt x="354184" y="145126"/>
                  </a:lnTo>
                  <a:lnTo>
                    <a:pt x="337138" y="135451"/>
                  </a:lnTo>
                  <a:close/>
                </a:path>
                <a:path w="15786100" h="5746115">
                  <a:moveTo>
                    <a:pt x="344054" y="68877"/>
                  </a:moveTo>
                  <a:lnTo>
                    <a:pt x="302123" y="68877"/>
                  </a:lnTo>
                  <a:lnTo>
                    <a:pt x="309362" y="69453"/>
                  </a:lnTo>
                  <a:lnTo>
                    <a:pt x="308987" y="69453"/>
                  </a:lnTo>
                  <a:lnTo>
                    <a:pt x="339211" y="102279"/>
                  </a:lnTo>
                  <a:lnTo>
                    <a:pt x="358772" y="102279"/>
                  </a:lnTo>
                  <a:lnTo>
                    <a:pt x="349781" y="76450"/>
                  </a:lnTo>
                  <a:lnTo>
                    <a:pt x="344054" y="68877"/>
                  </a:lnTo>
                  <a:close/>
                </a:path>
                <a:path w="15786100" h="5746115">
                  <a:moveTo>
                    <a:pt x="401876" y="179219"/>
                  </a:moveTo>
                  <a:lnTo>
                    <a:pt x="384369" y="189125"/>
                  </a:lnTo>
                  <a:lnTo>
                    <a:pt x="388371" y="195517"/>
                  </a:lnTo>
                  <a:lnTo>
                    <a:pt x="393238" y="201103"/>
                  </a:lnTo>
                  <a:lnTo>
                    <a:pt x="429620" y="216768"/>
                  </a:lnTo>
                  <a:lnTo>
                    <a:pt x="438964" y="217228"/>
                  </a:lnTo>
                  <a:lnTo>
                    <a:pt x="450626" y="216336"/>
                  </a:lnTo>
                  <a:lnTo>
                    <a:pt x="461424" y="213658"/>
                  </a:lnTo>
                  <a:lnTo>
                    <a:pt x="471358" y="209195"/>
                  </a:lnTo>
                  <a:lnTo>
                    <a:pt x="480429" y="202946"/>
                  </a:lnTo>
                  <a:lnTo>
                    <a:pt x="484700" y="198569"/>
                  </a:lnTo>
                  <a:lnTo>
                    <a:pt x="439425" y="198569"/>
                  </a:lnTo>
                  <a:lnTo>
                    <a:pt x="426539" y="197360"/>
                  </a:lnTo>
                  <a:lnTo>
                    <a:pt x="415986" y="193732"/>
                  </a:lnTo>
                  <a:lnTo>
                    <a:pt x="407765" y="187685"/>
                  </a:lnTo>
                  <a:lnTo>
                    <a:pt x="401876" y="179219"/>
                  </a:lnTo>
                  <a:close/>
                </a:path>
                <a:path w="15786100" h="5746115">
                  <a:moveTo>
                    <a:pt x="497706" y="146969"/>
                  </a:moveTo>
                  <a:lnTo>
                    <a:pt x="477895" y="146969"/>
                  </a:lnTo>
                  <a:lnTo>
                    <a:pt x="477818" y="164246"/>
                  </a:lnTo>
                  <a:lnTo>
                    <a:pt x="477456" y="168565"/>
                  </a:lnTo>
                  <a:lnTo>
                    <a:pt x="477336" y="170005"/>
                  </a:lnTo>
                  <a:lnTo>
                    <a:pt x="477247" y="171070"/>
                  </a:lnTo>
                  <a:lnTo>
                    <a:pt x="475303" y="177952"/>
                  </a:lnTo>
                  <a:lnTo>
                    <a:pt x="439425" y="198569"/>
                  </a:lnTo>
                  <a:lnTo>
                    <a:pt x="484700" y="198569"/>
                  </a:lnTo>
                  <a:lnTo>
                    <a:pt x="487987" y="195200"/>
                  </a:lnTo>
                  <a:lnTo>
                    <a:pt x="493386" y="186015"/>
                  </a:lnTo>
                  <a:lnTo>
                    <a:pt x="496626" y="175390"/>
                  </a:lnTo>
                  <a:lnTo>
                    <a:pt x="497499" y="165628"/>
                  </a:lnTo>
                  <a:lnTo>
                    <a:pt x="497623" y="164246"/>
                  </a:lnTo>
                  <a:lnTo>
                    <a:pt x="497706" y="146969"/>
                  </a:lnTo>
                  <a:close/>
                </a:path>
                <a:path w="15786100" h="5746115">
                  <a:moveTo>
                    <a:pt x="434587" y="49987"/>
                  </a:moveTo>
                  <a:lnTo>
                    <a:pt x="392892" y="67495"/>
                  </a:lnTo>
                  <a:lnTo>
                    <a:pt x="375845" y="109881"/>
                  </a:lnTo>
                  <a:lnTo>
                    <a:pt x="376911" y="121960"/>
                  </a:lnTo>
                  <a:lnTo>
                    <a:pt x="401890" y="160157"/>
                  </a:lnTo>
                  <a:lnTo>
                    <a:pt x="434587" y="170005"/>
                  </a:lnTo>
                  <a:lnTo>
                    <a:pt x="447833" y="168565"/>
                  </a:lnTo>
                  <a:lnTo>
                    <a:pt x="459466" y="164246"/>
                  </a:lnTo>
                  <a:lnTo>
                    <a:pt x="469487" y="157047"/>
                  </a:lnTo>
                  <a:lnTo>
                    <a:pt x="474628" y="150885"/>
                  </a:lnTo>
                  <a:lnTo>
                    <a:pt x="436891" y="150885"/>
                  </a:lnTo>
                  <a:lnTo>
                    <a:pt x="428497" y="150150"/>
                  </a:lnTo>
                  <a:lnTo>
                    <a:pt x="398824" y="125948"/>
                  </a:lnTo>
                  <a:lnTo>
                    <a:pt x="395887" y="109881"/>
                  </a:lnTo>
                  <a:lnTo>
                    <a:pt x="396621" y="101588"/>
                  </a:lnTo>
                  <a:lnTo>
                    <a:pt x="420823" y="72044"/>
                  </a:lnTo>
                  <a:lnTo>
                    <a:pt x="436891" y="69107"/>
                  </a:lnTo>
                  <a:lnTo>
                    <a:pt x="474820" y="69107"/>
                  </a:lnTo>
                  <a:lnTo>
                    <a:pt x="469573" y="62816"/>
                  </a:lnTo>
                  <a:lnTo>
                    <a:pt x="459581" y="55689"/>
                  </a:lnTo>
                  <a:lnTo>
                    <a:pt x="447919" y="51413"/>
                  </a:lnTo>
                  <a:lnTo>
                    <a:pt x="434587" y="49987"/>
                  </a:lnTo>
                  <a:close/>
                </a:path>
                <a:path w="15786100" h="5746115">
                  <a:moveTo>
                    <a:pt x="474820" y="69107"/>
                  </a:moveTo>
                  <a:lnTo>
                    <a:pt x="436891" y="69107"/>
                  </a:lnTo>
                  <a:lnTo>
                    <a:pt x="445284" y="69841"/>
                  </a:lnTo>
                  <a:lnTo>
                    <a:pt x="452958" y="72044"/>
                  </a:lnTo>
                  <a:lnTo>
                    <a:pt x="477160" y="101588"/>
                  </a:lnTo>
                  <a:lnTo>
                    <a:pt x="477895" y="109881"/>
                  </a:lnTo>
                  <a:lnTo>
                    <a:pt x="477160" y="118275"/>
                  </a:lnTo>
                  <a:lnTo>
                    <a:pt x="452958" y="147948"/>
                  </a:lnTo>
                  <a:lnTo>
                    <a:pt x="436891" y="150885"/>
                  </a:lnTo>
                  <a:lnTo>
                    <a:pt x="474628" y="150885"/>
                  </a:lnTo>
                  <a:lnTo>
                    <a:pt x="477895" y="146969"/>
                  </a:lnTo>
                  <a:lnTo>
                    <a:pt x="497706" y="146969"/>
                  </a:lnTo>
                  <a:lnTo>
                    <a:pt x="497706" y="72793"/>
                  </a:lnTo>
                  <a:lnTo>
                    <a:pt x="477895" y="72793"/>
                  </a:lnTo>
                  <a:lnTo>
                    <a:pt x="474820" y="69107"/>
                  </a:lnTo>
                  <a:close/>
                </a:path>
                <a:path w="15786100" h="5746115">
                  <a:moveTo>
                    <a:pt x="497706" y="52982"/>
                  </a:moveTo>
                  <a:lnTo>
                    <a:pt x="477895" y="52982"/>
                  </a:lnTo>
                  <a:lnTo>
                    <a:pt x="477895" y="72793"/>
                  </a:lnTo>
                  <a:lnTo>
                    <a:pt x="497706" y="72793"/>
                  </a:lnTo>
                  <a:lnTo>
                    <a:pt x="497706" y="52982"/>
                  </a:lnTo>
                  <a:close/>
                </a:path>
                <a:path w="15786100" h="5746115">
                  <a:moveTo>
                    <a:pt x="558017" y="144435"/>
                  </a:moveTo>
                  <a:lnTo>
                    <a:pt x="534981" y="144435"/>
                  </a:lnTo>
                  <a:lnTo>
                    <a:pt x="525766" y="200412"/>
                  </a:lnTo>
                  <a:lnTo>
                    <a:pt x="543043" y="200412"/>
                  </a:lnTo>
                  <a:lnTo>
                    <a:pt x="558017" y="144435"/>
                  </a:lnTo>
                  <a:close/>
                </a:path>
                <a:path w="15786100" h="5746115">
                  <a:moveTo>
                    <a:pt x="663505" y="179219"/>
                  </a:moveTo>
                  <a:lnTo>
                    <a:pt x="645998" y="189125"/>
                  </a:lnTo>
                  <a:lnTo>
                    <a:pt x="650000" y="195517"/>
                  </a:lnTo>
                  <a:lnTo>
                    <a:pt x="654867" y="201103"/>
                  </a:lnTo>
                  <a:lnTo>
                    <a:pt x="691249" y="216768"/>
                  </a:lnTo>
                  <a:lnTo>
                    <a:pt x="700593" y="217228"/>
                  </a:lnTo>
                  <a:lnTo>
                    <a:pt x="712255" y="216336"/>
                  </a:lnTo>
                  <a:lnTo>
                    <a:pt x="723053" y="213658"/>
                  </a:lnTo>
                  <a:lnTo>
                    <a:pt x="732987" y="209195"/>
                  </a:lnTo>
                  <a:lnTo>
                    <a:pt x="742058" y="202946"/>
                  </a:lnTo>
                  <a:lnTo>
                    <a:pt x="746329" y="198569"/>
                  </a:lnTo>
                  <a:lnTo>
                    <a:pt x="701054" y="198569"/>
                  </a:lnTo>
                  <a:lnTo>
                    <a:pt x="688168" y="197360"/>
                  </a:lnTo>
                  <a:lnTo>
                    <a:pt x="677614" y="193732"/>
                  </a:lnTo>
                  <a:lnTo>
                    <a:pt x="669394" y="187685"/>
                  </a:lnTo>
                  <a:lnTo>
                    <a:pt x="663505" y="179219"/>
                  </a:lnTo>
                  <a:close/>
                </a:path>
                <a:path w="15786100" h="5746115">
                  <a:moveTo>
                    <a:pt x="759335" y="146969"/>
                  </a:moveTo>
                  <a:lnTo>
                    <a:pt x="739524" y="146969"/>
                  </a:lnTo>
                  <a:lnTo>
                    <a:pt x="739447" y="164246"/>
                  </a:lnTo>
                  <a:lnTo>
                    <a:pt x="739085" y="168565"/>
                  </a:lnTo>
                  <a:lnTo>
                    <a:pt x="709548" y="197979"/>
                  </a:lnTo>
                  <a:lnTo>
                    <a:pt x="701054" y="198569"/>
                  </a:lnTo>
                  <a:lnTo>
                    <a:pt x="746329" y="198569"/>
                  </a:lnTo>
                  <a:lnTo>
                    <a:pt x="759252" y="164246"/>
                  </a:lnTo>
                  <a:lnTo>
                    <a:pt x="759335" y="146969"/>
                  </a:lnTo>
                  <a:close/>
                </a:path>
                <a:path w="15786100" h="5746115">
                  <a:moveTo>
                    <a:pt x="696216" y="49987"/>
                  </a:moveTo>
                  <a:lnTo>
                    <a:pt x="654521" y="67495"/>
                  </a:lnTo>
                  <a:lnTo>
                    <a:pt x="637474" y="109881"/>
                  </a:lnTo>
                  <a:lnTo>
                    <a:pt x="638540" y="121960"/>
                  </a:lnTo>
                  <a:lnTo>
                    <a:pt x="663519" y="160157"/>
                  </a:lnTo>
                  <a:lnTo>
                    <a:pt x="696216" y="170005"/>
                  </a:lnTo>
                  <a:lnTo>
                    <a:pt x="709462" y="168565"/>
                  </a:lnTo>
                  <a:lnTo>
                    <a:pt x="721095" y="164246"/>
                  </a:lnTo>
                  <a:lnTo>
                    <a:pt x="731115" y="157047"/>
                  </a:lnTo>
                  <a:lnTo>
                    <a:pt x="736257" y="150885"/>
                  </a:lnTo>
                  <a:lnTo>
                    <a:pt x="698520" y="150885"/>
                  </a:lnTo>
                  <a:lnTo>
                    <a:pt x="690126" y="150150"/>
                  </a:lnTo>
                  <a:lnTo>
                    <a:pt x="660453" y="125948"/>
                  </a:lnTo>
                  <a:lnTo>
                    <a:pt x="657516" y="109881"/>
                  </a:lnTo>
                  <a:lnTo>
                    <a:pt x="658250" y="101588"/>
                  </a:lnTo>
                  <a:lnTo>
                    <a:pt x="682452" y="72044"/>
                  </a:lnTo>
                  <a:lnTo>
                    <a:pt x="698520" y="69107"/>
                  </a:lnTo>
                  <a:lnTo>
                    <a:pt x="736449" y="69107"/>
                  </a:lnTo>
                  <a:lnTo>
                    <a:pt x="731202" y="62816"/>
                  </a:lnTo>
                  <a:lnTo>
                    <a:pt x="721210" y="55689"/>
                  </a:lnTo>
                  <a:lnTo>
                    <a:pt x="709548" y="51413"/>
                  </a:lnTo>
                  <a:lnTo>
                    <a:pt x="696216" y="49987"/>
                  </a:lnTo>
                  <a:close/>
                </a:path>
                <a:path w="15786100" h="5746115">
                  <a:moveTo>
                    <a:pt x="736449" y="69107"/>
                  </a:moveTo>
                  <a:lnTo>
                    <a:pt x="698520" y="69107"/>
                  </a:lnTo>
                  <a:lnTo>
                    <a:pt x="706913" y="69841"/>
                  </a:lnTo>
                  <a:lnTo>
                    <a:pt x="714587" y="72044"/>
                  </a:lnTo>
                  <a:lnTo>
                    <a:pt x="738789" y="101588"/>
                  </a:lnTo>
                  <a:lnTo>
                    <a:pt x="739524" y="109881"/>
                  </a:lnTo>
                  <a:lnTo>
                    <a:pt x="738789" y="118275"/>
                  </a:lnTo>
                  <a:lnTo>
                    <a:pt x="714587" y="147948"/>
                  </a:lnTo>
                  <a:lnTo>
                    <a:pt x="698520" y="150885"/>
                  </a:lnTo>
                  <a:lnTo>
                    <a:pt x="736257" y="150885"/>
                  </a:lnTo>
                  <a:lnTo>
                    <a:pt x="739524" y="146969"/>
                  </a:lnTo>
                  <a:lnTo>
                    <a:pt x="759335" y="146969"/>
                  </a:lnTo>
                  <a:lnTo>
                    <a:pt x="759335" y="72793"/>
                  </a:lnTo>
                  <a:lnTo>
                    <a:pt x="739524" y="72793"/>
                  </a:lnTo>
                  <a:lnTo>
                    <a:pt x="736449" y="69107"/>
                  </a:lnTo>
                  <a:close/>
                </a:path>
                <a:path w="15786100" h="5746115">
                  <a:moveTo>
                    <a:pt x="759335" y="52982"/>
                  </a:moveTo>
                  <a:lnTo>
                    <a:pt x="739524" y="52982"/>
                  </a:lnTo>
                  <a:lnTo>
                    <a:pt x="739524" y="72793"/>
                  </a:lnTo>
                  <a:lnTo>
                    <a:pt x="759335" y="72793"/>
                  </a:lnTo>
                  <a:lnTo>
                    <a:pt x="759335" y="52982"/>
                  </a:lnTo>
                  <a:close/>
                </a:path>
                <a:path w="15786100" h="5746115">
                  <a:moveTo>
                    <a:pt x="843833" y="49987"/>
                  </a:moveTo>
                  <a:lnTo>
                    <a:pt x="800756" y="67495"/>
                  </a:lnTo>
                  <a:lnTo>
                    <a:pt x="783249" y="110572"/>
                  </a:lnTo>
                  <a:lnTo>
                    <a:pt x="784343" y="122853"/>
                  </a:lnTo>
                  <a:lnTo>
                    <a:pt x="810100" y="161309"/>
                  </a:lnTo>
                  <a:lnTo>
                    <a:pt x="843833" y="171157"/>
                  </a:lnTo>
                  <a:lnTo>
                    <a:pt x="856028" y="170062"/>
                  </a:lnTo>
                  <a:lnTo>
                    <a:pt x="867272" y="166780"/>
                  </a:lnTo>
                  <a:lnTo>
                    <a:pt x="877567" y="161309"/>
                  </a:lnTo>
                  <a:lnTo>
                    <a:pt x="886910" y="153649"/>
                  </a:lnTo>
                  <a:lnTo>
                    <a:pt x="888648" y="151576"/>
                  </a:lnTo>
                  <a:lnTo>
                    <a:pt x="843833" y="151576"/>
                  </a:lnTo>
                  <a:lnTo>
                    <a:pt x="835641" y="150842"/>
                  </a:lnTo>
                  <a:lnTo>
                    <a:pt x="804024" y="118966"/>
                  </a:lnTo>
                  <a:lnTo>
                    <a:pt x="803290" y="110572"/>
                  </a:lnTo>
                  <a:lnTo>
                    <a:pt x="804024" y="102178"/>
                  </a:lnTo>
                  <a:lnTo>
                    <a:pt x="828111" y="72505"/>
                  </a:lnTo>
                  <a:lnTo>
                    <a:pt x="843833" y="69568"/>
                  </a:lnTo>
                  <a:lnTo>
                    <a:pt x="888648" y="69568"/>
                  </a:lnTo>
                  <a:lnTo>
                    <a:pt x="886910" y="67495"/>
                  </a:lnTo>
                  <a:lnTo>
                    <a:pt x="877567" y="59835"/>
                  </a:lnTo>
                  <a:lnTo>
                    <a:pt x="867272" y="54364"/>
                  </a:lnTo>
                  <a:lnTo>
                    <a:pt x="856028" y="51082"/>
                  </a:lnTo>
                  <a:lnTo>
                    <a:pt x="843833" y="49987"/>
                  </a:lnTo>
                  <a:close/>
                </a:path>
                <a:path w="15786100" h="5746115">
                  <a:moveTo>
                    <a:pt x="888648" y="69568"/>
                  </a:moveTo>
                  <a:lnTo>
                    <a:pt x="843833" y="69568"/>
                  </a:lnTo>
                  <a:lnTo>
                    <a:pt x="852126" y="70302"/>
                  </a:lnTo>
                  <a:lnTo>
                    <a:pt x="859728" y="72505"/>
                  </a:lnTo>
                  <a:lnTo>
                    <a:pt x="883873" y="102178"/>
                  </a:lnTo>
                  <a:lnTo>
                    <a:pt x="884607" y="110572"/>
                  </a:lnTo>
                  <a:lnTo>
                    <a:pt x="883873" y="118966"/>
                  </a:lnTo>
                  <a:lnTo>
                    <a:pt x="859728" y="148639"/>
                  </a:lnTo>
                  <a:lnTo>
                    <a:pt x="843833" y="151576"/>
                  </a:lnTo>
                  <a:lnTo>
                    <a:pt x="888648" y="151576"/>
                  </a:lnTo>
                  <a:lnTo>
                    <a:pt x="894671" y="144392"/>
                  </a:lnTo>
                  <a:lnTo>
                    <a:pt x="900214" y="134126"/>
                  </a:lnTo>
                  <a:lnTo>
                    <a:pt x="903540" y="122853"/>
                  </a:lnTo>
                  <a:lnTo>
                    <a:pt x="904648" y="110572"/>
                  </a:lnTo>
                  <a:lnTo>
                    <a:pt x="903540" y="98291"/>
                  </a:lnTo>
                  <a:lnTo>
                    <a:pt x="900214" y="87018"/>
                  </a:lnTo>
                  <a:lnTo>
                    <a:pt x="894671" y="76752"/>
                  </a:lnTo>
                  <a:lnTo>
                    <a:pt x="888648" y="69568"/>
                  </a:lnTo>
                  <a:close/>
                </a:path>
                <a:path w="15786100" h="5746115">
                  <a:moveTo>
                    <a:pt x="982409" y="49987"/>
                  </a:moveTo>
                  <a:lnTo>
                    <a:pt x="939332" y="67495"/>
                  </a:lnTo>
                  <a:lnTo>
                    <a:pt x="921824" y="110572"/>
                  </a:lnTo>
                  <a:lnTo>
                    <a:pt x="922919" y="122853"/>
                  </a:lnTo>
                  <a:lnTo>
                    <a:pt x="948676" y="161309"/>
                  </a:lnTo>
                  <a:lnTo>
                    <a:pt x="982409" y="171157"/>
                  </a:lnTo>
                  <a:lnTo>
                    <a:pt x="994604" y="170062"/>
                  </a:lnTo>
                  <a:lnTo>
                    <a:pt x="1005848" y="166780"/>
                  </a:lnTo>
                  <a:lnTo>
                    <a:pt x="1016142" y="161309"/>
                  </a:lnTo>
                  <a:lnTo>
                    <a:pt x="1025486" y="153649"/>
                  </a:lnTo>
                  <a:lnTo>
                    <a:pt x="1027224" y="151576"/>
                  </a:lnTo>
                  <a:lnTo>
                    <a:pt x="982409" y="151576"/>
                  </a:lnTo>
                  <a:lnTo>
                    <a:pt x="974217" y="150842"/>
                  </a:lnTo>
                  <a:lnTo>
                    <a:pt x="942600" y="118966"/>
                  </a:lnTo>
                  <a:lnTo>
                    <a:pt x="941866" y="110572"/>
                  </a:lnTo>
                  <a:lnTo>
                    <a:pt x="942600" y="102178"/>
                  </a:lnTo>
                  <a:lnTo>
                    <a:pt x="966687" y="72505"/>
                  </a:lnTo>
                  <a:lnTo>
                    <a:pt x="982409" y="69568"/>
                  </a:lnTo>
                  <a:lnTo>
                    <a:pt x="1027224" y="69568"/>
                  </a:lnTo>
                  <a:lnTo>
                    <a:pt x="1025486" y="67495"/>
                  </a:lnTo>
                  <a:lnTo>
                    <a:pt x="1016142" y="59835"/>
                  </a:lnTo>
                  <a:lnTo>
                    <a:pt x="1005848" y="54364"/>
                  </a:lnTo>
                  <a:lnTo>
                    <a:pt x="994604" y="51082"/>
                  </a:lnTo>
                  <a:lnTo>
                    <a:pt x="982409" y="49987"/>
                  </a:lnTo>
                  <a:close/>
                </a:path>
                <a:path w="15786100" h="5746115">
                  <a:moveTo>
                    <a:pt x="1027224" y="69568"/>
                  </a:moveTo>
                  <a:lnTo>
                    <a:pt x="982409" y="69568"/>
                  </a:lnTo>
                  <a:lnTo>
                    <a:pt x="990702" y="70302"/>
                  </a:lnTo>
                  <a:lnTo>
                    <a:pt x="998304" y="72505"/>
                  </a:lnTo>
                  <a:lnTo>
                    <a:pt x="1022448" y="102178"/>
                  </a:lnTo>
                  <a:lnTo>
                    <a:pt x="1023183" y="110572"/>
                  </a:lnTo>
                  <a:lnTo>
                    <a:pt x="1022448" y="118966"/>
                  </a:lnTo>
                  <a:lnTo>
                    <a:pt x="998304" y="148639"/>
                  </a:lnTo>
                  <a:lnTo>
                    <a:pt x="982409" y="151576"/>
                  </a:lnTo>
                  <a:lnTo>
                    <a:pt x="1027224" y="151576"/>
                  </a:lnTo>
                  <a:lnTo>
                    <a:pt x="1033246" y="144392"/>
                  </a:lnTo>
                  <a:lnTo>
                    <a:pt x="1038789" y="134126"/>
                  </a:lnTo>
                  <a:lnTo>
                    <a:pt x="1042115" y="122853"/>
                  </a:lnTo>
                  <a:lnTo>
                    <a:pt x="1043224" y="110572"/>
                  </a:lnTo>
                  <a:lnTo>
                    <a:pt x="1042115" y="98291"/>
                  </a:lnTo>
                  <a:lnTo>
                    <a:pt x="1038789" y="87018"/>
                  </a:lnTo>
                  <a:lnTo>
                    <a:pt x="1033246" y="76752"/>
                  </a:lnTo>
                  <a:lnTo>
                    <a:pt x="1027224" y="69568"/>
                  </a:lnTo>
                  <a:close/>
                </a:path>
                <a:path w="15786100" h="5746115">
                  <a:moveTo>
                    <a:pt x="1118681" y="49987"/>
                  </a:moveTo>
                  <a:lnTo>
                    <a:pt x="1077447" y="67725"/>
                  </a:lnTo>
                  <a:lnTo>
                    <a:pt x="1060400" y="110572"/>
                  </a:lnTo>
                  <a:lnTo>
                    <a:pt x="1061465" y="122767"/>
                  </a:lnTo>
                  <a:lnTo>
                    <a:pt x="1086416" y="161309"/>
                  </a:lnTo>
                  <a:lnTo>
                    <a:pt x="1118681" y="171157"/>
                  </a:lnTo>
                  <a:lnTo>
                    <a:pt x="1132114" y="169731"/>
                  </a:lnTo>
                  <a:lnTo>
                    <a:pt x="1143848" y="165455"/>
                  </a:lnTo>
                  <a:lnTo>
                    <a:pt x="1153883" y="158328"/>
                  </a:lnTo>
                  <a:lnTo>
                    <a:pt x="1159332" y="151806"/>
                  </a:lnTo>
                  <a:lnTo>
                    <a:pt x="1121215" y="151806"/>
                  </a:lnTo>
                  <a:lnTo>
                    <a:pt x="1112922" y="151072"/>
                  </a:lnTo>
                  <a:lnTo>
                    <a:pt x="1083378" y="126697"/>
                  </a:lnTo>
                  <a:lnTo>
                    <a:pt x="1080441" y="110572"/>
                  </a:lnTo>
                  <a:lnTo>
                    <a:pt x="1081176" y="102178"/>
                  </a:lnTo>
                  <a:lnTo>
                    <a:pt x="1105320" y="72333"/>
                  </a:lnTo>
                  <a:lnTo>
                    <a:pt x="1121215" y="69338"/>
                  </a:lnTo>
                  <a:lnTo>
                    <a:pt x="1159332" y="69338"/>
                  </a:lnTo>
                  <a:lnTo>
                    <a:pt x="1153883" y="62816"/>
                  </a:lnTo>
                  <a:lnTo>
                    <a:pt x="1143848" y="55689"/>
                  </a:lnTo>
                  <a:lnTo>
                    <a:pt x="1132114" y="51413"/>
                  </a:lnTo>
                  <a:lnTo>
                    <a:pt x="1118681" y="49987"/>
                  </a:lnTo>
                  <a:close/>
                </a:path>
                <a:path w="15786100" h="5746115">
                  <a:moveTo>
                    <a:pt x="1182260" y="148351"/>
                  </a:moveTo>
                  <a:lnTo>
                    <a:pt x="1162219" y="148351"/>
                  </a:lnTo>
                  <a:lnTo>
                    <a:pt x="1162219" y="168162"/>
                  </a:lnTo>
                  <a:lnTo>
                    <a:pt x="1182260" y="168162"/>
                  </a:lnTo>
                  <a:lnTo>
                    <a:pt x="1182260" y="148351"/>
                  </a:lnTo>
                  <a:close/>
                </a:path>
                <a:path w="15786100" h="5746115">
                  <a:moveTo>
                    <a:pt x="1159332" y="69338"/>
                  </a:moveTo>
                  <a:lnTo>
                    <a:pt x="1121215" y="69338"/>
                  </a:lnTo>
                  <a:lnTo>
                    <a:pt x="1129609" y="70086"/>
                  </a:lnTo>
                  <a:lnTo>
                    <a:pt x="1137282" y="72333"/>
                  </a:lnTo>
                  <a:lnTo>
                    <a:pt x="1161485" y="102178"/>
                  </a:lnTo>
                  <a:lnTo>
                    <a:pt x="1162219" y="110572"/>
                  </a:lnTo>
                  <a:lnTo>
                    <a:pt x="1161485" y="118980"/>
                  </a:lnTo>
                  <a:lnTo>
                    <a:pt x="1137282" y="148869"/>
                  </a:lnTo>
                  <a:lnTo>
                    <a:pt x="1121215" y="151806"/>
                  </a:lnTo>
                  <a:lnTo>
                    <a:pt x="1159332" y="151806"/>
                  </a:lnTo>
                  <a:lnTo>
                    <a:pt x="1162219" y="148351"/>
                  </a:lnTo>
                  <a:lnTo>
                    <a:pt x="1182260" y="148351"/>
                  </a:lnTo>
                  <a:lnTo>
                    <a:pt x="1182260" y="72793"/>
                  </a:lnTo>
                  <a:lnTo>
                    <a:pt x="1162219" y="72793"/>
                  </a:lnTo>
                  <a:lnTo>
                    <a:pt x="1159332" y="69338"/>
                  </a:lnTo>
                  <a:close/>
                </a:path>
                <a:path w="15786100" h="5746115">
                  <a:moveTo>
                    <a:pt x="1182260" y="6910"/>
                  </a:moveTo>
                  <a:lnTo>
                    <a:pt x="1162219" y="6910"/>
                  </a:lnTo>
                  <a:lnTo>
                    <a:pt x="1162219" y="72793"/>
                  </a:lnTo>
                  <a:lnTo>
                    <a:pt x="1182260" y="72793"/>
                  </a:lnTo>
                  <a:lnTo>
                    <a:pt x="1182260" y="6910"/>
                  </a:lnTo>
                  <a:close/>
                </a:path>
                <a:path w="15786100" h="5746115">
                  <a:moveTo>
                    <a:pt x="1322045" y="49987"/>
                  </a:moveTo>
                  <a:lnTo>
                    <a:pt x="1280811" y="67725"/>
                  </a:lnTo>
                  <a:lnTo>
                    <a:pt x="1263764" y="110572"/>
                  </a:lnTo>
                  <a:lnTo>
                    <a:pt x="1264830" y="122767"/>
                  </a:lnTo>
                  <a:lnTo>
                    <a:pt x="1289780" y="161309"/>
                  </a:lnTo>
                  <a:lnTo>
                    <a:pt x="1322045" y="171157"/>
                  </a:lnTo>
                  <a:lnTo>
                    <a:pt x="1335478" y="169731"/>
                  </a:lnTo>
                  <a:lnTo>
                    <a:pt x="1347212" y="165455"/>
                  </a:lnTo>
                  <a:lnTo>
                    <a:pt x="1357247" y="158328"/>
                  </a:lnTo>
                  <a:lnTo>
                    <a:pt x="1362696" y="151806"/>
                  </a:lnTo>
                  <a:lnTo>
                    <a:pt x="1324579" y="151806"/>
                  </a:lnTo>
                  <a:lnTo>
                    <a:pt x="1316286" y="151072"/>
                  </a:lnTo>
                  <a:lnTo>
                    <a:pt x="1286743" y="126697"/>
                  </a:lnTo>
                  <a:lnTo>
                    <a:pt x="1283805" y="110572"/>
                  </a:lnTo>
                  <a:lnTo>
                    <a:pt x="1284540" y="102178"/>
                  </a:lnTo>
                  <a:lnTo>
                    <a:pt x="1308684" y="72333"/>
                  </a:lnTo>
                  <a:lnTo>
                    <a:pt x="1324579" y="69338"/>
                  </a:lnTo>
                  <a:lnTo>
                    <a:pt x="1362696" y="69338"/>
                  </a:lnTo>
                  <a:lnTo>
                    <a:pt x="1357247" y="62816"/>
                  </a:lnTo>
                  <a:lnTo>
                    <a:pt x="1347212" y="55689"/>
                  </a:lnTo>
                  <a:lnTo>
                    <a:pt x="1335478" y="51413"/>
                  </a:lnTo>
                  <a:lnTo>
                    <a:pt x="1322045" y="49987"/>
                  </a:lnTo>
                  <a:close/>
                </a:path>
                <a:path w="15786100" h="5746115">
                  <a:moveTo>
                    <a:pt x="1385624" y="148351"/>
                  </a:moveTo>
                  <a:lnTo>
                    <a:pt x="1365583" y="148351"/>
                  </a:lnTo>
                  <a:lnTo>
                    <a:pt x="1365583" y="168162"/>
                  </a:lnTo>
                  <a:lnTo>
                    <a:pt x="1385624" y="168162"/>
                  </a:lnTo>
                  <a:lnTo>
                    <a:pt x="1385624" y="148351"/>
                  </a:lnTo>
                  <a:close/>
                </a:path>
                <a:path w="15786100" h="5746115">
                  <a:moveTo>
                    <a:pt x="1362696" y="69338"/>
                  </a:moveTo>
                  <a:lnTo>
                    <a:pt x="1324579" y="69338"/>
                  </a:lnTo>
                  <a:lnTo>
                    <a:pt x="1332973" y="70086"/>
                  </a:lnTo>
                  <a:lnTo>
                    <a:pt x="1340647" y="72333"/>
                  </a:lnTo>
                  <a:lnTo>
                    <a:pt x="1364849" y="102178"/>
                  </a:lnTo>
                  <a:lnTo>
                    <a:pt x="1365583" y="110572"/>
                  </a:lnTo>
                  <a:lnTo>
                    <a:pt x="1364849" y="118980"/>
                  </a:lnTo>
                  <a:lnTo>
                    <a:pt x="1340647" y="148869"/>
                  </a:lnTo>
                  <a:lnTo>
                    <a:pt x="1324579" y="151806"/>
                  </a:lnTo>
                  <a:lnTo>
                    <a:pt x="1362696" y="151806"/>
                  </a:lnTo>
                  <a:lnTo>
                    <a:pt x="1365583" y="148351"/>
                  </a:lnTo>
                  <a:lnTo>
                    <a:pt x="1385624" y="148351"/>
                  </a:lnTo>
                  <a:lnTo>
                    <a:pt x="1385624" y="72793"/>
                  </a:lnTo>
                  <a:lnTo>
                    <a:pt x="1365583" y="72793"/>
                  </a:lnTo>
                  <a:lnTo>
                    <a:pt x="1362696" y="69338"/>
                  </a:lnTo>
                  <a:close/>
                </a:path>
                <a:path w="15786100" h="5746115">
                  <a:moveTo>
                    <a:pt x="1385624" y="52982"/>
                  </a:moveTo>
                  <a:lnTo>
                    <a:pt x="1365583" y="52982"/>
                  </a:lnTo>
                  <a:lnTo>
                    <a:pt x="1365583" y="72793"/>
                  </a:lnTo>
                  <a:lnTo>
                    <a:pt x="1385624" y="72793"/>
                  </a:lnTo>
                  <a:lnTo>
                    <a:pt x="1385624" y="52982"/>
                  </a:lnTo>
                  <a:close/>
                </a:path>
                <a:path w="15786100" h="5746115">
                  <a:moveTo>
                    <a:pt x="1444784" y="72333"/>
                  </a:moveTo>
                  <a:lnTo>
                    <a:pt x="1424742" y="72333"/>
                  </a:lnTo>
                  <a:lnTo>
                    <a:pt x="1424742" y="168162"/>
                  </a:lnTo>
                  <a:lnTo>
                    <a:pt x="1444784" y="168162"/>
                  </a:lnTo>
                  <a:lnTo>
                    <a:pt x="1444784" y="72333"/>
                  </a:lnTo>
                  <a:close/>
                </a:path>
                <a:path w="15786100" h="5746115">
                  <a:moveTo>
                    <a:pt x="1475191" y="52982"/>
                  </a:moveTo>
                  <a:lnTo>
                    <a:pt x="1406314" y="52982"/>
                  </a:lnTo>
                  <a:lnTo>
                    <a:pt x="1406314" y="72333"/>
                  </a:lnTo>
                  <a:lnTo>
                    <a:pt x="1475191" y="72333"/>
                  </a:lnTo>
                  <a:lnTo>
                    <a:pt x="1475191" y="52982"/>
                  </a:lnTo>
                  <a:close/>
                </a:path>
                <a:path w="15786100" h="5746115">
                  <a:moveTo>
                    <a:pt x="1475191" y="3959"/>
                  </a:moveTo>
                  <a:lnTo>
                    <a:pt x="1463687" y="3959"/>
                  </a:lnTo>
                  <a:lnTo>
                    <a:pt x="1453595" y="5701"/>
                  </a:lnTo>
                  <a:lnTo>
                    <a:pt x="1425548" y="38599"/>
                  </a:lnTo>
                  <a:lnTo>
                    <a:pt x="1424742" y="49527"/>
                  </a:lnTo>
                  <a:lnTo>
                    <a:pt x="1424742" y="52982"/>
                  </a:lnTo>
                  <a:lnTo>
                    <a:pt x="1444784" y="52982"/>
                  </a:lnTo>
                  <a:lnTo>
                    <a:pt x="1444784" y="49527"/>
                  </a:lnTo>
                  <a:lnTo>
                    <a:pt x="1446684" y="37087"/>
                  </a:lnTo>
                  <a:lnTo>
                    <a:pt x="1452385" y="28564"/>
                  </a:lnTo>
                  <a:lnTo>
                    <a:pt x="1461888" y="23957"/>
                  </a:lnTo>
                  <a:lnTo>
                    <a:pt x="1475191" y="23266"/>
                  </a:lnTo>
                  <a:lnTo>
                    <a:pt x="1475191" y="3959"/>
                  </a:lnTo>
                  <a:close/>
                </a:path>
                <a:path w="15786100" h="5746115">
                  <a:moveTo>
                    <a:pt x="1526745" y="72333"/>
                  </a:moveTo>
                  <a:lnTo>
                    <a:pt x="1506703" y="72333"/>
                  </a:lnTo>
                  <a:lnTo>
                    <a:pt x="1506703" y="134760"/>
                  </a:lnTo>
                  <a:lnTo>
                    <a:pt x="1534634" y="168853"/>
                  </a:lnTo>
                  <a:lnTo>
                    <a:pt x="1545130" y="169198"/>
                  </a:lnTo>
                  <a:lnTo>
                    <a:pt x="1557383" y="168162"/>
                  </a:lnTo>
                  <a:lnTo>
                    <a:pt x="1557383" y="150655"/>
                  </a:lnTo>
                  <a:lnTo>
                    <a:pt x="1540336" y="150655"/>
                  </a:lnTo>
                  <a:lnTo>
                    <a:pt x="1535729" y="150501"/>
                  </a:lnTo>
                  <a:lnTo>
                    <a:pt x="1532273" y="149272"/>
                  </a:lnTo>
                  <a:lnTo>
                    <a:pt x="1529970" y="146969"/>
                  </a:lnTo>
                  <a:lnTo>
                    <a:pt x="1527916" y="144622"/>
                  </a:lnTo>
                  <a:lnTo>
                    <a:pt x="1526745" y="140442"/>
                  </a:lnTo>
                  <a:lnTo>
                    <a:pt x="1526745" y="72333"/>
                  </a:lnTo>
                  <a:close/>
                </a:path>
                <a:path w="15786100" h="5746115">
                  <a:moveTo>
                    <a:pt x="1557383" y="150194"/>
                  </a:moveTo>
                  <a:lnTo>
                    <a:pt x="1550625" y="150501"/>
                  </a:lnTo>
                  <a:lnTo>
                    <a:pt x="1544943" y="150655"/>
                  </a:lnTo>
                  <a:lnTo>
                    <a:pt x="1557383" y="150655"/>
                  </a:lnTo>
                  <a:lnTo>
                    <a:pt x="1557383" y="150194"/>
                  </a:lnTo>
                  <a:close/>
                </a:path>
                <a:path w="15786100" h="5746115">
                  <a:moveTo>
                    <a:pt x="1557383" y="52982"/>
                  </a:moveTo>
                  <a:lnTo>
                    <a:pt x="1483898" y="52982"/>
                  </a:lnTo>
                  <a:lnTo>
                    <a:pt x="1483898" y="72333"/>
                  </a:lnTo>
                  <a:lnTo>
                    <a:pt x="1557383" y="72333"/>
                  </a:lnTo>
                  <a:lnTo>
                    <a:pt x="1557383" y="52982"/>
                  </a:lnTo>
                  <a:close/>
                </a:path>
                <a:path w="15786100" h="5746115">
                  <a:moveTo>
                    <a:pt x="1526745" y="20732"/>
                  </a:moveTo>
                  <a:lnTo>
                    <a:pt x="1506703" y="26721"/>
                  </a:lnTo>
                  <a:lnTo>
                    <a:pt x="1506703" y="52982"/>
                  </a:lnTo>
                  <a:lnTo>
                    <a:pt x="1526745" y="52982"/>
                  </a:lnTo>
                  <a:lnTo>
                    <a:pt x="1526745" y="20732"/>
                  </a:lnTo>
                  <a:close/>
                </a:path>
                <a:path w="15786100" h="5746115">
                  <a:moveTo>
                    <a:pt x="1629165" y="49987"/>
                  </a:moveTo>
                  <a:lnTo>
                    <a:pt x="1615913" y="51110"/>
                  </a:lnTo>
                  <a:lnTo>
                    <a:pt x="1616269" y="51110"/>
                  </a:lnTo>
                  <a:lnTo>
                    <a:pt x="1604919" y="54307"/>
                  </a:lnTo>
                  <a:lnTo>
                    <a:pt x="1573015" y="86730"/>
                  </a:lnTo>
                  <a:lnTo>
                    <a:pt x="1568811" y="110572"/>
                  </a:lnTo>
                  <a:lnTo>
                    <a:pt x="1569876" y="123141"/>
                  </a:lnTo>
                  <a:lnTo>
                    <a:pt x="1595129" y="161568"/>
                  </a:lnTo>
                  <a:lnTo>
                    <a:pt x="1630547" y="171157"/>
                  </a:lnTo>
                  <a:lnTo>
                    <a:pt x="1646413" y="169530"/>
                  </a:lnTo>
                  <a:lnTo>
                    <a:pt x="1660148" y="164649"/>
                  </a:lnTo>
                  <a:lnTo>
                    <a:pt x="1671752" y="156514"/>
                  </a:lnTo>
                  <a:lnTo>
                    <a:pt x="1675286" y="152267"/>
                  </a:lnTo>
                  <a:lnTo>
                    <a:pt x="1631008" y="152267"/>
                  </a:lnTo>
                  <a:lnTo>
                    <a:pt x="1623147" y="151734"/>
                  </a:lnTo>
                  <a:lnTo>
                    <a:pt x="1591314" y="127072"/>
                  </a:lnTo>
                  <a:lnTo>
                    <a:pt x="1589313" y="119786"/>
                  </a:lnTo>
                  <a:lnTo>
                    <a:pt x="1685833" y="119786"/>
                  </a:lnTo>
                  <a:lnTo>
                    <a:pt x="1686294" y="116715"/>
                  </a:lnTo>
                  <a:lnTo>
                    <a:pt x="1686524" y="113720"/>
                  </a:lnTo>
                  <a:lnTo>
                    <a:pt x="1686505" y="110572"/>
                  </a:lnTo>
                  <a:lnTo>
                    <a:pt x="1685814" y="102279"/>
                  </a:lnTo>
                  <a:lnTo>
                    <a:pt x="1589313" y="102279"/>
                  </a:lnTo>
                  <a:lnTo>
                    <a:pt x="1591083" y="95066"/>
                  </a:lnTo>
                  <a:lnTo>
                    <a:pt x="1621448" y="69453"/>
                  </a:lnTo>
                  <a:lnTo>
                    <a:pt x="1629165" y="68877"/>
                  </a:lnTo>
                  <a:lnTo>
                    <a:pt x="1671096" y="68877"/>
                  </a:lnTo>
                  <a:lnTo>
                    <a:pt x="1670399" y="67955"/>
                  </a:lnTo>
                  <a:lnTo>
                    <a:pt x="1661861" y="60094"/>
                  </a:lnTo>
                  <a:lnTo>
                    <a:pt x="1652143" y="54479"/>
                  </a:lnTo>
                  <a:lnTo>
                    <a:pt x="1641244" y="51110"/>
                  </a:lnTo>
                  <a:lnTo>
                    <a:pt x="1629165" y="49987"/>
                  </a:lnTo>
                  <a:close/>
                </a:path>
                <a:path w="15786100" h="5746115">
                  <a:moveTo>
                    <a:pt x="1664179" y="135451"/>
                  </a:moveTo>
                  <a:lnTo>
                    <a:pt x="1658219" y="142808"/>
                  </a:lnTo>
                  <a:lnTo>
                    <a:pt x="1650703" y="148063"/>
                  </a:lnTo>
                  <a:lnTo>
                    <a:pt x="1641633" y="151216"/>
                  </a:lnTo>
                  <a:lnTo>
                    <a:pt x="1631008" y="152267"/>
                  </a:lnTo>
                  <a:lnTo>
                    <a:pt x="1675286" y="152267"/>
                  </a:lnTo>
                  <a:lnTo>
                    <a:pt x="1681226" y="145126"/>
                  </a:lnTo>
                  <a:lnTo>
                    <a:pt x="1664179" y="135451"/>
                  </a:lnTo>
                  <a:close/>
                </a:path>
                <a:path w="15786100" h="5746115">
                  <a:moveTo>
                    <a:pt x="1671096" y="68877"/>
                  </a:moveTo>
                  <a:lnTo>
                    <a:pt x="1629165" y="68877"/>
                  </a:lnTo>
                  <a:lnTo>
                    <a:pt x="1636403" y="69453"/>
                  </a:lnTo>
                  <a:lnTo>
                    <a:pt x="1636029" y="69453"/>
                  </a:lnTo>
                  <a:lnTo>
                    <a:pt x="1666253" y="102279"/>
                  </a:lnTo>
                  <a:lnTo>
                    <a:pt x="1685814" y="102279"/>
                  </a:lnTo>
                  <a:lnTo>
                    <a:pt x="1685516" y="98708"/>
                  </a:lnTo>
                  <a:lnTo>
                    <a:pt x="1682587" y="87882"/>
                  </a:lnTo>
                  <a:lnTo>
                    <a:pt x="1682493" y="87536"/>
                  </a:lnTo>
                  <a:lnTo>
                    <a:pt x="1677510" y="77400"/>
                  </a:lnTo>
                  <a:lnTo>
                    <a:pt x="1676822" y="76450"/>
                  </a:lnTo>
                  <a:lnTo>
                    <a:pt x="1671096" y="68877"/>
                  </a:lnTo>
                  <a:close/>
                </a:path>
                <a:path w="15786100" h="5746115">
                  <a:moveTo>
                    <a:pt x="1729603" y="52982"/>
                  </a:moveTo>
                  <a:lnTo>
                    <a:pt x="1709562" y="52982"/>
                  </a:lnTo>
                  <a:lnTo>
                    <a:pt x="1709562" y="168162"/>
                  </a:lnTo>
                  <a:lnTo>
                    <a:pt x="1729603" y="168162"/>
                  </a:lnTo>
                  <a:lnTo>
                    <a:pt x="1729603" y="107116"/>
                  </a:lnTo>
                  <a:lnTo>
                    <a:pt x="1730266" y="98320"/>
                  </a:lnTo>
                  <a:lnTo>
                    <a:pt x="1757327" y="72333"/>
                  </a:lnTo>
                  <a:lnTo>
                    <a:pt x="1729603" y="72333"/>
                  </a:lnTo>
                  <a:lnTo>
                    <a:pt x="1729603" y="52982"/>
                  </a:lnTo>
                  <a:close/>
                </a:path>
                <a:path w="15786100" h="5746115">
                  <a:moveTo>
                    <a:pt x="1765539" y="50909"/>
                  </a:moveTo>
                  <a:lnTo>
                    <a:pt x="1753532" y="52248"/>
                  </a:lnTo>
                  <a:lnTo>
                    <a:pt x="1743540" y="56265"/>
                  </a:lnTo>
                  <a:lnTo>
                    <a:pt x="1735564" y="62960"/>
                  </a:lnTo>
                  <a:lnTo>
                    <a:pt x="1729603" y="72333"/>
                  </a:lnTo>
                  <a:lnTo>
                    <a:pt x="1757327" y="72333"/>
                  </a:lnTo>
                  <a:lnTo>
                    <a:pt x="1758427" y="72102"/>
                  </a:lnTo>
                  <a:lnTo>
                    <a:pt x="1765539" y="71872"/>
                  </a:lnTo>
                  <a:lnTo>
                    <a:pt x="1765539" y="50909"/>
                  </a:lnTo>
                  <a:close/>
                </a:path>
                <a:path w="15786100" h="5746115">
                  <a:moveTo>
                    <a:pt x="1805190" y="52982"/>
                  </a:moveTo>
                  <a:lnTo>
                    <a:pt x="1785149" y="52982"/>
                  </a:lnTo>
                  <a:lnTo>
                    <a:pt x="1785149" y="168162"/>
                  </a:lnTo>
                  <a:lnTo>
                    <a:pt x="1805190" y="168162"/>
                  </a:lnTo>
                  <a:lnTo>
                    <a:pt x="1805190" y="107116"/>
                  </a:lnTo>
                  <a:lnTo>
                    <a:pt x="1805766" y="98075"/>
                  </a:lnTo>
                  <a:lnTo>
                    <a:pt x="1831100" y="69798"/>
                  </a:lnTo>
                  <a:lnTo>
                    <a:pt x="1830246" y="69798"/>
                  </a:lnTo>
                  <a:lnTo>
                    <a:pt x="1833029" y="69568"/>
                  </a:lnTo>
                  <a:lnTo>
                    <a:pt x="1805190" y="69568"/>
                  </a:lnTo>
                  <a:lnTo>
                    <a:pt x="1805190" y="52982"/>
                  </a:lnTo>
                  <a:close/>
                </a:path>
                <a:path w="15786100" h="5746115">
                  <a:moveTo>
                    <a:pt x="1879796" y="69107"/>
                  </a:moveTo>
                  <a:lnTo>
                    <a:pt x="1847499" y="69107"/>
                  </a:lnTo>
                  <a:lnTo>
                    <a:pt x="1854487" y="71718"/>
                  </a:lnTo>
                  <a:lnTo>
                    <a:pt x="1859555" y="76940"/>
                  </a:lnTo>
                  <a:lnTo>
                    <a:pt x="1864623" y="82007"/>
                  </a:lnTo>
                  <a:lnTo>
                    <a:pt x="1867157" y="89225"/>
                  </a:lnTo>
                  <a:lnTo>
                    <a:pt x="1867157" y="168162"/>
                  </a:lnTo>
                  <a:lnTo>
                    <a:pt x="1887198" y="168162"/>
                  </a:lnTo>
                  <a:lnTo>
                    <a:pt x="1887198" y="97441"/>
                  </a:lnTo>
                  <a:lnTo>
                    <a:pt x="1886435" y="87075"/>
                  </a:lnTo>
                  <a:lnTo>
                    <a:pt x="1884146" y="77861"/>
                  </a:lnTo>
                  <a:lnTo>
                    <a:pt x="1880330" y="69798"/>
                  </a:lnTo>
                  <a:lnTo>
                    <a:pt x="1879796" y="69107"/>
                  </a:lnTo>
                  <a:close/>
                </a:path>
                <a:path w="15786100" h="5746115">
                  <a:moveTo>
                    <a:pt x="1842508" y="49987"/>
                  </a:moveTo>
                  <a:lnTo>
                    <a:pt x="1830760" y="51211"/>
                  </a:lnTo>
                  <a:lnTo>
                    <a:pt x="1820624" y="54883"/>
                  </a:lnTo>
                  <a:lnTo>
                    <a:pt x="1812101" y="61001"/>
                  </a:lnTo>
                  <a:lnTo>
                    <a:pt x="1805190" y="69568"/>
                  </a:lnTo>
                  <a:lnTo>
                    <a:pt x="1833029" y="69568"/>
                  </a:lnTo>
                  <a:lnTo>
                    <a:pt x="1838592" y="69107"/>
                  </a:lnTo>
                  <a:lnTo>
                    <a:pt x="1879796" y="69107"/>
                  </a:lnTo>
                  <a:lnTo>
                    <a:pt x="1874989" y="62887"/>
                  </a:lnTo>
                  <a:lnTo>
                    <a:pt x="1868380" y="57244"/>
                  </a:lnTo>
                  <a:lnTo>
                    <a:pt x="1860764" y="53213"/>
                  </a:lnTo>
                  <a:lnTo>
                    <a:pt x="1852140" y="50794"/>
                  </a:lnTo>
                  <a:lnTo>
                    <a:pt x="1842508" y="49987"/>
                  </a:lnTo>
                  <a:close/>
                </a:path>
                <a:path w="15786100" h="5746115">
                  <a:moveTo>
                    <a:pt x="1969310" y="49987"/>
                  </a:moveTo>
                  <a:lnTo>
                    <a:pt x="1926233" y="67495"/>
                  </a:lnTo>
                  <a:lnTo>
                    <a:pt x="1908726" y="110572"/>
                  </a:lnTo>
                  <a:lnTo>
                    <a:pt x="1909820" y="122853"/>
                  </a:lnTo>
                  <a:lnTo>
                    <a:pt x="1935577" y="161309"/>
                  </a:lnTo>
                  <a:lnTo>
                    <a:pt x="1969310" y="171157"/>
                  </a:lnTo>
                  <a:lnTo>
                    <a:pt x="1981505" y="170062"/>
                  </a:lnTo>
                  <a:lnTo>
                    <a:pt x="1992749" y="166780"/>
                  </a:lnTo>
                  <a:lnTo>
                    <a:pt x="2003044" y="161309"/>
                  </a:lnTo>
                  <a:lnTo>
                    <a:pt x="2012388" y="153649"/>
                  </a:lnTo>
                  <a:lnTo>
                    <a:pt x="2014125" y="151576"/>
                  </a:lnTo>
                  <a:lnTo>
                    <a:pt x="1969310" y="151576"/>
                  </a:lnTo>
                  <a:lnTo>
                    <a:pt x="1961118" y="150842"/>
                  </a:lnTo>
                  <a:lnTo>
                    <a:pt x="1929501" y="118966"/>
                  </a:lnTo>
                  <a:lnTo>
                    <a:pt x="1928767" y="110572"/>
                  </a:lnTo>
                  <a:lnTo>
                    <a:pt x="1929501" y="102178"/>
                  </a:lnTo>
                  <a:lnTo>
                    <a:pt x="1953588" y="72505"/>
                  </a:lnTo>
                  <a:lnTo>
                    <a:pt x="1969310" y="69568"/>
                  </a:lnTo>
                  <a:lnTo>
                    <a:pt x="2014125" y="69568"/>
                  </a:lnTo>
                  <a:lnTo>
                    <a:pt x="2012388" y="67495"/>
                  </a:lnTo>
                  <a:lnTo>
                    <a:pt x="2003044" y="59835"/>
                  </a:lnTo>
                  <a:lnTo>
                    <a:pt x="1992749" y="54364"/>
                  </a:lnTo>
                  <a:lnTo>
                    <a:pt x="1981505" y="51082"/>
                  </a:lnTo>
                  <a:lnTo>
                    <a:pt x="1969310" y="49987"/>
                  </a:lnTo>
                  <a:close/>
                </a:path>
                <a:path w="15786100" h="5746115">
                  <a:moveTo>
                    <a:pt x="2014125" y="69568"/>
                  </a:moveTo>
                  <a:lnTo>
                    <a:pt x="1969310" y="69568"/>
                  </a:lnTo>
                  <a:lnTo>
                    <a:pt x="1977603" y="70302"/>
                  </a:lnTo>
                  <a:lnTo>
                    <a:pt x="1985205" y="72505"/>
                  </a:lnTo>
                  <a:lnTo>
                    <a:pt x="2009350" y="102178"/>
                  </a:lnTo>
                  <a:lnTo>
                    <a:pt x="2010084" y="110572"/>
                  </a:lnTo>
                  <a:lnTo>
                    <a:pt x="2009350" y="118966"/>
                  </a:lnTo>
                  <a:lnTo>
                    <a:pt x="1985205" y="148639"/>
                  </a:lnTo>
                  <a:lnTo>
                    <a:pt x="1969310" y="151576"/>
                  </a:lnTo>
                  <a:lnTo>
                    <a:pt x="2014125" y="151576"/>
                  </a:lnTo>
                  <a:lnTo>
                    <a:pt x="2020148" y="144392"/>
                  </a:lnTo>
                  <a:lnTo>
                    <a:pt x="2025691" y="134126"/>
                  </a:lnTo>
                  <a:lnTo>
                    <a:pt x="2029017" y="122853"/>
                  </a:lnTo>
                  <a:lnTo>
                    <a:pt x="2030125" y="110572"/>
                  </a:lnTo>
                  <a:lnTo>
                    <a:pt x="2029017" y="98291"/>
                  </a:lnTo>
                  <a:lnTo>
                    <a:pt x="2025691" y="87018"/>
                  </a:lnTo>
                  <a:lnTo>
                    <a:pt x="2020148" y="76752"/>
                  </a:lnTo>
                  <a:lnTo>
                    <a:pt x="2014125" y="69568"/>
                  </a:lnTo>
                  <a:close/>
                </a:path>
                <a:path w="15786100" h="5746115">
                  <a:moveTo>
                    <a:pt x="2107886" y="49987"/>
                  </a:moveTo>
                  <a:lnTo>
                    <a:pt x="2064809" y="67495"/>
                  </a:lnTo>
                  <a:lnTo>
                    <a:pt x="2047301" y="110572"/>
                  </a:lnTo>
                  <a:lnTo>
                    <a:pt x="2048396" y="122853"/>
                  </a:lnTo>
                  <a:lnTo>
                    <a:pt x="2074153" y="161309"/>
                  </a:lnTo>
                  <a:lnTo>
                    <a:pt x="2107886" y="171157"/>
                  </a:lnTo>
                  <a:lnTo>
                    <a:pt x="2120081" y="170062"/>
                  </a:lnTo>
                  <a:lnTo>
                    <a:pt x="2131325" y="166780"/>
                  </a:lnTo>
                  <a:lnTo>
                    <a:pt x="2141619" y="161309"/>
                  </a:lnTo>
                  <a:lnTo>
                    <a:pt x="2150963" y="153649"/>
                  </a:lnTo>
                  <a:lnTo>
                    <a:pt x="2152701" y="151576"/>
                  </a:lnTo>
                  <a:lnTo>
                    <a:pt x="2107886" y="151576"/>
                  </a:lnTo>
                  <a:lnTo>
                    <a:pt x="2099694" y="150842"/>
                  </a:lnTo>
                  <a:lnTo>
                    <a:pt x="2068077" y="118966"/>
                  </a:lnTo>
                  <a:lnTo>
                    <a:pt x="2067343" y="110572"/>
                  </a:lnTo>
                  <a:lnTo>
                    <a:pt x="2068077" y="102178"/>
                  </a:lnTo>
                  <a:lnTo>
                    <a:pt x="2092164" y="72505"/>
                  </a:lnTo>
                  <a:lnTo>
                    <a:pt x="2107886" y="69568"/>
                  </a:lnTo>
                  <a:lnTo>
                    <a:pt x="2152701" y="69568"/>
                  </a:lnTo>
                  <a:lnTo>
                    <a:pt x="2150963" y="67495"/>
                  </a:lnTo>
                  <a:lnTo>
                    <a:pt x="2141619" y="59835"/>
                  </a:lnTo>
                  <a:lnTo>
                    <a:pt x="2131325" y="54364"/>
                  </a:lnTo>
                  <a:lnTo>
                    <a:pt x="2120081" y="51082"/>
                  </a:lnTo>
                  <a:lnTo>
                    <a:pt x="2107886" y="49987"/>
                  </a:lnTo>
                  <a:close/>
                </a:path>
                <a:path w="15786100" h="5746115">
                  <a:moveTo>
                    <a:pt x="2152701" y="69568"/>
                  </a:moveTo>
                  <a:lnTo>
                    <a:pt x="2107886" y="69568"/>
                  </a:lnTo>
                  <a:lnTo>
                    <a:pt x="2116179" y="70302"/>
                  </a:lnTo>
                  <a:lnTo>
                    <a:pt x="2123781" y="72505"/>
                  </a:lnTo>
                  <a:lnTo>
                    <a:pt x="2147925" y="102178"/>
                  </a:lnTo>
                  <a:lnTo>
                    <a:pt x="2148660" y="110572"/>
                  </a:lnTo>
                  <a:lnTo>
                    <a:pt x="2147925" y="118966"/>
                  </a:lnTo>
                  <a:lnTo>
                    <a:pt x="2123781" y="148639"/>
                  </a:lnTo>
                  <a:lnTo>
                    <a:pt x="2107886" y="151576"/>
                  </a:lnTo>
                  <a:lnTo>
                    <a:pt x="2152701" y="151576"/>
                  </a:lnTo>
                  <a:lnTo>
                    <a:pt x="2158723" y="144392"/>
                  </a:lnTo>
                  <a:lnTo>
                    <a:pt x="2164266" y="134126"/>
                  </a:lnTo>
                  <a:lnTo>
                    <a:pt x="2167592" y="122853"/>
                  </a:lnTo>
                  <a:lnTo>
                    <a:pt x="2168701" y="110572"/>
                  </a:lnTo>
                  <a:lnTo>
                    <a:pt x="2167592" y="98291"/>
                  </a:lnTo>
                  <a:lnTo>
                    <a:pt x="2164266" y="87018"/>
                  </a:lnTo>
                  <a:lnTo>
                    <a:pt x="2158723" y="76752"/>
                  </a:lnTo>
                  <a:lnTo>
                    <a:pt x="2152701" y="69568"/>
                  </a:lnTo>
                  <a:close/>
                </a:path>
                <a:path w="15786100" h="5746115">
                  <a:moveTo>
                    <a:pt x="2212368" y="52982"/>
                  </a:moveTo>
                  <a:lnTo>
                    <a:pt x="2192327" y="52982"/>
                  </a:lnTo>
                  <a:lnTo>
                    <a:pt x="2192327" y="168162"/>
                  </a:lnTo>
                  <a:lnTo>
                    <a:pt x="2212368" y="168162"/>
                  </a:lnTo>
                  <a:lnTo>
                    <a:pt x="2212368" y="107116"/>
                  </a:lnTo>
                  <a:lnTo>
                    <a:pt x="2212944" y="98075"/>
                  </a:lnTo>
                  <a:lnTo>
                    <a:pt x="2238278" y="69798"/>
                  </a:lnTo>
                  <a:lnTo>
                    <a:pt x="2237424" y="69798"/>
                  </a:lnTo>
                  <a:lnTo>
                    <a:pt x="2240207" y="69568"/>
                  </a:lnTo>
                  <a:lnTo>
                    <a:pt x="2212368" y="69568"/>
                  </a:lnTo>
                  <a:lnTo>
                    <a:pt x="2212368" y="52982"/>
                  </a:lnTo>
                  <a:close/>
                </a:path>
                <a:path w="15786100" h="5746115">
                  <a:moveTo>
                    <a:pt x="2286974" y="69107"/>
                  </a:moveTo>
                  <a:lnTo>
                    <a:pt x="2254678" y="69107"/>
                  </a:lnTo>
                  <a:lnTo>
                    <a:pt x="2261665" y="71718"/>
                  </a:lnTo>
                  <a:lnTo>
                    <a:pt x="2266733" y="76940"/>
                  </a:lnTo>
                  <a:lnTo>
                    <a:pt x="2271801" y="82007"/>
                  </a:lnTo>
                  <a:lnTo>
                    <a:pt x="2274335" y="89225"/>
                  </a:lnTo>
                  <a:lnTo>
                    <a:pt x="2274335" y="168162"/>
                  </a:lnTo>
                  <a:lnTo>
                    <a:pt x="2294376" y="168162"/>
                  </a:lnTo>
                  <a:lnTo>
                    <a:pt x="2294376" y="97441"/>
                  </a:lnTo>
                  <a:lnTo>
                    <a:pt x="2293613" y="87075"/>
                  </a:lnTo>
                  <a:lnTo>
                    <a:pt x="2291324" y="77861"/>
                  </a:lnTo>
                  <a:lnTo>
                    <a:pt x="2287509" y="69798"/>
                  </a:lnTo>
                  <a:lnTo>
                    <a:pt x="2286974" y="69107"/>
                  </a:lnTo>
                  <a:close/>
                </a:path>
                <a:path w="15786100" h="5746115">
                  <a:moveTo>
                    <a:pt x="2249687" y="49987"/>
                  </a:moveTo>
                  <a:lnTo>
                    <a:pt x="2237938" y="51211"/>
                  </a:lnTo>
                  <a:lnTo>
                    <a:pt x="2227802" y="54883"/>
                  </a:lnTo>
                  <a:lnTo>
                    <a:pt x="2219279" y="61001"/>
                  </a:lnTo>
                  <a:lnTo>
                    <a:pt x="2212368" y="69568"/>
                  </a:lnTo>
                  <a:lnTo>
                    <a:pt x="2240207" y="69568"/>
                  </a:lnTo>
                  <a:lnTo>
                    <a:pt x="2245770" y="69107"/>
                  </a:lnTo>
                  <a:lnTo>
                    <a:pt x="2286974" y="69107"/>
                  </a:lnTo>
                  <a:lnTo>
                    <a:pt x="2282167" y="62887"/>
                  </a:lnTo>
                  <a:lnTo>
                    <a:pt x="2275559" y="57244"/>
                  </a:lnTo>
                  <a:lnTo>
                    <a:pt x="2267943" y="53213"/>
                  </a:lnTo>
                  <a:lnTo>
                    <a:pt x="2259319" y="50794"/>
                  </a:lnTo>
                  <a:lnTo>
                    <a:pt x="2249687" y="49987"/>
                  </a:lnTo>
                  <a:close/>
                </a:path>
                <a:path w="15786100" h="5746115">
                  <a:moveTo>
                    <a:pt x="2347233" y="6910"/>
                  </a:moveTo>
                  <a:lnTo>
                    <a:pt x="2323045" y="6910"/>
                  </a:lnTo>
                  <a:lnTo>
                    <a:pt x="2323045" y="52982"/>
                  </a:lnTo>
                  <a:lnTo>
                    <a:pt x="2327422" y="120938"/>
                  </a:lnTo>
                  <a:lnTo>
                    <a:pt x="2342856" y="120938"/>
                  </a:lnTo>
                  <a:lnTo>
                    <a:pt x="2347233" y="52982"/>
                  </a:lnTo>
                  <a:lnTo>
                    <a:pt x="2347233" y="6910"/>
                  </a:lnTo>
                  <a:close/>
                </a:path>
                <a:path w="15786100" h="5746115">
                  <a:moveTo>
                    <a:pt x="2339324" y="140749"/>
                  </a:moveTo>
                  <a:lnTo>
                    <a:pt x="2330877" y="140749"/>
                  </a:lnTo>
                  <a:lnTo>
                    <a:pt x="2327345" y="142208"/>
                  </a:lnTo>
                  <a:lnTo>
                    <a:pt x="2321509" y="148044"/>
                  </a:lnTo>
                  <a:lnTo>
                    <a:pt x="2320051" y="151576"/>
                  </a:lnTo>
                  <a:lnTo>
                    <a:pt x="2320051" y="159869"/>
                  </a:lnTo>
                  <a:lnTo>
                    <a:pt x="2321509" y="163401"/>
                  </a:lnTo>
                  <a:lnTo>
                    <a:pt x="2327345" y="169237"/>
                  </a:lnTo>
                  <a:lnTo>
                    <a:pt x="2330877" y="170696"/>
                  </a:lnTo>
                  <a:lnTo>
                    <a:pt x="2339324" y="170696"/>
                  </a:lnTo>
                  <a:lnTo>
                    <a:pt x="2342856" y="169237"/>
                  </a:lnTo>
                  <a:lnTo>
                    <a:pt x="2345620" y="166319"/>
                  </a:lnTo>
                  <a:lnTo>
                    <a:pt x="2348538" y="163401"/>
                  </a:lnTo>
                  <a:lnTo>
                    <a:pt x="2349997" y="159869"/>
                  </a:lnTo>
                  <a:lnTo>
                    <a:pt x="2349997" y="151576"/>
                  </a:lnTo>
                  <a:lnTo>
                    <a:pt x="2348538" y="148044"/>
                  </a:lnTo>
                  <a:lnTo>
                    <a:pt x="2345620" y="145126"/>
                  </a:lnTo>
                  <a:lnTo>
                    <a:pt x="2342856" y="142208"/>
                  </a:lnTo>
                  <a:lnTo>
                    <a:pt x="2339324" y="140749"/>
                  </a:lnTo>
                  <a:close/>
                </a:path>
                <a:path w="15786100" h="5746115">
                  <a:moveTo>
                    <a:pt x="91452" y="422751"/>
                  </a:moveTo>
                  <a:lnTo>
                    <a:pt x="43725" y="436486"/>
                  </a:lnTo>
                  <a:lnTo>
                    <a:pt x="12900" y="474064"/>
                  </a:lnTo>
                  <a:lnTo>
                    <a:pt x="6910" y="506371"/>
                  </a:lnTo>
                  <a:lnTo>
                    <a:pt x="8408" y="523216"/>
                  </a:lnTo>
                  <a:lnTo>
                    <a:pt x="30868" y="565804"/>
                  </a:lnTo>
                  <a:lnTo>
                    <a:pt x="74276" y="588480"/>
                  </a:lnTo>
                  <a:lnTo>
                    <a:pt x="91913" y="589992"/>
                  </a:lnTo>
                  <a:lnTo>
                    <a:pt x="108888" y="588696"/>
                  </a:lnTo>
                  <a:lnTo>
                    <a:pt x="124106" y="584809"/>
                  </a:lnTo>
                  <a:lnTo>
                    <a:pt x="137567" y="578330"/>
                  </a:lnTo>
                  <a:lnTo>
                    <a:pt x="149272" y="569260"/>
                  </a:lnTo>
                  <a:lnTo>
                    <a:pt x="149468" y="569029"/>
                  </a:lnTo>
                  <a:lnTo>
                    <a:pt x="92143" y="569029"/>
                  </a:lnTo>
                  <a:lnTo>
                    <a:pt x="78624" y="567906"/>
                  </a:lnTo>
                  <a:lnTo>
                    <a:pt x="38081" y="541530"/>
                  </a:lnTo>
                  <a:lnTo>
                    <a:pt x="28103" y="506371"/>
                  </a:lnTo>
                  <a:lnTo>
                    <a:pt x="29212" y="493558"/>
                  </a:lnTo>
                  <a:lnTo>
                    <a:pt x="55329" y="453720"/>
                  </a:lnTo>
                  <a:lnTo>
                    <a:pt x="91222" y="443483"/>
                  </a:lnTo>
                  <a:lnTo>
                    <a:pt x="146149" y="443483"/>
                  </a:lnTo>
                  <a:lnTo>
                    <a:pt x="141253" y="439308"/>
                  </a:lnTo>
                  <a:lnTo>
                    <a:pt x="132456" y="433578"/>
                  </a:lnTo>
                  <a:lnTo>
                    <a:pt x="122925" y="428856"/>
                  </a:lnTo>
                  <a:lnTo>
                    <a:pt x="112876" y="425458"/>
                  </a:lnTo>
                  <a:lnTo>
                    <a:pt x="102394" y="423428"/>
                  </a:lnTo>
                  <a:lnTo>
                    <a:pt x="91452" y="422751"/>
                  </a:lnTo>
                  <a:close/>
                </a:path>
                <a:path w="15786100" h="5746115">
                  <a:moveTo>
                    <a:pt x="170926" y="507063"/>
                  </a:moveTo>
                  <a:lnTo>
                    <a:pt x="90300" y="507063"/>
                  </a:lnTo>
                  <a:lnTo>
                    <a:pt x="90300" y="526413"/>
                  </a:lnTo>
                  <a:lnTo>
                    <a:pt x="149503" y="526413"/>
                  </a:lnTo>
                  <a:lnTo>
                    <a:pt x="147156" y="535425"/>
                  </a:lnTo>
                  <a:lnTo>
                    <a:pt x="114027" y="566092"/>
                  </a:lnTo>
                  <a:lnTo>
                    <a:pt x="92143" y="569029"/>
                  </a:lnTo>
                  <a:lnTo>
                    <a:pt x="149468" y="569029"/>
                  </a:lnTo>
                  <a:lnTo>
                    <a:pt x="158746" y="558116"/>
                  </a:lnTo>
                  <a:lnTo>
                    <a:pt x="165513" y="545648"/>
                  </a:lnTo>
                  <a:lnTo>
                    <a:pt x="169573" y="531855"/>
                  </a:lnTo>
                  <a:lnTo>
                    <a:pt x="170926" y="516738"/>
                  </a:lnTo>
                  <a:lnTo>
                    <a:pt x="170926" y="507063"/>
                  </a:lnTo>
                  <a:close/>
                </a:path>
                <a:path w="15786100" h="5746115">
                  <a:moveTo>
                    <a:pt x="146149" y="443483"/>
                  </a:moveTo>
                  <a:lnTo>
                    <a:pt x="91222" y="443483"/>
                  </a:lnTo>
                  <a:lnTo>
                    <a:pt x="99443" y="443987"/>
                  </a:lnTo>
                  <a:lnTo>
                    <a:pt x="107289" y="445499"/>
                  </a:lnTo>
                  <a:lnTo>
                    <a:pt x="142822" y="472509"/>
                  </a:lnTo>
                  <a:lnTo>
                    <a:pt x="161251" y="461682"/>
                  </a:lnTo>
                  <a:lnTo>
                    <a:pt x="155651" y="453360"/>
                  </a:lnTo>
                  <a:lnTo>
                    <a:pt x="148984" y="445902"/>
                  </a:lnTo>
                  <a:lnTo>
                    <a:pt x="146149" y="443483"/>
                  </a:lnTo>
                  <a:close/>
                </a:path>
                <a:path w="15786100" h="5746115">
                  <a:moveTo>
                    <a:pt x="259865" y="425746"/>
                  </a:moveTo>
                  <a:lnTo>
                    <a:pt x="196977" y="425746"/>
                  </a:lnTo>
                  <a:lnTo>
                    <a:pt x="196977" y="586997"/>
                  </a:lnTo>
                  <a:lnTo>
                    <a:pt x="259865" y="586997"/>
                  </a:lnTo>
                  <a:lnTo>
                    <a:pt x="275630" y="585543"/>
                  </a:lnTo>
                  <a:lnTo>
                    <a:pt x="289984" y="581181"/>
                  </a:lnTo>
                  <a:lnTo>
                    <a:pt x="302928" y="573910"/>
                  </a:lnTo>
                  <a:lnTo>
                    <a:pt x="311067" y="566726"/>
                  </a:lnTo>
                  <a:lnTo>
                    <a:pt x="218400" y="566726"/>
                  </a:lnTo>
                  <a:lnTo>
                    <a:pt x="218400" y="446017"/>
                  </a:lnTo>
                  <a:lnTo>
                    <a:pt x="310842" y="446017"/>
                  </a:lnTo>
                  <a:lnTo>
                    <a:pt x="302928" y="438963"/>
                  </a:lnTo>
                  <a:lnTo>
                    <a:pt x="289984" y="431620"/>
                  </a:lnTo>
                  <a:lnTo>
                    <a:pt x="275630" y="427214"/>
                  </a:lnTo>
                  <a:lnTo>
                    <a:pt x="259865" y="425746"/>
                  </a:lnTo>
                  <a:close/>
                </a:path>
                <a:path w="15786100" h="5746115">
                  <a:moveTo>
                    <a:pt x="310842" y="446017"/>
                  </a:moveTo>
                  <a:lnTo>
                    <a:pt x="259865" y="446017"/>
                  </a:lnTo>
                  <a:lnTo>
                    <a:pt x="271628" y="447097"/>
                  </a:lnTo>
                  <a:lnTo>
                    <a:pt x="282267" y="450337"/>
                  </a:lnTo>
                  <a:lnTo>
                    <a:pt x="311926" y="482702"/>
                  </a:lnTo>
                  <a:lnTo>
                    <a:pt x="315842" y="506371"/>
                  </a:lnTo>
                  <a:lnTo>
                    <a:pt x="314863" y="518739"/>
                  </a:lnTo>
                  <a:lnTo>
                    <a:pt x="291784" y="557007"/>
                  </a:lnTo>
                  <a:lnTo>
                    <a:pt x="259865" y="566726"/>
                  </a:lnTo>
                  <a:lnTo>
                    <a:pt x="311067" y="566726"/>
                  </a:lnTo>
                  <a:lnTo>
                    <a:pt x="334976" y="522655"/>
                  </a:lnTo>
                  <a:lnTo>
                    <a:pt x="336344" y="506371"/>
                  </a:lnTo>
                  <a:lnTo>
                    <a:pt x="334976" y="490102"/>
                  </a:lnTo>
                  <a:lnTo>
                    <a:pt x="330873" y="475158"/>
                  </a:lnTo>
                  <a:lnTo>
                    <a:pt x="324034" y="461538"/>
                  </a:lnTo>
                  <a:lnTo>
                    <a:pt x="314460" y="449242"/>
                  </a:lnTo>
                  <a:lnTo>
                    <a:pt x="310842" y="446017"/>
                  </a:lnTo>
                  <a:close/>
                </a:path>
                <a:path w="15786100" h="5746115">
                  <a:moveTo>
                    <a:pt x="503126" y="563270"/>
                  </a:moveTo>
                  <a:lnTo>
                    <a:pt x="480090" y="563270"/>
                  </a:lnTo>
                  <a:lnTo>
                    <a:pt x="470876" y="619248"/>
                  </a:lnTo>
                  <a:lnTo>
                    <a:pt x="488153" y="619248"/>
                  </a:lnTo>
                  <a:lnTo>
                    <a:pt x="503126" y="563270"/>
                  </a:lnTo>
                  <a:close/>
                </a:path>
                <a:path w="15786100" h="5746115">
                  <a:moveTo>
                    <a:pt x="420834" y="425746"/>
                  </a:moveTo>
                  <a:lnTo>
                    <a:pt x="362323" y="425746"/>
                  </a:lnTo>
                  <a:lnTo>
                    <a:pt x="362323" y="586997"/>
                  </a:lnTo>
                  <a:lnTo>
                    <a:pt x="383746" y="586997"/>
                  </a:lnTo>
                  <a:lnTo>
                    <a:pt x="383746" y="529407"/>
                  </a:lnTo>
                  <a:lnTo>
                    <a:pt x="420834" y="529407"/>
                  </a:lnTo>
                  <a:lnTo>
                    <a:pt x="457922" y="514434"/>
                  </a:lnTo>
                  <a:lnTo>
                    <a:pt x="462114" y="509366"/>
                  </a:lnTo>
                  <a:lnTo>
                    <a:pt x="383746" y="509366"/>
                  </a:lnTo>
                  <a:lnTo>
                    <a:pt x="383746" y="445787"/>
                  </a:lnTo>
                  <a:lnTo>
                    <a:pt x="462161" y="445787"/>
                  </a:lnTo>
                  <a:lnTo>
                    <a:pt x="457922" y="440719"/>
                  </a:lnTo>
                  <a:lnTo>
                    <a:pt x="450075" y="434168"/>
                  </a:lnTo>
                  <a:lnTo>
                    <a:pt x="441278" y="429489"/>
                  </a:lnTo>
                  <a:lnTo>
                    <a:pt x="431531" y="426682"/>
                  </a:lnTo>
                  <a:lnTo>
                    <a:pt x="420834" y="425746"/>
                  </a:lnTo>
                  <a:close/>
                </a:path>
                <a:path w="15786100" h="5746115">
                  <a:moveTo>
                    <a:pt x="462161" y="445787"/>
                  </a:moveTo>
                  <a:lnTo>
                    <a:pt x="429741" y="445787"/>
                  </a:lnTo>
                  <a:lnTo>
                    <a:pt x="437113" y="448781"/>
                  </a:lnTo>
                  <a:lnTo>
                    <a:pt x="448784" y="460760"/>
                  </a:lnTo>
                  <a:lnTo>
                    <a:pt x="451702" y="468362"/>
                  </a:lnTo>
                  <a:lnTo>
                    <a:pt x="451702" y="486637"/>
                  </a:lnTo>
                  <a:lnTo>
                    <a:pt x="448784" y="494239"/>
                  </a:lnTo>
                  <a:lnTo>
                    <a:pt x="442948" y="500382"/>
                  </a:lnTo>
                  <a:lnTo>
                    <a:pt x="437113" y="506371"/>
                  </a:lnTo>
                  <a:lnTo>
                    <a:pt x="429741" y="509366"/>
                  </a:lnTo>
                  <a:lnTo>
                    <a:pt x="462114" y="509366"/>
                  </a:lnTo>
                  <a:lnTo>
                    <a:pt x="464473" y="506515"/>
                  </a:lnTo>
                  <a:lnTo>
                    <a:pt x="469152" y="497733"/>
                  </a:lnTo>
                  <a:lnTo>
                    <a:pt x="471959" y="488087"/>
                  </a:lnTo>
                  <a:lnTo>
                    <a:pt x="472895" y="477576"/>
                  </a:lnTo>
                  <a:lnTo>
                    <a:pt x="472081" y="468362"/>
                  </a:lnTo>
                  <a:lnTo>
                    <a:pt x="471959" y="466980"/>
                  </a:lnTo>
                  <a:lnTo>
                    <a:pt x="469152" y="457305"/>
                  </a:lnTo>
                  <a:lnTo>
                    <a:pt x="464596" y="448781"/>
                  </a:lnTo>
                  <a:lnTo>
                    <a:pt x="464473" y="448551"/>
                  </a:lnTo>
                  <a:lnTo>
                    <a:pt x="462161" y="445787"/>
                  </a:lnTo>
                  <a:close/>
                </a:path>
                <a:path w="15786100" h="5746115">
                  <a:moveTo>
                    <a:pt x="643169" y="468823"/>
                  </a:moveTo>
                  <a:lnTo>
                    <a:pt x="600091" y="486330"/>
                  </a:lnTo>
                  <a:lnTo>
                    <a:pt x="582584" y="529407"/>
                  </a:lnTo>
                  <a:lnTo>
                    <a:pt x="583678" y="541688"/>
                  </a:lnTo>
                  <a:lnTo>
                    <a:pt x="609435" y="580144"/>
                  </a:lnTo>
                  <a:lnTo>
                    <a:pt x="643169" y="589992"/>
                  </a:lnTo>
                  <a:lnTo>
                    <a:pt x="655363" y="588898"/>
                  </a:lnTo>
                  <a:lnTo>
                    <a:pt x="666608" y="585615"/>
                  </a:lnTo>
                  <a:lnTo>
                    <a:pt x="676902" y="580144"/>
                  </a:lnTo>
                  <a:lnTo>
                    <a:pt x="686246" y="572485"/>
                  </a:lnTo>
                  <a:lnTo>
                    <a:pt x="687984" y="570412"/>
                  </a:lnTo>
                  <a:lnTo>
                    <a:pt x="643169" y="570412"/>
                  </a:lnTo>
                  <a:lnTo>
                    <a:pt x="634976" y="569677"/>
                  </a:lnTo>
                  <a:lnTo>
                    <a:pt x="603360" y="537801"/>
                  </a:lnTo>
                  <a:lnTo>
                    <a:pt x="602625" y="529407"/>
                  </a:lnTo>
                  <a:lnTo>
                    <a:pt x="603360" y="521014"/>
                  </a:lnTo>
                  <a:lnTo>
                    <a:pt x="627447" y="491340"/>
                  </a:lnTo>
                  <a:lnTo>
                    <a:pt x="643169" y="488403"/>
                  </a:lnTo>
                  <a:lnTo>
                    <a:pt x="687984" y="488403"/>
                  </a:lnTo>
                  <a:lnTo>
                    <a:pt x="686246" y="486330"/>
                  </a:lnTo>
                  <a:lnTo>
                    <a:pt x="676902" y="478671"/>
                  </a:lnTo>
                  <a:lnTo>
                    <a:pt x="666608" y="473200"/>
                  </a:lnTo>
                  <a:lnTo>
                    <a:pt x="655363" y="469917"/>
                  </a:lnTo>
                  <a:lnTo>
                    <a:pt x="643169" y="468823"/>
                  </a:lnTo>
                  <a:close/>
                </a:path>
                <a:path w="15786100" h="5746115">
                  <a:moveTo>
                    <a:pt x="687984" y="488403"/>
                  </a:moveTo>
                  <a:lnTo>
                    <a:pt x="643169" y="488403"/>
                  </a:lnTo>
                  <a:lnTo>
                    <a:pt x="651462" y="489138"/>
                  </a:lnTo>
                  <a:lnTo>
                    <a:pt x="659063" y="491340"/>
                  </a:lnTo>
                  <a:lnTo>
                    <a:pt x="683208" y="521014"/>
                  </a:lnTo>
                  <a:lnTo>
                    <a:pt x="683942" y="529407"/>
                  </a:lnTo>
                  <a:lnTo>
                    <a:pt x="683208" y="537801"/>
                  </a:lnTo>
                  <a:lnTo>
                    <a:pt x="659063" y="567474"/>
                  </a:lnTo>
                  <a:lnTo>
                    <a:pt x="643169" y="570412"/>
                  </a:lnTo>
                  <a:lnTo>
                    <a:pt x="687984" y="570412"/>
                  </a:lnTo>
                  <a:lnTo>
                    <a:pt x="694006" y="563227"/>
                  </a:lnTo>
                  <a:lnTo>
                    <a:pt x="699549" y="552962"/>
                  </a:lnTo>
                  <a:lnTo>
                    <a:pt x="702875" y="541688"/>
                  </a:lnTo>
                  <a:lnTo>
                    <a:pt x="703983" y="529407"/>
                  </a:lnTo>
                  <a:lnTo>
                    <a:pt x="702875" y="517126"/>
                  </a:lnTo>
                  <a:lnTo>
                    <a:pt x="699549" y="505853"/>
                  </a:lnTo>
                  <a:lnTo>
                    <a:pt x="694006" y="495588"/>
                  </a:lnTo>
                  <a:lnTo>
                    <a:pt x="687984" y="488403"/>
                  </a:lnTo>
                  <a:close/>
                </a:path>
                <a:path w="15786100" h="5746115">
                  <a:moveTo>
                    <a:pt x="747651" y="471818"/>
                  </a:moveTo>
                  <a:lnTo>
                    <a:pt x="727610" y="471818"/>
                  </a:lnTo>
                  <a:lnTo>
                    <a:pt x="727610" y="586997"/>
                  </a:lnTo>
                  <a:lnTo>
                    <a:pt x="747651" y="586997"/>
                  </a:lnTo>
                  <a:lnTo>
                    <a:pt x="747651" y="525952"/>
                  </a:lnTo>
                  <a:lnTo>
                    <a:pt x="748313" y="517155"/>
                  </a:lnTo>
                  <a:lnTo>
                    <a:pt x="775377" y="491168"/>
                  </a:lnTo>
                  <a:lnTo>
                    <a:pt x="747651" y="491168"/>
                  </a:lnTo>
                  <a:lnTo>
                    <a:pt x="747651" y="471818"/>
                  </a:lnTo>
                  <a:close/>
                </a:path>
                <a:path w="15786100" h="5746115">
                  <a:moveTo>
                    <a:pt x="783587" y="469744"/>
                  </a:moveTo>
                  <a:lnTo>
                    <a:pt x="771580" y="471083"/>
                  </a:lnTo>
                  <a:lnTo>
                    <a:pt x="761588" y="475100"/>
                  </a:lnTo>
                  <a:lnTo>
                    <a:pt x="753612" y="481795"/>
                  </a:lnTo>
                  <a:lnTo>
                    <a:pt x="747651" y="491168"/>
                  </a:lnTo>
                  <a:lnTo>
                    <a:pt x="775377" y="491168"/>
                  </a:lnTo>
                  <a:lnTo>
                    <a:pt x="776475" y="490938"/>
                  </a:lnTo>
                  <a:lnTo>
                    <a:pt x="783587" y="490707"/>
                  </a:lnTo>
                  <a:lnTo>
                    <a:pt x="783587" y="469744"/>
                  </a:lnTo>
                  <a:close/>
                </a:path>
                <a:path w="15786100" h="5746115">
                  <a:moveTo>
                    <a:pt x="880367" y="598055"/>
                  </a:moveTo>
                  <a:lnTo>
                    <a:pt x="862860" y="607960"/>
                  </a:lnTo>
                  <a:lnTo>
                    <a:pt x="866862" y="614353"/>
                  </a:lnTo>
                  <a:lnTo>
                    <a:pt x="871728" y="619939"/>
                  </a:lnTo>
                  <a:lnTo>
                    <a:pt x="908111" y="635603"/>
                  </a:lnTo>
                  <a:lnTo>
                    <a:pt x="917455" y="636064"/>
                  </a:lnTo>
                  <a:lnTo>
                    <a:pt x="929117" y="635171"/>
                  </a:lnTo>
                  <a:lnTo>
                    <a:pt x="939915" y="632493"/>
                  </a:lnTo>
                  <a:lnTo>
                    <a:pt x="949849" y="628030"/>
                  </a:lnTo>
                  <a:lnTo>
                    <a:pt x="958919" y="621781"/>
                  </a:lnTo>
                  <a:lnTo>
                    <a:pt x="963191" y="617405"/>
                  </a:lnTo>
                  <a:lnTo>
                    <a:pt x="917915" y="617405"/>
                  </a:lnTo>
                  <a:lnTo>
                    <a:pt x="905030" y="616195"/>
                  </a:lnTo>
                  <a:lnTo>
                    <a:pt x="894476" y="612567"/>
                  </a:lnTo>
                  <a:lnTo>
                    <a:pt x="886255" y="606520"/>
                  </a:lnTo>
                  <a:lnTo>
                    <a:pt x="880367" y="598055"/>
                  </a:lnTo>
                  <a:close/>
                </a:path>
                <a:path w="15786100" h="5746115">
                  <a:moveTo>
                    <a:pt x="976196" y="565804"/>
                  </a:moveTo>
                  <a:lnTo>
                    <a:pt x="956385" y="565804"/>
                  </a:lnTo>
                  <a:lnTo>
                    <a:pt x="956308" y="583081"/>
                  </a:lnTo>
                  <a:lnTo>
                    <a:pt x="955947" y="587400"/>
                  </a:lnTo>
                  <a:lnTo>
                    <a:pt x="955827" y="588840"/>
                  </a:lnTo>
                  <a:lnTo>
                    <a:pt x="955738" y="589906"/>
                  </a:lnTo>
                  <a:lnTo>
                    <a:pt x="953794" y="596788"/>
                  </a:lnTo>
                  <a:lnTo>
                    <a:pt x="917915" y="617405"/>
                  </a:lnTo>
                  <a:lnTo>
                    <a:pt x="963191" y="617405"/>
                  </a:lnTo>
                  <a:lnTo>
                    <a:pt x="966478" y="614036"/>
                  </a:lnTo>
                  <a:lnTo>
                    <a:pt x="971877" y="604850"/>
                  </a:lnTo>
                  <a:lnTo>
                    <a:pt x="975117" y="594225"/>
                  </a:lnTo>
                  <a:lnTo>
                    <a:pt x="975990" y="584463"/>
                  </a:lnTo>
                  <a:lnTo>
                    <a:pt x="976114" y="583081"/>
                  </a:lnTo>
                  <a:lnTo>
                    <a:pt x="976196" y="565804"/>
                  </a:lnTo>
                  <a:close/>
                </a:path>
                <a:path w="15786100" h="5746115">
                  <a:moveTo>
                    <a:pt x="913078" y="468823"/>
                  </a:moveTo>
                  <a:lnTo>
                    <a:pt x="871383" y="486330"/>
                  </a:lnTo>
                  <a:lnTo>
                    <a:pt x="854336" y="528716"/>
                  </a:lnTo>
                  <a:lnTo>
                    <a:pt x="855402" y="540796"/>
                  </a:lnTo>
                  <a:lnTo>
                    <a:pt x="880381" y="578992"/>
                  </a:lnTo>
                  <a:lnTo>
                    <a:pt x="913078" y="588840"/>
                  </a:lnTo>
                  <a:lnTo>
                    <a:pt x="926324" y="587400"/>
                  </a:lnTo>
                  <a:lnTo>
                    <a:pt x="937957" y="583081"/>
                  </a:lnTo>
                  <a:lnTo>
                    <a:pt x="947977" y="575882"/>
                  </a:lnTo>
                  <a:lnTo>
                    <a:pt x="953118" y="569720"/>
                  </a:lnTo>
                  <a:lnTo>
                    <a:pt x="915381" y="569720"/>
                  </a:lnTo>
                  <a:lnTo>
                    <a:pt x="906988" y="568986"/>
                  </a:lnTo>
                  <a:lnTo>
                    <a:pt x="877315" y="544784"/>
                  </a:lnTo>
                  <a:lnTo>
                    <a:pt x="874377" y="528716"/>
                  </a:lnTo>
                  <a:lnTo>
                    <a:pt x="875112" y="520423"/>
                  </a:lnTo>
                  <a:lnTo>
                    <a:pt x="899314" y="490880"/>
                  </a:lnTo>
                  <a:lnTo>
                    <a:pt x="915381" y="487943"/>
                  </a:lnTo>
                  <a:lnTo>
                    <a:pt x="953311" y="487943"/>
                  </a:lnTo>
                  <a:lnTo>
                    <a:pt x="948064" y="481651"/>
                  </a:lnTo>
                  <a:lnTo>
                    <a:pt x="938072" y="474524"/>
                  </a:lnTo>
                  <a:lnTo>
                    <a:pt x="926410" y="470248"/>
                  </a:lnTo>
                  <a:lnTo>
                    <a:pt x="913078" y="468823"/>
                  </a:lnTo>
                  <a:close/>
                </a:path>
                <a:path w="15786100" h="5746115">
                  <a:moveTo>
                    <a:pt x="953311" y="487943"/>
                  </a:moveTo>
                  <a:lnTo>
                    <a:pt x="915381" y="487943"/>
                  </a:lnTo>
                  <a:lnTo>
                    <a:pt x="923775" y="488677"/>
                  </a:lnTo>
                  <a:lnTo>
                    <a:pt x="931449" y="490880"/>
                  </a:lnTo>
                  <a:lnTo>
                    <a:pt x="955651" y="520423"/>
                  </a:lnTo>
                  <a:lnTo>
                    <a:pt x="956385" y="528716"/>
                  </a:lnTo>
                  <a:lnTo>
                    <a:pt x="955651" y="537110"/>
                  </a:lnTo>
                  <a:lnTo>
                    <a:pt x="931449" y="566783"/>
                  </a:lnTo>
                  <a:lnTo>
                    <a:pt x="915381" y="569720"/>
                  </a:lnTo>
                  <a:lnTo>
                    <a:pt x="953118" y="569720"/>
                  </a:lnTo>
                  <a:lnTo>
                    <a:pt x="956385" y="565804"/>
                  </a:lnTo>
                  <a:lnTo>
                    <a:pt x="976196" y="565804"/>
                  </a:lnTo>
                  <a:lnTo>
                    <a:pt x="976196" y="491628"/>
                  </a:lnTo>
                  <a:lnTo>
                    <a:pt x="956385" y="491628"/>
                  </a:lnTo>
                  <a:lnTo>
                    <a:pt x="953311" y="487943"/>
                  </a:lnTo>
                  <a:close/>
                </a:path>
                <a:path w="15786100" h="5746115">
                  <a:moveTo>
                    <a:pt x="976196" y="471818"/>
                  </a:moveTo>
                  <a:lnTo>
                    <a:pt x="956385" y="471818"/>
                  </a:lnTo>
                  <a:lnTo>
                    <a:pt x="956385" y="491628"/>
                  </a:lnTo>
                  <a:lnTo>
                    <a:pt x="976196" y="491628"/>
                  </a:lnTo>
                  <a:lnTo>
                    <a:pt x="976196" y="471818"/>
                  </a:lnTo>
                  <a:close/>
                </a:path>
                <a:path w="15786100" h="5746115">
                  <a:moveTo>
                    <a:pt x="1026602" y="471818"/>
                  </a:moveTo>
                  <a:lnTo>
                    <a:pt x="1006561" y="471818"/>
                  </a:lnTo>
                  <a:lnTo>
                    <a:pt x="1006561" y="586997"/>
                  </a:lnTo>
                  <a:lnTo>
                    <a:pt x="1026602" y="586997"/>
                  </a:lnTo>
                  <a:lnTo>
                    <a:pt x="1026602" y="525952"/>
                  </a:lnTo>
                  <a:lnTo>
                    <a:pt x="1027264" y="517155"/>
                  </a:lnTo>
                  <a:lnTo>
                    <a:pt x="1054328" y="491168"/>
                  </a:lnTo>
                  <a:lnTo>
                    <a:pt x="1026602" y="491168"/>
                  </a:lnTo>
                  <a:lnTo>
                    <a:pt x="1026602" y="471818"/>
                  </a:lnTo>
                  <a:close/>
                </a:path>
                <a:path w="15786100" h="5746115">
                  <a:moveTo>
                    <a:pt x="1062538" y="469744"/>
                  </a:moveTo>
                  <a:lnTo>
                    <a:pt x="1050531" y="471083"/>
                  </a:lnTo>
                  <a:lnTo>
                    <a:pt x="1040539" y="475100"/>
                  </a:lnTo>
                  <a:lnTo>
                    <a:pt x="1032562" y="481795"/>
                  </a:lnTo>
                  <a:lnTo>
                    <a:pt x="1026602" y="491168"/>
                  </a:lnTo>
                  <a:lnTo>
                    <a:pt x="1054328" y="491168"/>
                  </a:lnTo>
                  <a:lnTo>
                    <a:pt x="1055426" y="490938"/>
                  </a:lnTo>
                  <a:lnTo>
                    <a:pt x="1062538" y="490707"/>
                  </a:lnTo>
                  <a:lnTo>
                    <a:pt x="1062538" y="469744"/>
                  </a:lnTo>
                  <a:close/>
                </a:path>
                <a:path w="15786100" h="5746115">
                  <a:moveTo>
                    <a:pt x="1129983" y="468823"/>
                  </a:moveTo>
                  <a:lnTo>
                    <a:pt x="1086906" y="486330"/>
                  </a:lnTo>
                  <a:lnTo>
                    <a:pt x="1069398" y="529407"/>
                  </a:lnTo>
                  <a:lnTo>
                    <a:pt x="1070493" y="541688"/>
                  </a:lnTo>
                  <a:lnTo>
                    <a:pt x="1096250" y="580144"/>
                  </a:lnTo>
                  <a:lnTo>
                    <a:pt x="1129983" y="589992"/>
                  </a:lnTo>
                  <a:lnTo>
                    <a:pt x="1142178" y="588898"/>
                  </a:lnTo>
                  <a:lnTo>
                    <a:pt x="1153422" y="585615"/>
                  </a:lnTo>
                  <a:lnTo>
                    <a:pt x="1163716" y="580144"/>
                  </a:lnTo>
                  <a:lnTo>
                    <a:pt x="1173060" y="572485"/>
                  </a:lnTo>
                  <a:lnTo>
                    <a:pt x="1174798" y="570412"/>
                  </a:lnTo>
                  <a:lnTo>
                    <a:pt x="1129983" y="570412"/>
                  </a:lnTo>
                  <a:lnTo>
                    <a:pt x="1121791" y="569677"/>
                  </a:lnTo>
                  <a:lnTo>
                    <a:pt x="1090174" y="537801"/>
                  </a:lnTo>
                  <a:lnTo>
                    <a:pt x="1089440" y="529407"/>
                  </a:lnTo>
                  <a:lnTo>
                    <a:pt x="1090174" y="521014"/>
                  </a:lnTo>
                  <a:lnTo>
                    <a:pt x="1114261" y="491340"/>
                  </a:lnTo>
                  <a:lnTo>
                    <a:pt x="1129983" y="488403"/>
                  </a:lnTo>
                  <a:lnTo>
                    <a:pt x="1174798" y="488403"/>
                  </a:lnTo>
                  <a:lnTo>
                    <a:pt x="1173060" y="486330"/>
                  </a:lnTo>
                  <a:lnTo>
                    <a:pt x="1163716" y="478671"/>
                  </a:lnTo>
                  <a:lnTo>
                    <a:pt x="1153422" y="473200"/>
                  </a:lnTo>
                  <a:lnTo>
                    <a:pt x="1142178" y="469917"/>
                  </a:lnTo>
                  <a:lnTo>
                    <a:pt x="1129983" y="468823"/>
                  </a:lnTo>
                  <a:close/>
                </a:path>
                <a:path w="15786100" h="5746115">
                  <a:moveTo>
                    <a:pt x="1174798" y="488403"/>
                  </a:moveTo>
                  <a:lnTo>
                    <a:pt x="1129983" y="488403"/>
                  </a:lnTo>
                  <a:lnTo>
                    <a:pt x="1138276" y="489138"/>
                  </a:lnTo>
                  <a:lnTo>
                    <a:pt x="1145878" y="491340"/>
                  </a:lnTo>
                  <a:lnTo>
                    <a:pt x="1170022" y="521014"/>
                  </a:lnTo>
                  <a:lnTo>
                    <a:pt x="1170757" y="529407"/>
                  </a:lnTo>
                  <a:lnTo>
                    <a:pt x="1170022" y="537801"/>
                  </a:lnTo>
                  <a:lnTo>
                    <a:pt x="1145878" y="567474"/>
                  </a:lnTo>
                  <a:lnTo>
                    <a:pt x="1129983" y="570412"/>
                  </a:lnTo>
                  <a:lnTo>
                    <a:pt x="1174798" y="570412"/>
                  </a:lnTo>
                  <a:lnTo>
                    <a:pt x="1180820" y="563227"/>
                  </a:lnTo>
                  <a:lnTo>
                    <a:pt x="1186363" y="552962"/>
                  </a:lnTo>
                  <a:lnTo>
                    <a:pt x="1189689" y="541688"/>
                  </a:lnTo>
                  <a:lnTo>
                    <a:pt x="1190798" y="529407"/>
                  </a:lnTo>
                  <a:lnTo>
                    <a:pt x="1189689" y="517126"/>
                  </a:lnTo>
                  <a:lnTo>
                    <a:pt x="1186363" y="505853"/>
                  </a:lnTo>
                  <a:lnTo>
                    <a:pt x="1180820" y="495588"/>
                  </a:lnTo>
                  <a:lnTo>
                    <a:pt x="1174798" y="488403"/>
                  </a:lnTo>
                  <a:close/>
                </a:path>
                <a:path w="15786100" h="5746115">
                  <a:moveTo>
                    <a:pt x="1222085" y="553134"/>
                  </a:moveTo>
                  <a:lnTo>
                    <a:pt x="1204808" y="563040"/>
                  </a:lnTo>
                  <a:lnTo>
                    <a:pt x="1207774" y="568842"/>
                  </a:lnTo>
                  <a:lnTo>
                    <a:pt x="1211604" y="574040"/>
                  </a:lnTo>
                  <a:lnTo>
                    <a:pt x="1250650" y="589992"/>
                  </a:lnTo>
                  <a:lnTo>
                    <a:pt x="1259663" y="589402"/>
                  </a:lnTo>
                  <a:lnTo>
                    <a:pt x="1289667" y="571102"/>
                  </a:lnTo>
                  <a:lnTo>
                    <a:pt x="1243586" y="571102"/>
                  </a:lnTo>
                  <a:lnTo>
                    <a:pt x="1237736" y="569548"/>
                  </a:lnTo>
                  <a:lnTo>
                    <a:pt x="1236501" y="568842"/>
                  </a:lnTo>
                  <a:lnTo>
                    <a:pt x="1227384" y="563040"/>
                  </a:lnTo>
                  <a:lnTo>
                    <a:pt x="1223928" y="558663"/>
                  </a:lnTo>
                  <a:lnTo>
                    <a:pt x="1222085" y="553134"/>
                  </a:lnTo>
                  <a:close/>
                </a:path>
                <a:path w="15786100" h="5746115">
                  <a:moveTo>
                    <a:pt x="1249728" y="468823"/>
                  </a:moveTo>
                  <a:lnTo>
                    <a:pt x="1211834" y="489498"/>
                  </a:lnTo>
                  <a:lnTo>
                    <a:pt x="1209009" y="510979"/>
                  </a:lnTo>
                  <a:lnTo>
                    <a:pt x="1211182" y="517122"/>
                  </a:lnTo>
                  <a:lnTo>
                    <a:pt x="1244353" y="536702"/>
                  </a:lnTo>
                  <a:lnTo>
                    <a:pt x="1256946" y="539927"/>
                  </a:lnTo>
                  <a:lnTo>
                    <a:pt x="1262322" y="542077"/>
                  </a:lnTo>
                  <a:lnTo>
                    <a:pt x="1266775" y="544842"/>
                  </a:lnTo>
                  <a:lnTo>
                    <a:pt x="1271229" y="547452"/>
                  </a:lnTo>
                  <a:lnTo>
                    <a:pt x="1273455" y="550984"/>
                  </a:lnTo>
                  <a:lnTo>
                    <a:pt x="1273455" y="560813"/>
                  </a:lnTo>
                  <a:lnTo>
                    <a:pt x="1271305" y="564806"/>
                  </a:lnTo>
                  <a:lnTo>
                    <a:pt x="1267005" y="567417"/>
                  </a:lnTo>
                  <a:lnTo>
                    <a:pt x="1262705" y="569874"/>
                  </a:lnTo>
                  <a:lnTo>
                    <a:pt x="1257254" y="571102"/>
                  </a:lnTo>
                  <a:lnTo>
                    <a:pt x="1289667" y="571102"/>
                  </a:lnTo>
                  <a:lnTo>
                    <a:pt x="1290675" y="569548"/>
                  </a:lnTo>
                  <a:lnTo>
                    <a:pt x="1292910" y="563040"/>
                  </a:lnTo>
                  <a:lnTo>
                    <a:pt x="1292964" y="562882"/>
                  </a:lnTo>
                  <a:lnTo>
                    <a:pt x="1293727" y="555438"/>
                  </a:lnTo>
                  <a:lnTo>
                    <a:pt x="1293673" y="547452"/>
                  </a:lnTo>
                  <a:lnTo>
                    <a:pt x="1291500" y="541233"/>
                  </a:lnTo>
                  <a:lnTo>
                    <a:pt x="1287047" y="536318"/>
                  </a:lnTo>
                  <a:lnTo>
                    <a:pt x="1282593" y="531250"/>
                  </a:lnTo>
                  <a:lnTo>
                    <a:pt x="1277218" y="527718"/>
                  </a:lnTo>
                  <a:lnTo>
                    <a:pt x="1270922" y="525722"/>
                  </a:lnTo>
                  <a:lnTo>
                    <a:pt x="1264625" y="523572"/>
                  </a:lnTo>
                  <a:lnTo>
                    <a:pt x="1258329" y="521729"/>
                  </a:lnTo>
                  <a:lnTo>
                    <a:pt x="1252032" y="520193"/>
                  </a:lnTo>
                  <a:lnTo>
                    <a:pt x="1245736" y="518504"/>
                  </a:lnTo>
                  <a:lnTo>
                    <a:pt x="1240360" y="516354"/>
                  </a:lnTo>
                  <a:lnTo>
                    <a:pt x="1235907" y="513743"/>
                  </a:lnTo>
                  <a:lnTo>
                    <a:pt x="1231453" y="510979"/>
                  </a:lnTo>
                  <a:lnTo>
                    <a:pt x="1229226" y="507370"/>
                  </a:lnTo>
                  <a:lnTo>
                    <a:pt x="1229226" y="498002"/>
                  </a:lnTo>
                  <a:lnTo>
                    <a:pt x="1231223" y="494239"/>
                  </a:lnTo>
                  <a:lnTo>
                    <a:pt x="1235216" y="491628"/>
                  </a:lnTo>
                  <a:lnTo>
                    <a:pt x="1239209" y="488864"/>
                  </a:lnTo>
                  <a:lnTo>
                    <a:pt x="1244046" y="487482"/>
                  </a:lnTo>
                  <a:lnTo>
                    <a:pt x="1288598" y="487482"/>
                  </a:lnTo>
                  <a:lnTo>
                    <a:pt x="1287507" y="485255"/>
                  </a:lnTo>
                  <a:lnTo>
                    <a:pt x="1256553" y="469226"/>
                  </a:lnTo>
                  <a:lnTo>
                    <a:pt x="1249728" y="468823"/>
                  </a:lnTo>
                  <a:close/>
                </a:path>
                <a:path w="15786100" h="5746115">
                  <a:moveTo>
                    <a:pt x="1288598" y="487482"/>
                  </a:moveTo>
                  <a:lnTo>
                    <a:pt x="1249728" y="487482"/>
                  </a:lnTo>
                  <a:lnTo>
                    <a:pt x="1258180" y="488403"/>
                  </a:lnTo>
                  <a:lnTo>
                    <a:pt x="1265105" y="491168"/>
                  </a:lnTo>
                  <a:lnTo>
                    <a:pt x="1270504" y="495775"/>
                  </a:lnTo>
                  <a:lnTo>
                    <a:pt x="1274377" y="502225"/>
                  </a:lnTo>
                  <a:lnTo>
                    <a:pt x="1291193" y="492780"/>
                  </a:lnTo>
                  <a:lnTo>
                    <a:pt x="1288598" y="487482"/>
                  </a:lnTo>
                  <a:close/>
                </a:path>
                <a:path w="15786100" h="5746115">
                  <a:moveTo>
                    <a:pt x="1320393" y="553134"/>
                  </a:moveTo>
                  <a:lnTo>
                    <a:pt x="1303116" y="563040"/>
                  </a:lnTo>
                  <a:lnTo>
                    <a:pt x="1306082" y="568842"/>
                  </a:lnTo>
                  <a:lnTo>
                    <a:pt x="1309912" y="574040"/>
                  </a:lnTo>
                  <a:lnTo>
                    <a:pt x="1348958" y="589992"/>
                  </a:lnTo>
                  <a:lnTo>
                    <a:pt x="1357970" y="589402"/>
                  </a:lnTo>
                  <a:lnTo>
                    <a:pt x="1387975" y="571102"/>
                  </a:lnTo>
                  <a:lnTo>
                    <a:pt x="1341893" y="571102"/>
                  </a:lnTo>
                  <a:lnTo>
                    <a:pt x="1336044" y="569548"/>
                  </a:lnTo>
                  <a:lnTo>
                    <a:pt x="1334809" y="568842"/>
                  </a:lnTo>
                  <a:lnTo>
                    <a:pt x="1325691" y="563040"/>
                  </a:lnTo>
                  <a:lnTo>
                    <a:pt x="1322236" y="558663"/>
                  </a:lnTo>
                  <a:lnTo>
                    <a:pt x="1320393" y="553134"/>
                  </a:lnTo>
                  <a:close/>
                </a:path>
                <a:path w="15786100" h="5746115">
                  <a:moveTo>
                    <a:pt x="1348036" y="468823"/>
                  </a:moveTo>
                  <a:lnTo>
                    <a:pt x="1310142" y="489498"/>
                  </a:lnTo>
                  <a:lnTo>
                    <a:pt x="1307317" y="510979"/>
                  </a:lnTo>
                  <a:lnTo>
                    <a:pt x="1309489" y="517122"/>
                  </a:lnTo>
                  <a:lnTo>
                    <a:pt x="1342661" y="536702"/>
                  </a:lnTo>
                  <a:lnTo>
                    <a:pt x="1355254" y="539927"/>
                  </a:lnTo>
                  <a:lnTo>
                    <a:pt x="1360629" y="542077"/>
                  </a:lnTo>
                  <a:lnTo>
                    <a:pt x="1365083" y="544842"/>
                  </a:lnTo>
                  <a:lnTo>
                    <a:pt x="1369536" y="547452"/>
                  </a:lnTo>
                  <a:lnTo>
                    <a:pt x="1371763" y="550984"/>
                  </a:lnTo>
                  <a:lnTo>
                    <a:pt x="1371763" y="560813"/>
                  </a:lnTo>
                  <a:lnTo>
                    <a:pt x="1369613" y="564806"/>
                  </a:lnTo>
                  <a:lnTo>
                    <a:pt x="1365313" y="567417"/>
                  </a:lnTo>
                  <a:lnTo>
                    <a:pt x="1361013" y="569874"/>
                  </a:lnTo>
                  <a:lnTo>
                    <a:pt x="1355561" y="571102"/>
                  </a:lnTo>
                  <a:lnTo>
                    <a:pt x="1387975" y="571102"/>
                  </a:lnTo>
                  <a:lnTo>
                    <a:pt x="1388983" y="569548"/>
                  </a:lnTo>
                  <a:lnTo>
                    <a:pt x="1391217" y="563040"/>
                  </a:lnTo>
                  <a:lnTo>
                    <a:pt x="1391272" y="562882"/>
                  </a:lnTo>
                  <a:lnTo>
                    <a:pt x="1392035" y="555438"/>
                  </a:lnTo>
                  <a:lnTo>
                    <a:pt x="1391981" y="547452"/>
                  </a:lnTo>
                  <a:lnTo>
                    <a:pt x="1389808" y="541233"/>
                  </a:lnTo>
                  <a:lnTo>
                    <a:pt x="1385354" y="536318"/>
                  </a:lnTo>
                  <a:lnTo>
                    <a:pt x="1380901" y="531250"/>
                  </a:lnTo>
                  <a:lnTo>
                    <a:pt x="1375526" y="527718"/>
                  </a:lnTo>
                  <a:lnTo>
                    <a:pt x="1369229" y="525722"/>
                  </a:lnTo>
                  <a:lnTo>
                    <a:pt x="1362933" y="523572"/>
                  </a:lnTo>
                  <a:lnTo>
                    <a:pt x="1356636" y="521729"/>
                  </a:lnTo>
                  <a:lnTo>
                    <a:pt x="1350340" y="520193"/>
                  </a:lnTo>
                  <a:lnTo>
                    <a:pt x="1344043" y="518504"/>
                  </a:lnTo>
                  <a:lnTo>
                    <a:pt x="1338668" y="516354"/>
                  </a:lnTo>
                  <a:lnTo>
                    <a:pt x="1334215" y="513743"/>
                  </a:lnTo>
                  <a:lnTo>
                    <a:pt x="1329761" y="510979"/>
                  </a:lnTo>
                  <a:lnTo>
                    <a:pt x="1327534" y="507370"/>
                  </a:lnTo>
                  <a:lnTo>
                    <a:pt x="1327534" y="498002"/>
                  </a:lnTo>
                  <a:lnTo>
                    <a:pt x="1329531" y="494239"/>
                  </a:lnTo>
                  <a:lnTo>
                    <a:pt x="1333524" y="491628"/>
                  </a:lnTo>
                  <a:lnTo>
                    <a:pt x="1337516" y="488864"/>
                  </a:lnTo>
                  <a:lnTo>
                    <a:pt x="1342354" y="487482"/>
                  </a:lnTo>
                  <a:lnTo>
                    <a:pt x="1386906" y="487482"/>
                  </a:lnTo>
                  <a:lnTo>
                    <a:pt x="1385815" y="485255"/>
                  </a:lnTo>
                  <a:lnTo>
                    <a:pt x="1354861" y="469226"/>
                  </a:lnTo>
                  <a:lnTo>
                    <a:pt x="1348036" y="468823"/>
                  </a:lnTo>
                  <a:close/>
                </a:path>
                <a:path w="15786100" h="5746115">
                  <a:moveTo>
                    <a:pt x="1386906" y="487482"/>
                  </a:moveTo>
                  <a:lnTo>
                    <a:pt x="1348036" y="487482"/>
                  </a:lnTo>
                  <a:lnTo>
                    <a:pt x="1356487" y="488403"/>
                  </a:lnTo>
                  <a:lnTo>
                    <a:pt x="1363413" y="491168"/>
                  </a:lnTo>
                  <a:lnTo>
                    <a:pt x="1368812" y="495775"/>
                  </a:lnTo>
                  <a:lnTo>
                    <a:pt x="1372685" y="502225"/>
                  </a:lnTo>
                  <a:lnTo>
                    <a:pt x="1389501" y="492780"/>
                  </a:lnTo>
                  <a:lnTo>
                    <a:pt x="1386906" y="487482"/>
                  </a:lnTo>
                  <a:close/>
                </a:path>
                <a:path w="15786100" h="5746115">
                  <a:moveTo>
                    <a:pt x="1525184" y="468823"/>
                  </a:moveTo>
                  <a:lnTo>
                    <a:pt x="1483950" y="486560"/>
                  </a:lnTo>
                  <a:lnTo>
                    <a:pt x="1466903" y="529407"/>
                  </a:lnTo>
                  <a:lnTo>
                    <a:pt x="1467969" y="541602"/>
                  </a:lnTo>
                  <a:lnTo>
                    <a:pt x="1492920" y="580144"/>
                  </a:lnTo>
                  <a:lnTo>
                    <a:pt x="1525184" y="589992"/>
                  </a:lnTo>
                  <a:lnTo>
                    <a:pt x="1538617" y="588567"/>
                  </a:lnTo>
                  <a:lnTo>
                    <a:pt x="1550351" y="584291"/>
                  </a:lnTo>
                  <a:lnTo>
                    <a:pt x="1560386" y="577164"/>
                  </a:lnTo>
                  <a:lnTo>
                    <a:pt x="1565835" y="570642"/>
                  </a:lnTo>
                  <a:lnTo>
                    <a:pt x="1527718" y="570642"/>
                  </a:lnTo>
                  <a:lnTo>
                    <a:pt x="1519425" y="569907"/>
                  </a:lnTo>
                  <a:lnTo>
                    <a:pt x="1489882" y="545533"/>
                  </a:lnTo>
                  <a:lnTo>
                    <a:pt x="1486945" y="529407"/>
                  </a:lnTo>
                  <a:lnTo>
                    <a:pt x="1487679" y="521014"/>
                  </a:lnTo>
                  <a:lnTo>
                    <a:pt x="1511824" y="491168"/>
                  </a:lnTo>
                  <a:lnTo>
                    <a:pt x="1527718" y="488173"/>
                  </a:lnTo>
                  <a:lnTo>
                    <a:pt x="1565835" y="488173"/>
                  </a:lnTo>
                  <a:lnTo>
                    <a:pt x="1560386" y="481651"/>
                  </a:lnTo>
                  <a:lnTo>
                    <a:pt x="1550351" y="474524"/>
                  </a:lnTo>
                  <a:lnTo>
                    <a:pt x="1538617" y="470248"/>
                  </a:lnTo>
                  <a:lnTo>
                    <a:pt x="1525184" y="468823"/>
                  </a:lnTo>
                  <a:close/>
                </a:path>
                <a:path w="15786100" h="5746115">
                  <a:moveTo>
                    <a:pt x="1588764" y="567186"/>
                  </a:moveTo>
                  <a:lnTo>
                    <a:pt x="1568722" y="567186"/>
                  </a:lnTo>
                  <a:lnTo>
                    <a:pt x="1568722" y="586997"/>
                  </a:lnTo>
                  <a:lnTo>
                    <a:pt x="1588764" y="586997"/>
                  </a:lnTo>
                  <a:lnTo>
                    <a:pt x="1588764" y="567186"/>
                  </a:lnTo>
                  <a:close/>
                </a:path>
                <a:path w="15786100" h="5746115">
                  <a:moveTo>
                    <a:pt x="1565835" y="488173"/>
                  </a:moveTo>
                  <a:lnTo>
                    <a:pt x="1527718" y="488173"/>
                  </a:lnTo>
                  <a:lnTo>
                    <a:pt x="1536112" y="488922"/>
                  </a:lnTo>
                  <a:lnTo>
                    <a:pt x="1543786" y="491168"/>
                  </a:lnTo>
                  <a:lnTo>
                    <a:pt x="1567988" y="521014"/>
                  </a:lnTo>
                  <a:lnTo>
                    <a:pt x="1568722" y="529407"/>
                  </a:lnTo>
                  <a:lnTo>
                    <a:pt x="1567988" y="537816"/>
                  </a:lnTo>
                  <a:lnTo>
                    <a:pt x="1543786" y="567705"/>
                  </a:lnTo>
                  <a:lnTo>
                    <a:pt x="1527718" y="570642"/>
                  </a:lnTo>
                  <a:lnTo>
                    <a:pt x="1565835" y="570642"/>
                  </a:lnTo>
                  <a:lnTo>
                    <a:pt x="1568722" y="567186"/>
                  </a:lnTo>
                  <a:lnTo>
                    <a:pt x="1588764" y="567186"/>
                  </a:lnTo>
                  <a:lnTo>
                    <a:pt x="1588764" y="491628"/>
                  </a:lnTo>
                  <a:lnTo>
                    <a:pt x="1568722" y="491628"/>
                  </a:lnTo>
                  <a:lnTo>
                    <a:pt x="1565835" y="488173"/>
                  </a:lnTo>
                  <a:close/>
                </a:path>
                <a:path w="15786100" h="5746115">
                  <a:moveTo>
                    <a:pt x="1588764" y="425746"/>
                  </a:moveTo>
                  <a:lnTo>
                    <a:pt x="1568722" y="425746"/>
                  </a:lnTo>
                  <a:lnTo>
                    <a:pt x="1568722" y="491628"/>
                  </a:lnTo>
                  <a:lnTo>
                    <a:pt x="1588764" y="491628"/>
                  </a:lnTo>
                  <a:lnTo>
                    <a:pt x="1588764" y="425746"/>
                  </a:lnTo>
                  <a:close/>
                </a:path>
                <a:path w="15786100" h="5746115">
                  <a:moveTo>
                    <a:pt x="1673262" y="468823"/>
                  </a:moveTo>
                  <a:lnTo>
                    <a:pt x="1630185" y="486330"/>
                  </a:lnTo>
                  <a:lnTo>
                    <a:pt x="1612678" y="529407"/>
                  </a:lnTo>
                  <a:lnTo>
                    <a:pt x="1613772" y="541688"/>
                  </a:lnTo>
                  <a:lnTo>
                    <a:pt x="1639529" y="580144"/>
                  </a:lnTo>
                  <a:lnTo>
                    <a:pt x="1673262" y="589992"/>
                  </a:lnTo>
                  <a:lnTo>
                    <a:pt x="1685457" y="588898"/>
                  </a:lnTo>
                  <a:lnTo>
                    <a:pt x="1696701" y="585615"/>
                  </a:lnTo>
                  <a:lnTo>
                    <a:pt x="1706996" y="580144"/>
                  </a:lnTo>
                  <a:lnTo>
                    <a:pt x="1716340" y="572485"/>
                  </a:lnTo>
                  <a:lnTo>
                    <a:pt x="1718078" y="570412"/>
                  </a:lnTo>
                  <a:lnTo>
                    <a:pt x="1673262" y="570412"/>
                  </a:lnTo>
                  <a:lnTo>
                    <a:pt x="1665070" y="569677"/>
                  </a:lnTo>
                  <a:lnTo>
                    <a:pt x="1633453" y="537801"/>
                  </a:lnTo>
                  <a:lnTo>
                    <a:pt x="1632719" y="529407"/>
                  </a:lnTo>
                  <a:lnTo>
                    <a:pt x="1633453" y="521014"/>
                  </a:lnTo>
                  <a:lnTo>
                    <a:pt x="1657540" y="491340"/>
                  </a:lnTo>
                  <a:lnTo>
                    <a:pt x="1673262" y="488403"/>
                  </a:lnTo>
                  <a:lnTo>
                    <a:pt x="1718078" y="488403"/>
                  </a:lnTo>
                  <a:lnTo>
                    <a:pt x="1716340" y="486330"/>
                  </a:lnTo>
                  <a:lnTo>
                    <a:pt x="1706996" y="478671"/>
                  </a:lnTo>
                  <a:lnTo>
                    <a:pt x="1696701" y="473200"/>
                  </a:lnTo>
                  <a:lnTo>
                    <a:pt x="1685457" y="469917"/>
                  </a:lnTo>
                  <a:lnTo>
                    <a:pt x="1673262" y="468823"/>
                  </a:lnTo>
                  <a:close/>
                </a:path>
                <a:path w="15786100" h="5746115">
                  <a:moveTo>
                    <a:pt x="1718078" y="488403"/>
                  </a:moveTo>
                  <a:lnTo>
                    <a:pt x="1673262" y="488403"/>
                  </a:lnTo>
                  <a:lnTo>
                    <a:pt x="1681555" y="489138"/>
                  </a:lnTo>
                  <a:lnTo>
                    <a:pt x="1689157" y="491340"/>
                  </a:lnTo>
                  <a:lnTo>
                    <a:pt x="1713302" y="521014"/>
                  </a:lnTo>
                  <a:lnTo>
                    <a:pt x="1714036" y="529407"/>
                  </a:lnTo>
                  <a:lnTo>
                    <a:pt x="1713302" y="537801"/>
                  </a:lnTo>
                  <a:lnTo>
                    <a:pt x="1689157" y="567474"/>
                  </a:lnTo>
                  <a:lnTo>
                    <a:pt x="1673262" y="570412"/>
                  </a:lnTo>
                  <a:lnTo>
                    <a:pt x="1718078" y="570412"/>
                  </a:lnTo>
                  <a:lnTo>
                    <a:pt x="1724100" y="563227"/>
                  </a:lnTo>
                  <a:lnTo>
                    <a:pt x="1729643" y="552962"/>
                  </a:lnTo>
                  <a:lnTo>
                    <a:pt x="1732969" y="541688"/>
                  </a:lnTo>
                  <a:lnTo>
                    <a:pt x="1734077" y="529407"/>
                  </a:lnTo>
                  <a:lnTo>
                    <a:pt x="1732969" y="517126"/>
                  </a:lnTo>
                  <a:lnTo>
                    <a:pt x="1729643" y="505853"/>
                  </a:lnTo>
                  <a:lnTo>
                    <a:pt x="1724100" y="495588"/>
                  </a:lnTo>
                  <a:lnTo>
                    <a:pt x="1718078" y="488403"/>
                  </a:lnTo>
                  <a:close/>
                </a:path>
                <a:path w="15786100" h="5746115">
                  <a:moveTo>
                    <a:pt x="1777745" y="471818"/>
                  </a:moveTo>
                  <a:lnTo>
                    <a:pt x="1757703" y="471818"/>
                  </a:lnTo>
                  <a:lnTo>
                    <a:pt x="1757703" y="586997"/>
                  </a:lnTo>
                  <a:lnTo>
                    <a:pt x="1777745" y="586997"/>
                  </a:lnTo>
                  <a:lnTo>
                    <a:pt x="1777745" y="522957"/>
                  </a:lnTo>
                  <a:lnTo>
                    <a:pt x="1778225" y="515355"/>
                  </a:lnTo>
                  <a:lnTo>
                    <a:pt x="1798784" y="487943"/>
                  </a:lnTo>
                  <a:lnTo>
                    <a:pt x="1845604" y="487943"/>
                  </a:lnTo>
                  <a:lnTo>
                    <a:pt x="1845113" y="487252"/>
                  </a:lnTo>
                  <a:lnTo>
                    <a:pt x="1777745" y="487252"/>
                  </a:lnTo>
                  <a:lnTo>
                    <a:pt x="1777745" y="471818"/>
                  </a:lnTo>
                  <a:close/>
                </a:path>
                <a:path w="15786100" h="5746115">
                  <a:moveTo>
                    <a:pt x="1845604" y="487943"/>
                  </a:moveTo>
                  <a:lnTo>
                    <a:pt x="1814756" y="487943"/>
                  </a:lnTo>
                  <a:lnTo>
                    <a:pt x="1820668" y="490400"/>
                  </a:lnTo>
                  <a:lnTo>
                    <a:pt x="1824969" y="495314"/>
                  </a:lnTo>
                  <a:lnTo>
                    <a:pt x="1829422" y="500228"/>
                  </a:lnTo>
                  <a:lnTo>
                    <a:pt x="1831649" y="507139"/>
                  </a:lnTo>
                  <a:lnTo>
                    <a:pt x="1831649" y="586997"/>
                  </a:lnTo>
                  <a:lnTo>
                    <a:pt x="1851690" y="586997"/>
                  </a:lnTo>
                  <a:lnTo>
                    <a:pt x="1851690" y="522957"/>
                  </a:lnTo>
                  <a:lnTo>
                    <a:pt x="1852126" y="515355"/>
                  </a:lnTo>
                  <a:lnTo>
                    <a:pt x="1852160" y="514751"/>
                  </a:lnTo>
                  <a:lnTo>
                    <a:pt x="1870334" y="488403"/>
                  </a:lnTo>
                  <a:lnTo>
                    <a:pt x="1845931" y="488403"/>
                  </a:lnTo>
                  <a:lnTo>
                    <a:pt x="1845604" y="487943"/>
                  </a:lnTo>
                  <a:close/>
                </a:path>
                <a:path w="15786100" h="5746115">
                  <a:moveTo>
                    <a:pt x="1918411" y="487943"/>
                  </a:moveTo>
                  <a:lnTo>
                    <a:pt x="1887703" y="487943"/>
                  </a:lnTo>
                  <a:lnTo>
                    <a:pt x="1893846" y="490400"/>
                  </a:lnTo>
                  <a:lnTo>
                    <a:pt x="1903060" y="500228"/>
                  </a:lnTo>
                  <a:lnTo>
                    <a:pt x="1905364" y="507139"/>
                  </a:lnTo>
                  <a:lnTo>
                    <a:pt x="1905364" y="586997"/>
                  </a:lnTo>
                  <a:lnTo>
                    <a:pt x="1925405" y="586997"/>
                  </a:lnTo>
                  <a:lnTo>
                    <a:pt x="1925361" y="514751"/>
                  </a:lnTo>
                  <a:lnTo>
                    <a:pt x="1924657" y="505205"/>
                  </a:lnTo>
                  <a:lnTo>
                    <a:pt x="1922411" y="496178"/>
                  </a:lnTo>
                  <a:lnTo>
                    <a:pt x="1918728" y="488403"/>
                  </a:lnTo>
                  <a:lnTo>
                    <a:pt x="1918667" y="488274"/>
                  </a:lnTo>
                  <a:lnTo>
                    <a:pt x="1918411" y="487943"/>
                  </a:lnTo>
                  <a:close/>
                </a:path>
                <a:path w="15786100" h="5746115">
                  <a:moveTo>
                    <a:pt x="1882098" y="468823"/>
                  </a:moveTo>
                  <a:lnTo>
                    <a:pt x="1846033" y="488274"/>
                  </a:lnTo>
                  <a:lnTo>
                    <a:pt x="1845931" y="488403"/>
                  </a:lnTo>
                  <a:lnTo>
                    <a:pt x="1870334" y="488403"/>
                  </a:lnTo>
                  <a:lnTo>
                    <a:pt x="1871424" y="487943"/>
                  </a:lnTo>
                  <a:lnTo>
                    <a:pt x="1918411" y="487943"/>
                  </a:lnTo>
                  <a:lnTo>
                    <a:pt x="1913427" y="481493"/>
                  </a:lnTo>
                  <a:lnTo>
                    <a:pt x="1906977" y="475950"/>
                  </a:lnTo>
                  <a:lnTo>
                    <a:pt x="1899605" y="471990"/>
                  </a:lnTo>
                  <a:lnTo>
                    <a:pt x="1891312" y="469615"/>
                  </a:lnTo>
                  <a:lnTo>
                    <a:pt x="1882098" y="468823"/>
                  </a:lnTo>
                  <a:close/>
                </a:path>
                <a:path w="15786100" h="5746115">
                  <a:moveTo>
                    <a:pt x="1812068" y="468823"/>
                  </a:moveTo>
                  <a:lnTo>
                    <a:pt x="1800794" y="470047"/>
                  </a:lnTo>
                  <a:lnTo>
                    <a:pt x="1801264" y="470047"/>
                  </a:lnTo>
                  <a:lnTo>
                    <a:pt x="1792200" y="473430"/>
                  </a:lnTo>
                  <a:lnTo>
                    <a:pt x="1784296" y="479189"/>
                  </a:lnTo>
                  <a:lnTo>
                    <a:pt x="1777745" y="487252"/>
                  </a:lnTo>
                  <a:lnTo>
                    <a:pt x="1845113" y="487252"/>
                  </a:lnTo>
                  <a:lnTo>
                    <a:pt x="1839841" y="479837"/>
                  </a:lnTo>
                  <a:lnTo>
                    <a:pt x="1832167" y="473718"/>
                  </a:lnTo>
                  <a:lnTo>
                    <a:pt x="1822910" y="470047"/>
                  </a:lnTo>
                  <a:lnTo>
                    <a:pt x="1812068" y="468823"/>
                  </a:lnTo>
                  <a:close/>
                </a:path>
                <a:path w="15786100" h="5746115">
                  <a:moveTo>
                    <a:pt x="2007098" y="468823"/>
                  </a:moveTo>
                  <a:lnTo>
                    <a:pt x="1993847" y="469946"/>
                  </a:lnTo>
                  <a:lnTo>
                    <a:pt x="1994203" y="469946"/>
                  </a:lnTo>
                  <a:lnTo>
                    <a:pt x="1982853" y="473142"/>
                  </a:lnTo>
                  <a:lnTo>
                    <a:pt x="1950948" y="505565"/>
                  </a:lnTo>
                  <a:lnTo>
                    <a:pt x="1946744" y="529407"/>
                  </a:lnTo>
                  <a:lnTo>
                    <a:pt x="1947809" y="541976"/>
                  </a:lnTo>
                  <a:lnTo>
                    <a:pt x="1973063" y="580403"/>
                  </a:lnTo>
                  <a:lnTo>
                    <a:pt x="2008480" y="589992"/>
                  </a:lnTo>
                  <a:lnTo>
                    <a:pt x="2024346" y="588365"/>
                  </a:lnTo>
                  <a:lnTo>
                    <a:pt x="2038082" y="583484"/>
                  </a:lnTo>
                  <a:lnTo>
                    <a:pt x="2049686" y="575350"/>
                  </a:lnTo>
                  <a:lnTo>
                    <a:pt x="2053219" y="571102"/>
                  </a:lnTo>
                  <a:lnTo>
                    <a:pt x="2008941" y="571102"/>
                  </a:lnTo>
                  <a:lnTo>
                    <a:pt x="2001080" y="570570"/>
                  </a:lnTo>
                  <a:lnTo>
                    <a:pt x="1969247" y="545907"/>
                  </a:lnTo>
                  <a:lnTo>
                    <a:pt x="1967246" y="538622"/>
                  </a:lnTo>
                  <a:lnTo>
                    <a:pt x="2063767" y="538622"/>
                  </a:lnTo>
                  <a:lnTo>
                    <a:pt x="2064227" y="535550"/>
                  </a:lnTo>
                  <a:lnTo>
                    <a:pt x="2064458" y="532556"/>
                  </a:lnTo>
                  <a:lnTo>
                    <a:pt x="2064439" y="529407"/>
                  </a:lnTo>
                  <a:lnTo>
                    <a:pt x="2063748" y="521115"/>
                  </a:lnTo>
                  <a:lnTo>
                    <a:pt x="1967246" y="521115"/>
                  </a:lnTo>
                  <a:lnTo>
                    <a:pt x="1969017" y="513901"/>
                  </a:lnTo>
                  <a:lnTo>
                    <a:pt x="1999381" y="488288"/>
                  </a:lnTo>
                  <a:lnTo>
                    <a:pt x="2007098" y="487712"/>
                  </a:lnTo>
                  <a:lnTo>
                    <a:pt x="2049029" y="487712"/>
                  </a:lnTo>
                  <a:lnTo>
                    <a:pt x="2048333" y="486791"/>
                  </a:lnTo>
                  <a:lnTo>
                    <a:pt x="2039795" y="478930"/>
                  </a:lnTo>
                  <a:lnTo>
                    <a:pt x="2030077" y="473315"/>
                  </a:lnTo>
                  <a:lnTo>
                    <a:pt x="2019178" y="469946"/>
                  </a:lnTo>
                  <a:lnTo>
                    <a:pt x="2007098" y="468823"/>
                  </a:lnTo>
                  <a:close/>
                </a:path>
                <a:path w="15786100" h="5746115">
                  <a:moveTo>
                    <a:pt x="2042113" y="554286"/>
                  </a:moveTo>
                  <a:lnTo>
                    <a:pt x="2036152" y="561643"/>
                  </a:lnTo>
                  <a:lnTo>
                    <a:pt x="2028637" y="566898"/>
                  </a:lnTo>
                  <a:lnTo>
                    <a:pt x="2019566" y="570051"/>
                  </a:lnTo>
                  <a:lnTo>
                    <a:pt x="2008941" y="571102"/>
                  </a:lnTo>
                  <a:lnTo>
                    <a:pt x="2053219" y="571102"/>
                  </a:lnTo>
                  <a:lnTo>
                    <a:pt x="2059160" y="563961"/>
                  </a:lnTo>
                  <a:lnTo>
                    <a:pt x="2042113" y="554286"/>
                  </a:lnTo>
                  <a:close/>
                </a:path>
                <a:path w="15786100" h="5746115">
                  <a:moveTo>
                    <a:pt x="2049029" y="487712"/>
                  </a:moveTo>
                  <a:lnTo>
                    <a:pt x="2007098" y="487712"/>
                  </a:lnTo>
                  <a:lnTo>
                    <a:pt x="2014336" y="488288"/>
                  </a:lnTo>
                  <a:lnTo>
                    <a:pt x="2013962" y="488288"/>
                  </a:lnTo>
                  <a:lnTo>
                    <a:pt x="2044186" y="521115"/>
                  </a:lnTo>
                  <a:lnTo>
                    <a:pt x="2063748" y="521115"/>
                  </a:lnTo>
                  <a:lnTo>
                    <a:pt x="2054756" y="495285"/>
                  </a:lnTo>
                  <a:lnTo>
                    <a:pt x="2049029" y="487712"/>
                  </a:lnTo>
                  <a:close/>
                </a:path>
                <a:path w="15786100" h="5746115">
                  <a:moveTo>
                    <a:pt x="2093132" y="553134"/>
                  </a:moveTo>
                  <a:lnTo>
                    <a:pt x="2075855" y="563040"/>
                  </a:lnTo>
                  <a:lnTo>
                    <a:pt x="2078821" y="568842"/>
                  </a:lnTo>
                  <a:lnTo>
                    <a:pt x="2082651" y="574040"/>
                  </a:lnTo>
                  <a:lnTo>
                    <a:pt x="2121697" y="589992"/>
                  </a:lnTo>
                  <a:lnTo>
                    <a:pt x="2130709" y="589402"/>
                  </a:lnTo>
                  <a:lnTo>
                    <a:pt x="2160714" y="571102"/>
                  </a:lnTo>
                  <a:lnTo>
                    <a:pt x="2114632" y="571102"/>
                  </a:lnTo>
                  <a:lnTo>
                    <a:pt x="2108783" y="569548"/>
                  </a:lnTo>
                  <a:lnTo>
                    <a:pt x="2107548" y="568842"/>
                  </a:lnTo>
                  <a:lnTo>
                    <a:pt x="2098430" y="563040"/>
                  </a:lnTo>
                  <a:lnTo>
                    <a:pt x="2094975" y="558663"/>
                  </a:lnTo>
                  <a:lnTo>
                    <a:pt x="2093132" y="553134"/>
                  </a:lnTo>
                  <a:close/>
                </a:path>
                <a:path w="15786100" h="5746115">
                  <a:moveTo>
                    <a:pt x="2120775" y="468823"/>
                  </a:moveTo>
                  <a:lnTo>
                    <a:pt x="2082881" y="489498"/>
                  </a:lnTo>
                  <a:lnTo>
                    <a:pt x="2080056" y="510979"/>
                  </a:lnTo>
                  <a:lnTo>
                    <a:pt x="2082228" y="517122"/>
                  </a:lnTo>
                  <a:lnTo>
                    <a:pt x="2115400" y="536702"/>
                  </a:lnTo>
                  <a:lnTo>
                    <a:pt x="2127993" y="539927"/>
                  </a:lnTo>
                  <a:lnTo>
                    <a:pt x="2133368" y="542077"/>
                  </a:lnTo>
                  <a:lnTo>
                    <a:pt x="2137822" y="544842"/>
                  </a:lnTo>
                  <a:lnTo>
                    <a:pt x="2142276" y="547452"/>
                  </a:lnTo>
                  <a:lnTo>
                    <a:pt x="2144502" y="550984"/>
                  </a:lnTo>
                  <a:lnTo>
                    <a:pt x="2144502" y="560813"/>
                  </a:lnTo>
                  <a:lnTo>
                    <a:pt x="2142352" y="564806"/>
                  </a:lnTo>
                  <a:lnTo>
                    <a:pt x="2138052" y="567417"/>
                  </a:lnTo>
                  <a:lnTo>
                    <a:pt x="2133752" y="569874"/>
                  </a:lnTo>
                  <a:lnTo>
                    <a:pt x="2128300" y="571102"/>
                  </a:lnTo>
                  <a:lnTo>
                    <a:pt x="2160714" y="571102"/>
                  </a:lnTo>
                  <a:lnTo>
                    <a:pt x="2161722" y="569548"/>
                  </a:lnTo>
                  <a:lnTo>
                    <a:pt x="2163956" y="563040"/>
                  </a:lnTo>
                  <a:lnTo>
                    <a:pt x="2164011" y="562882"/>
                  </a:lnTo>
                  <a:lnTo>
                    <a:pt x="2164774" y="555438"/>
                  </a:lnTo>
                  <a:lnTo>
                    <a:pt x="2164720" y="547452"/>
                  </a:lnTo>
                  <a:lnTo>
                    <a:pt x="2162547" y="541233"/>
                  </a:lnTo>
                  <a:lnTo>
                    <a:pt x="2158093" y="536318"/>
                  </a:lnTo>
                  <a:lnTo>
                    <a:pt x="2153640" y="531250"/>
                  </a:lnTo>
                  <a:lnTo>
                    <a:pt x="2148265" y="527718"/>
                  </a:lnTo>
                  <a:lnTo>
                    <a:pt x="2141968" y="525722"/>
                  </a:lnTo>
                  <a:lnTo>
                    <a:pt x="2135672" y="523572"/>
                  </a:lnTo>
                  <a:lnTo>
                    <a:pt x="2129375" y="521729"/>
                  </a:lnTo>
                  <a:lnTo>
                    <a:pt x="2123079" y="520193"/>
                  </a:lnTo>
                  <a:lnTo>
                    <a:pt x="2116782" y="518504"/>
                  </a:lnTo>
                  <a:lnTo>
                    <a:pt x="2111407" y="516354"/>
                  </a:lnTo>
                  <a:lnTo>
                    <a:pt x="2106954" y="513743"/>
                  </a:lnTo>
                  <a:lnTo>
                    <a:pt x="2102500" y="510979"/>
                  </a:lnTo>
                  <a:lnTo>
                    <a:pt x="2100273" y="507370"/>
                  </a:lnTo>
                  <a:lnTo>
                    <a:pt x="2100273" y="498002"/>
                  </a:lnTo>
                  <a:lnTo>
                    <a:pt x="2102270" y="494239"/>
                  </a:lnTo>
                  <a:lnTo>
                    <a:pt x="2106263" y="491628"/>
                  </a:lnTo>
                  <a:lnTo>
                    <a:pt x="2110255" y="488864"/>
                  </a:lnTo>
                  <a:lnTo>
                    <a:pt x="2115093" y="487482"/>
                  </a:lnTo>
                  <a:lnTo>
                    <a:pt x="2159645" y="487482"/>
                  </a:lnTo>
                  <a:lnTo>
                    <a:pt x="2158554" y="485255"/>
                  </a:lnTo>
                  <a:lnTo>
                    <a:pt x="2127600" y="469226"/>
                  </a:lnTo>
                  <a:lnTo>
                    <a:pt x="2120775" y="468823"/>
                  </a:lnTo>
                  <a:close/>
                </a:path>
                <a:path w="15786100" h="5746115">
                  <a:moveTo>
                    <a:pt x="2159645" y="487482"/>
                  </a:moveTo>
                  <a:lnTo>
                    <a:pt x="2120775" y="487482"/>
                  </a:lnTo>
                  <a:lnTo>
                    <a:pt x="2129227" y="488403"/>
                  </a:lnTo>
                  <a:lnTo>
                    <a:pt x="2136152" y="491168"/>
                  </a:lnTo>
                  <a:lnTo>
                    <a:pt x="2141551" y="495775"/>
                  </a:lnTo>
                  <a:lnTo>
                    <a:pt x="2145424" y="502225"/>
                  </a:lnTo>
                  <a:lnTo>
                    <a:pt x="2162240" y="492780"/>
                  </a:lnTo>
                  <a:lnTo>
                    <a:pt x="2159645" y="487482"/>
                  </a:lnTo>
                  <a:close/>
                </a:path>
                <a:path w="15786100" h="5746115">
                  <a:moveTo>
                    <a:pt x="2216023" y="491168"/>
                  </a:moveTo>
                  <a:lnTo>
                    <a:pt x="2195982" y="491168"/>
                  </a:lnTo>
                  <a:lnTo>
                    <a:pt x="2195982" y="553595"/>
                  </a:lnTo>
                  <a:lnTo>
                    <a:pt x="2223913" y="587688"/>
                  </a:lnTo>
                  <a:lnTo>
                    <a:pt x="2234409" y="588034"/>
                  </a:lnTo>
                  <a:lnTo>
                    <a:pt x="2246661" y="586997"/>
                  </a:lnTo>
                  <a:lnTo>
                    <a:pt x="2246661" y="569490"/>
                  </a:lnTo>
                  <a:lnTo>
                    <a:pt x="2229615" y="569490"/>
                  </a:lnTo>
                  <a:lnTo>
                    <a:pt x="2225007" y="569336"/>
                  </a:lnTo>
                  <a:lnTo>
                    <a:pt x="2221552" y="568108"/>
                  </a:lnTo>
                  <a:lnTo>
                    <a:pt x="2219248" y="565804"/>
                  </a:lnTo>
                  <a:lnTo>
                    <a:pt x="2217195" y="563458"/>
                  </a:lnTo>
                  <a:lnTo>
                    <a:pt x="2216023" y="559277"/>
                  </a:lnTo>
                  <a:lnTo>
                    <a:pt x="2216023" y="491168"/>
                  </a:lnTo>
                  <a:close/>
                </a:path>
                <a:path w="15786100" h="5746115">
                  <a:moveTo>
                    <a:pt x="2246661" y="569029"/>
                  </a:moveTo>
                  <a:lnTo>
                    <a:pt x="2239904" y="569336"/>
                  </a:lnTo>
                  <a:lnTo>
                    <a:pt x="2234222" y="569490"/>
                  </a:lnTo>
                  <a:lnTo>
                    <a:pt x="2246661" y="569490"/>
                  </a:lnTo>
                  <a:lnTo>
                    <a:pt x="2246661" y="569029"/>
                  </a:lnTo>
                  <a:close/>
                </a:path>
                <a:path w="15786100" h="5746115">
                  <a:moveTo>
                    <a:pt x="2246661" y="471818"/>
                  </a:moveTo>
                  <a:lnTo>
                    <a:pt x="2173177" y="471818"/>
                  </a:lnTo>
                  <a:lnTo>
                    <a:pt x="2173177" y="491168"/>
                  </a:lnTo>
                  <a:lnTo>
                    <a:pt x="2246661" y="491168"/>
                  </a:lnTo>
                  <a:lnTo>
                    <a:pt x="2246661" y="471818"/>
                  </a:lnTo>
                  <a:close/>
                </a:path>
                <a:path w="15786100" h="5746115">
                  <a:moveTo>
                    <a:pt x="2216023" y="439567"/>
                  </a:moveTo>
                  <a:lnTo>
                    <a:pt x="2195982" y="445557"/>
                  </a:lnTo>
                  <a:lnTo>
                    <a:pt x="2195982" y="471818"/>
                  </a:lnTo>
                  <a:lnTo>
                    <a:pt x="2216023" y="471818"/>
                  </a:lnTo>
                  <a:lnTo>
                    <a:pt x="2216023" y="439567"/>
                  </a:lnTo>
                  <a:close/>
                </a:path>
                <a:path w="15786100" h="5746115">
                  <a:moveTo>
                    <a:pt x="2284210" y="423903"/>
                  </a:moveTo>
                  <a:lnTo>
                    <a:pt x="2276685" y="423903"/>
                  </a:lnTo>
                  <a:lnTo>
                    <a:pt x="2273460" y="425285"/>
                  </a:lnTo>
                  <a:lnTo>
                    <a:pt x="2270849" y="428049"/>
                  </a:lnTo>
                  <a:lnTo>
                    <a:pt x="2268238" y="430660"/>
                  </a:lnTo>
                  <a:lnTo>
                    <a:pt x="2266933" y="433808"/>
                  </a:lnTo>
                  <a:lnTo>
                    <a:pt x="2266933" y="441180"/>
                  </a:lnTo>
                  <a:lnTo>
                    <a:pt x="2268238" y="444328"/>
                  </a:lnTo>
                  <a:lnTo>
                    <a:pt x="2273460" y="449549"/>
                  </a:lnTo>
                  <a:lnTo>
                    <a:pt x="2276685" y="450855"/>
                  </a:lnTo>
                  <a:lnTo>
                    <a:pt x="2284210" y="450855"/>
                  </a:lnTo>
                  <a:lnTo>
                    <a:pt x="2287358" y="449549"/>
                  </a:lnTo>
                  <a:lnTo>
                    <a:pt x="2292580" y="444328"/>
                  </a:lnTo>
                  <a:lnTo>
                    <a:pt x="2293885" y="441180"/>
                  </a:lnTo>
                  <a:lnTo>
                    <a:pt x="2293885" y="433808"/>
                  </a:lnTo>
                  <a:lnTo>
                    <a:pt x="2292580" y="430660"/>
                  </a:lnTo>
                  <a:lnTo>
                    <a:pt x="2289969" y="428049"/>
                  </a:lnTo>
                  <a:lnTo>
                    <a:pt x="2287358" y="425285"/>
                  </a:lnTo>
                  <a:lnTo>
                    <a:pt x="2284210" y="423903"/>
                  </a:lnTo>
                  <a:close/>
                </a:path>
                <a:path w="15786100" h="5746115">
                  <a:moveTo>
                    <a:pt x="2290430" y="471818"/>
                  </a:moveTo>
                  <a:lnTo>
                    <a:pt x="2270388" y="471818"/>
                  </a:lnTo>
                  <a:lnTo>
                    <a:pt x="2270388" y="586997"/>
                  </a:lnTo>
                  <a:lnTo>
                    <a:pt x="2290430" y="586997"/>
                  </a:lnTo>
                  <a:lnTo>
                    <a:pt x="2290430" y="471818"/>
                  </a:lnTo>
                  <a:close/>
                </a:path>
                <a:path w="15786100" h="5746115">
                  <a:moveTo>
                    <a:pt x="2375139" y="468823"/>
                  </a:moveTo>
                  <a:lnTo>
                    <a:pt x="2331831" y="486330"/>
                  </a:lnTo>
                  <a:lnTo>
                    <a:pt x="2314554" y="529407"/>
                  </a:lnTo>
                  <a:lnTo>
                    <a:pt x="2315634" y="541789"/>
                  </a:lnTo>
                  <a:lnTo>
                    <a:pt x="2341017" y="580274"/>
                  </a:lnTo>
                  <a:lnTo>
                    <a:pt x="2375139" y="589992"/>
                  </a:lnTo>
                  <a:lnTo>
                    <a:pt x="2383360" y="589488"/>
                  </a:lnTo>
                  <a:lnTo>
                    <a:pt x="2417986" y="572312"/>
                  </a:lnTo>
                  <a:lnTo>
                    <a:pt x="2419783" y="570181"/>
                  </a:lnTo>
                  <a:lnTo>
                    <a:pt x="2375139" y="570181"/>
                  </a:lnTo>
                  <a:lnTo>
                    <a:pt x="2366846" y="569447"/>
                  </a:lnTo>
                  <a:lnTo>
                    <a:pt x="2335316" y="537700"/>
                  </a:lnTo>
                  <a:lnTo>
                    <a:pt x="2334596" y="529407"/>
                  </a:lnTo>
                  <a:lnTo>
                    <a:pt x="2335316" y="521014"/>
                  </a:lnTo>
                  <a:lnTo>
                    <a:pt x="2359244" y="491340"/>
                  </a:lnTo>
                  <a:lnTo>
                    <a:pt x="2375139" y="488403"/>
                  </a:lnTo>
                  <a:lnTo>
                    <a:pt x="2419059" y="488403"/>
                  </a:lnTo>
                  <a:lnTo>
                    <a:pt x="2417640" y="486618"/>
                  </a:lnTo>
                  <a:lnTo>
                    <a:pt x="2383446" y="469341"/>
                  </a:lnTo>
                  <a:lnTo>
                    <a:pt x="2375139" y="468823"/>
                  </a:lnTo>
                  <a:close/>
                </a:path>
                <a:path w="15786100" h="5746115">
                  <a:moveTo>
                    <a:pt x="2409923" y="550140"/>
                  </a:moveTo>
                  <a:lnTo>
                    <a:pt x="2382818" y="570181"/>
                  </a:lnTo>
                  <a:lnTo>
                    <a:pt x="2419783" y="570181"/>
                  </a:lnTo>
                  <a:lnTo>
                    <a:pt x="2422881" y="566510"/>
                  </a:lnTo>
                  <a:lnTo>
                    <a:pt x="2426970" y="560045"/>
                  </a:lnTo>
                  <a:lnTo>
                    <a:pt x="2409923" y="550140"/>
                  </a:lnTo>
                  <a:close/>
                </a:path>
                <a:path w="15786100" h="5746115">
                  <a:moveTo>
                    <a:pt x="2419059" y="488403"/>
                  </a:moveTo>
                  <a:lnTo>
                    <a:pt x="2382818" y="488403"/>
                  </a:lnTo>
                  <a:lnTo>
                    <a:pt x="2389651" y="490246"/>
                  </a:lnTo>
                  <a:lnTo>
                    <a:pt x="2395641" y="493932"/>
                  </a:lnTo>
                  <a:lnTo>
                    <a:pt x="2401784" y="497618"/>
                  </a:lnTo>
                  <a:lnTo>
                    <a:pt x="2406314" y="502532"/>
                  </a:lnTo>
                  <a:lnTo>
                    <a:pt x="2409232" y="508675"/>
                  </a:lnTo>
                  <a:lnTo>
                    <a:pt x="2426048" y="499000"/>
                  </a:lnTo>
                  <a:lnTo>
                    <a:pt x="2422276" y="492449"/>
                  </a:lnTo>
                  <a:lnTo>
                    <a:pt x="2419059" y="488403"/>
                  </a:lnTo>
                  <a:close/>
                </a:path>
                <a:path w="15786100" h="5746115">
                  <a:moveTo>
                    <a:pt x="2524613" y="471818"/>
                  </a:moveTo>
                  <a:lnTo>
                    <a:pt x="2504572" y="471818"/>
                  </a:lnTo>
                  <a:lnTo>
                    <a:pt x="2504572" y="633069"/>
                  </a:lnTo>
                  <a:lnTo>
                    <a:pt x="2524613" y="633069"/>
                  </a:lnTo>
                  <a:lnTo>
                    <a:pt x="2524613" y="567186"/>
                  </a:lnTo>
                  <a:lnTo>
                    <a:pt x="2548568" y="567186"/>
                  </a:lnTo>
                  <a:lnTo>
                    <a:pt x="2524613" y="529407"/>
                  </a:lnTo>
                  <a:lnTo>
                    <a:pt x="2525348" y="521014"/>
                  </a:lnTo>
                  <a:lnTo>
                    <a:pt x="2548694" y="491628"/>
                  </a:lnTo>
                  <a:lnTo>
                    <a:pt x="2524613" y="491628"/>
                  </a:lnTo>
                  <a:lnTo>
                    <a:pt x="2524613" y="471818"/>
                  </a:lnTo>
                  <a:close/>
                </a:path>
                <a:path w="15786100" h="5746115">
                  <a:moveTo>
                    <a:pt x="2548568" y="567186"/>
                  </a:moveTo>
                  <a:lnTo>
                    <a:pt x="2524613" y="567186"/>
                  </a:lnTo>
                  <a:lnTo>
                    <a:pt x="2532950" y="577164"/>
                  </a:lnTo>
                  <a:lnTo>
                    <a:pt x="2542985" y="584291"/>
                  </a:lnTo>
                  <a:lnTo>
                    <a:pt x="2554719" y="588567"/>
                  </a:lnTo>
                  <a:lnTo>
                    <a:pt x="2568151" y="589992"/>
                  </a:lnTo>
                  <a:lnTo>
                    <a:pt x="2579799" y="588898"/>
                  </a:lnTo>
                  <a:lnTo>
                    <a:pt x="2590554" y="585615"/>
                  </a:lnTo>
                  <a:lnTo>
                    <a:pt x="2600416" y="580144"/>
                  </a:lnTo>
                  <a:lnTo>
                    <a:pt x="2609386" y="572485"/>
                  </a:lnTo>
                  <a:lnTo>
                    <a:pt x="2610857" y="570642"/>
                  </a:lnTo>
                  <a:lnTo>
                    <a:pt x="2565617" y="570642"/>
                  </a:lnTo>
                  <a:lnTo>
                    <a:pt x="2557224" y="569907"/>
                  </a:lnTo>
                  <a:lnTo>
                    <a:pt x="2549550" y="567705"/>
                  </a:lnTo>
                  <a:lnTo>
                    <a:pt x="2548568" y="567186"/>
                  </a:lnTo>
                  <a:close/>
                </a:path>
                <a:path w="15786100" h="5746115">
                  <a:moveTo>
                    <a:pt x="2610687" y="488173"/>
                  </a:moveTo>
                  <a:lnTo>
                    <a:pt x="2565617" y="488173"/>
                  </a:lnTo>
                  <a:lnTo>
                    <a:pt x="2573910" y="488922"/>
                  </a:lnTo>
                  <a:lnTo>
                    <a:pt x="2581512" y="491168"/>
                  </a:lnTo>
                  <a:lnTo>
                    <a:pt x="2605657" y="521014"/>
                  </a:lnTo>
                  <a:lnTo>
                    <a:pt x="2606391" y="529407"/>
                  </a:lnTo>
                  <a:lnTo>
                    <a:pt x="2605657" y="537816"/>
                  </a:lnTo>
                  <a:lnTo>
                    <a:pt x="2581512" y="567705"/>
                  </a:lnTo>
                  <a:lnTo>
                    <a:pt x="2565617" y="570642"/>
                  </a:lnTo>
                  <a:lnTo>
                    <a:pt x="2610857" y="570642"/>
                  </a:lnTo>
                  <a:lnTo>
                    <a:pt x="2616844" y="563141"/>
                  </a:lnTo>
                  <a:lnTo>
                    <a:pt x="2622171" y="552847"/>
                  </a:lnTo>
                  <a:lnTo>
                    <a:pt x="2625367" y="541602"/>
                  </a:lnTo>
                  <a:lnTo>
                    <a:pt x="2626432" y="529407"/>
                  </a:lnTo>
                  <a:lnTo>
                    <a:pt x="2625367" y="517227"/>
                  </a:lnTo>
                  <a:lnTo>
                    <a:pt x="2622273" y="506386"/>
                  </a:lnTo>
                  <a:lnTo>
                    <a:pt x="2622171" y="506026"/>
                  </a:lnTo>
                  <a:lnTo>
                    <a:pt x="2616844" y="495804"/>
                  </a:lnTo>
                  <a:lnTo>
                    <a:pt x="2610687" y="488173"/>
                  </a:lnTo>
                  <a:close/>
                </a:path>
                <a:path w="15786100" h="5746115">
                  <a:moveTo>
                    <a:pt x="2568151" y="468823"/>
                  </a:moveTo>
                  <a:lnTo>
                    <a:pt x="2554719" y="470248"/>
                  </a:lnTo>
                  <a:lnTo>
                    <a:pt x="2542985" y="474524"/>
                  </a:lnTo>
                  <a:lnTo>
                    <a:pt x="2532950" y="481651"/>
                  </a:lnTo>
                  <a:lnTo>
                    <a:pt x="2524613" y="491628"/>
                  </a:lnTo>
                  <a:lnTo>
                    <a:pt x="2548694" y="491628"/>
                  </a:lnTo>
                  <a:lnTo>
                    <a:pt x="2549550" y="491168"/>
                  </a:lnTo>
                  <a:lnTo>
                    <a:pt x="2557224" y="488922"/>
                  </a:lnTo>
                  <a:lnTo>
                    <a:pt x="2565617" y="488173"/>
                  </a:lnTo>
                  <a:lnTo>
                    <a:pt x="2610687" y="488173"/>
                  </a:lnTo>
                  <a:lnTo>
                    <a:pt x="2609386" y="486560"/>
                  </a:lnTo>
                  <a:lnTo>
                    <a:pt x="2600416" y="478800"/>
                  </a:lnTo>
                  <a:lnTo>
                    <a:pt x="2590554" y="473257"/>
                  </a:lnTo>
                  <a:lnTo>
                    <a:pt x="2579799" y="469931"/>
                  </a:lnTo>
                  <a:lnTo>
                    <a:pt x="2568151" y="468823"/>
                  </a:lnTo>
                  <a:close/>
                </a:path>
                <a:path w="15786100" h="5746115">
                  <a:moveTo>
                    <a:pt x="2670388" y="471818"/>
                  </a:moveTo>
                  <a:lnTo>
                    <a:pt x="2650346" y="471818"/>
                  </a:lnTo>
                  <a:lnTo>
                    <a:pt x="2650346" y="586997"/>
                  </a:lnTo>
                  <a:lnTo>
                    <a:pt x="2670388" y="586997"/>
                  </a:lnTo>
                  <a:lnTo>
                    <a:pt x="2670388" y="525952"/>
                  </a:lnTo>
                  <a:lnTo>
                    <a:pt x="2671050" y="517155"/>
                  </a:lnTo>
                  <a:lnTo>
                    <a:pt x="2698113" y="491168"/>
                  </a:lnTo>
                  <a:lnTo>
                    <a:pt x="2670388" y="491168"/>
                  </a:lnTo>
                  <a:lnTo>
                    <a:pt x="2670388" y="471818"/>
                  </a:lnTo>
                  <a:close/>
                </a:path>
                <a:path w="15786100" h="5746115">
                  <a:moveTo>
                    <a:pt x="2706324" y="469744"/>
                  </a:moveTo>
                  <a:lnTo>
                    <a:pt x="2694316" y="471083"/>
                  </a:lnTo>
                  <a:lnTo>
                    <a:pt x="2684325" y="475100"/>
                  </a:lnTo>
                  <a:lnTo>
                    <a:pt x="2676348" y="481795"/>
                  </a:lnTo>
                  <a:lnTo>
                    <a:pt x="2670388" y="491168"/>
                  </a:lnTo>
                  <a:lnTo>
                    <a:pt x="2698113" y="491168"/>
                  </a:lnTo>
                  <a:lnTo>
                    <a:pt x="2699212" y="490938"/>
                  </a:lnTo>
                  <a:lnTo>
                    <a:pt x="2706324" y="490707"/>
                  </a:lnTo>
                  <a:lnTo>
                    <a:pt x="2706324" y="469744"/>
                  </a:lnTo>
                  <a:close/>
                </a:path>
                <a:path w="15786100" h="5746115">
                  <a:moveTo>
                    <a:pt x="2773769" y="468823"/>
                  </a:moveTo>
                  <a:lnTo>
                    <a:pt x="2730692" y="486330"/>
                  </a:lnTo>
                  <a:lnTo>
                    <a:pt x="2713184" y="529407"/>
                  </a:lnTo>
                  <a:lnTo>
                    <a:pt x="2714278" y="541688"/>
                  </a:lnTo>
                  <a:lnTo>
                    <a:pt x="2740035" y="580144"/>
                  </a:lnTo>
                  <a:lnTo>
                    <a:pt x="2773769" y="589992"/>
                  </a:lnTo>
                  <a:lnTo>
                    <a:pt x="2785963" y="588898"/>
                  </a:lnTo>
                  <a:lnTo>
                    <a:pt x="2797208" y="585615"/>
                  </a:lnTo>
                  <a:lnTo>
                    <a:pt x="2807502" y="580144"/>
                  </a:lnTo>
                  <a:lnTo>
                    <a:pt x="2816846" y="572485"/>
                  </a:lnTo>
                  <a:lnTo>
                    <a:pt x="2818584" y="570412"/>
                  </a:lnTo>
                  <a:lnTo>
                    <a:pt x="2773769" y="570412"/>
                  </a:lnTo>
                  <a:lnTo>
                    <a:pt x="2765577" y="569677"/>
                  </a:lnTo>
                  <a:lnTo>
                    <a:pt x="2733960" y="537801"/>
                  </a:lnTo>
                  <a:lnTo>
                    <a:pt x="2733226" y="529407"/>
                  </a:lnTo>
                  <a:lnTo>
                    <a:pt x="2733960" y="521014"/>
                  </a:lnTo>
                  <a:lnTo>
                    <a:pt x="2758047" y="491340"/>
                  </a:lnTo>
                  <a:lnTo>
                    <a:pt x="2773769" y="488403"/>
                  </a:lnTo>
                  <a:lnTo>
                    <a:pt x="2818584" y="488403"/>
                  </a:lnTo>
                  <a:lnTo>
                    <a:pt x="2816846" y="486330"/>
                  </a:lnTo>
                  <a:lnTo>
                    <a:pt x="2807502" y="478671"/>
                  </a:lnTo>
                  <a:lnTo>
                    <a:pt x="2797208" y="473200"/>
                  </a:lnTo>
                  <a:lnTo>
                    <a:pt x="2785963" y="469917"/>
                  </a:lnTo>
                  <a:lnTo>
                    <a:pt x="2773769" y="468823"/>
                  </a:lnTo>
                  <a:close/>
                </a:path>
                <a:path w="15786100" h="5746115">
                  <a:moveTo>
                    <a:pt x="2818584" y="488403"/>
                  </a:moveTo>
                  <a:lnTo>
                    <a:pt x="2773769" y="488403"/>
                  </a:lnTo>
                  <a:lnTo>
                    <a:pt x="2782062" y="489138"/>
                  </a:lnTo>
                  <a:lnTo>
                    <a:pt x="2789664" y="491340"/>
                  </a:lnTo>
                  <a:lnTo>
                    <a:pt x="2813808" y="521014"/>
                  </a:lnTo>
                  <a:lnTo>
                    <a:pt x="2814542" y="529407"/>
                  </a:lnTo>
                  <a:lnTo>
                    <a:pt x="2813808" y="537801"/>
                  </a:lnTo>
                  <a:lnTo>
                    <a:pt x="2789664" y="567474"/>
                  </a:lnTo>
                  <a:lnTo>
                    <a:pt x="2773769" y="570412"/>
                  </a:lnTo>
                  <a:lnTo>
                    <a:pt x="2818584" y="570412"/>
                  </a:lnTo>
                  <a:lnTo>
                    <a:pt x="2824606" y="563227"/>
                  </a:lnTo>
                  <a:lnTo>
                    <a:pt x="2830149" y="552962"/>
                  </a:lnTo>
                  <a:lnTo>
                    <a:pt x="2833475" y="541688"/>
                  </a:lnTo>
                  <a:lnTo>
                    <a:pt x="2834584" y="529407"/>
                  </a:lnTo>
                  <a:lnTo>
                    <a:pt x="2833475" y="517126"/>
                  </a:lnTo>
                  <a:lnTo>
                    <a:pt x="2830149" y="505853"/>
                  </a:lnTo>
                  <a:lnTo>
                    <a:pt x="2824606" y="495588"/>
                  </a:lnTo>
                  <a:lnTo>
                    <a:pt x="2818584" y="488403"/>
                  </a:lnTo>
                  <a:close/>
                </a:path>
                <a:path w="15786100" h="5746115">
                  <a:moveTo>
                    <a:pt x="2910041" y="468823"/>
                  </a:moveTo>
                  <a:lnTo>
                    <a:pt x="2868806" y="486560"/>
                  </a:lnTo>
                  <a:lnTo>
                    <a:pt x="2851760" y="529407"/>
                  </a:lnTo>
                  <a:lnTo>
                    <a:pt x="2852825" y="541602"/>
                  </a:lnTo>
                  <a:lnTo>
                    <a:pt x="2877776" y="580144"/>
                  </a:lnTo>
                  <a:lnTo>
                    <a:pt x="2910041" y="589992"/>
                  </a:lnTo>
                  <a:lnTo>
                    <a:pt x="2923474" y="588567"/>
                  </a:lnTo>
                  <a:lnTo>
                    <a:pt x="2935208" y="584291"/>
                  </a:lnTo>
                  <a:lnTo>
                    <a:pt x="2945243" y="577164"/>
                  </a:lnTo>
                  <a:lnTo>
                    <a:pt x="2950692" y="570642"/>
                  </a:lnTo>
                  <a:lnTo>
                    <a:pt x="2912575" y="570642"/>
                  </a:lnTo>
                  <a:lnTo>
                    <a:pt x="2904282" y="569907"/>
                  </a:lnTo>
                  <a:lnTo>
                    <a:pt x="2874738" y="545533"/>
                  </a:lnTo>
                  <a:lnTo>
                    <a:pt x="2871801" y="529407"/>
                  </a:lnTo>
                  <a:lnTo>
                    <a:pt x="2872535" y="521014"/>
                  </a:lnTo>
                  <a:lnTo>
                    <a:pt x="2896680" y="491168"/>
                  </a:lnTo>
                  <a:lnTo>
                    <a:pt x="2912575" y="488173"/>
                  </a:lnTo>
                  <a:lnTo>
                    <a:pt x="2950692" y="488173"/>
                  </a:lnTo>
                  <a:lnTo>
                    <a:pt x="2945243" y="481651"/>
                  </a:lnTo>
                  <a:lnTo>
                    <a:pt x="2935208" y="474524"/>
                  </a:lnTo>
                  <a:lnTo>
                    <a:pt x="2923474" y="470248"/>
                  </a:lnTo>
                  <a:lnTo>
                    <a:pt x="2910041" y="468823"/>
                  </a:lnTo>
                  <a:close/>
                </a:path>
                <a:path w="15786100" h="5746115">
                  <a:moveTo>
                    <a:pt x="2973620" y="567186"/>
                  </a:moveTo>
                  <a:lnTo>
                    <a:pt x="2953579" y="567186"/>
                  </a:lnTo>
                  <a:lnTo>
                    <a:pt x="2953579" y="586997"/>
                  </a:lnTo>
                  <a:lnTo>
                    <a:pt x="2973620" y="586997"/>
                  </a:lnTo>
                  <a:lnTo>
                    <a:pt x="2973620" y="567186"/>
                  </a:lnTo>
                  <a:close/>
                </a:path>
                <a:path w="15786100" h="5746115">
                  <a:moveTo>
                    <a:pt x="2950692" y="488173"/>
                  </a:moveTo>
                  <a:lnTo>
                    <a:pt x="2912575" y="488173"/>
                  </a:lnTo>
                  <a:lnTo>
                    <a:pt x="2920969" y="488922"/>
                  </a:lnTo>
                  <a:lnTo>
                    <a:pt x="2928642" y="491168"/>
                  </a:lnTo>
                  <a:lnTo>
                    <a:pt x="2952844" y="521014"/>
                  </a:lnTo>
                  <a:lnTo>
                    <a:pt x="2953579" y="529407"/>
                  </a:lnTo>
                  <a:lnTo>
                    <a:pt x="2952844" y="537816"/>
                  </a:lnTo>
                  <a:lnTo>
                    <a:pt x="2928642" y="567705"/>
                  </a:lnTo>
                  <a:lnTo>
                    <a:pt x="2912575" y="570642"/>
                  </a:lnTo>
                  <a:lnTo>
                    <a:pt x="2950692" y="570642"/>
                  </a:lnTo>
                  <a:lnTo>
                    <a:pt x="2953579" y="567186"/>
                  </a:lnTo>
                  <a:lnTo>
                    <a:pt x="2973620" y="567186"/>
                  </a:lnTo>
                  <a:lnTo>
                    <a:pt x="2973620" y="491628"/>
                  </a:lnTo>
                  <a:lnTo>
                    <a:pt x="2953579" y="491628"/>
                  </a:lnTo>
                  <a:lnTo>
                    <a:pt x="2950692" y="488173"/>
                  </a:lnTo>
                  <a:close/>
                </a:path>
                <a:path w="15786100" h="5746115">
                  <a:moveTo>
                    <a:pt x="2973620" y="425746"/>
                  </a:moveTo>
                  <a:lnTo>
                    <a:pt x="2953579" y="425746"/>
                  </a:lnTo>
                  <a:lnTo>
                    <a:pt x="2953579" y="491628"/>
                  </a:lnTo>
                  <a:lnTo>
                    <a:pt x="2973620" y="491628"/>
                  </a:lnTo>
                  <a:lnTo>
                    <a:pt x="2973620" y="425746"/>
                  </a:lnTo>
                  <a:close/>
                </a:path>
                <a:path w="15786100" h="5746115">
                  <a:moveTo>
                    <a:pt x="3021492" y="471818"/>
                  </a:moveTo>
                  <a:lnTo>
                    <a:pt x="3001450" y="471818"/>
                  </a:lnTo>
                  <a:lnTo>
                    <a:pt x="3001450" y="542538"/>
                  </a:lnTo>
                  <a:lnTo>
                    <a:pt x="3020268" y="582865"/>
                  </a:lnTo>
                  <a:lnTo>
                    <a:pt x="3046140" y="589992"/>
                  </a:lnTo>
                  <a:lnTo>
                    <a:pt x="3057888" y="588768"/>
                  </a:lnTo>
                  <a:lnTo>
                    <a:pt x="3068024" y="585097"/>
                  </a:lnTo>
                  <a:lnTo>
                    <a:pt x="3076548" y="578978"/>
                  </a:lnTo>
                  <a:lnTo>
                    <a:pt x="3083087" y="570872"/>
                  </a:lnTo>
                  <a:lnTo>
                    <a:pt x="3041149" y="570872"/>
                  </a:lnTo>
                  <a:lnTo>
                    <a:pt x="3034161" y="568338"/>
                  </a:lnTo>
                  <a:lnTo>
                    <a:pt x="3029094" y="563270"/>
                  </a:lnTo>
                  <a:lnTo>
                    <a:pt x="3024026" y="558049"/>
                  </a:lnTo>
                  <a:lnTo>
                    <a:pt x="3021492" y="550754"/>
                  </a:lnTo>
                  <a:lnTo>
                    <a:pt x="3021492" y="471818"/>
                  </a:lnTo>
                  <a:close/>
                </a:path>
                <a:path w="15786100" h="5746115">
                  <a:moveTo>
                    <a:pt x="3103500" y="471818"/>
                  </a:moveTo>
                  <a:lnTo>
                    <a:pt x="3083458" y="471818"/>
                  </a:lnTo>
                  <a:lnTo>
                    <a:pt x="3083458" y="532863"/>
                  </a:lnTo>
                  <a:lnTo>
                    <a:pt x="3082882" y="541919"/>
                  </a:lnTo>
                  <a:lnTo>
                    <a:pt x="3056755" y="570412"/>
                  </a:lnTo>
                  <a:lnTo>
                    <a:pt x="3083458" y="570412"/>
                  </a:lnTo>
                  <a:lnTo>
                    <a:pt x="3083458" y="586997"/>
                  </a:lnTo>
                  <a:lnTo>
                    <a:pt x="3103500" y="586997"/>
                  </a:lnTo>
                  <a:lnTo>
                    <a:pt x="3103500" y="471818"/>
                  </a:lnTo>
                  <a:close/>
                </a:path>
                <a:path w="15786100" h="5746115">
                  <a:moveTo>
                    <a:pt x="3083458" y="570412"/>
                  </a:moveTo>
                  <a:lnTo>
                    <a:pt x="3055754" y="570412"/>
                  </a:lnTo>
                  <a:lnTo>
                    <a:pt x="3050056" y="570872"/>
                  </a:lnTo>
                  <a:lnTo>
                    <a:pt x="3083087" y="570872"/>
                  </a:lnTo>
                  <a:lnTo>
                    <a:pt x="3083458" y="570412"/>
                  </a:lnTo>
                  <a:close/>
                </a:path>
                <a:path w="15786100" h="5746115">
                  <a:moveTo>
                    <a:pt x="3188146" y="468823"/>
                  </a:moveTo>
                  <a:lnTo>
                    <a:pt x="3144838" y="486330"/>
                  </a:lnTo>
                  <a:lnTo>
                    <a:pt x="3127561" y="529407"/>
                  </a:lnTo>
                  <a:lnTo>
                    <a:pt x="3128641" y="541789"/>
                  </a:lnTo>
                  <a:lnTo>
                    <a:pt x="3154024" y="580274"/>
                  </a:lnTo>
                  <a:lnTo>
                    <a:pt x="3188146" y="589992"/>
                  </a:lnTo>
                  <a:lnTo>
                    <a:pt x="3196367" y="589488"/>
                  </a:lnTo>
                  <a:lnTo>
                    <a:pt x="3230993" y="572312"/>
                  </a:lnTo>
                  <a:lnTo>
                    <a:pt x="3232790" y="570181"/>
                  </a:lnTo>
                  <a:lnTo>
                    <a:pt x="3188146" y="570181"/>
                  </a:lnTo>
                  <a:lnTo>
                    <a:pt x="3179853" y="569447"/>
                  </a:lnTo>
                  <a:lnTo>
                    <a:pt x="3148322" y="537700"/>
                  </a:lnTo>
                  <a:lnTo>
                    <a:pt x="3147603" y="529407"/>
                  </a:lnTo>
                  <a:lnTo>
                    <a:pt x="3148322" y="521014"/>
                  </a:lnTo>
                  <a:lnTo>
                    <a:pt x="3172251" y="491340"/>
                  </a:lnTo>
                  <a:lnTo>
                    <a:pt x="3188146" y="488403"/>
                  </a:lnTo>
                  <a:lnTo>
                    <a:pt x="3232067" y="488403"/>
                  </a:lnTo>
                  <a:lnTo>
                    <a:pt x="3230647" y="486618"/>
                  </a:lnTo>
                  <a:lnTo>
                    <a:pt x="3196453" y="469341"/>
                  </a:lnTo>
                  <a:lnTo>
                    <a:pt x="3188146" y="468823"/>
                  </a:lnTo>
                  <a:close/>
                </a:path>
                <a:path w="15786100" h="5746115">
                  <a:moveTo>
                    <a:pt x="3222930" y="550140"/>
                  </a:moveTo>
                  <a:lnTo>
                    <a:pt x="3195825" y="570181"/>
                  </a:lnTo>
                  <a:lnTo>
                    <a:pt x="3232790" y="570181"/>
                  </a:lnTo>
                  <a:lnTo>
                    <a:pt x="3235888" y="566510"/>
                  </a:lnTo>
                  <a:lnTo>
                    <a:pt x="3239977" y="560045"/>
                  </a:lnTo>
                  <a:lnTo>
                    <a:pt x="3222930" y="550140"/>
                  </a:lnTo>
                  <a:close/>
                </a:path>
                <a:path w="15786100" h="5746115">
                  <a:moveTo>
                    <a:pt x="3232067" y="488403"/>
                  </a:moveTo>
                  <a:lnTo>
                    <a:pt x="3195825" y="488403"/>
                  </a:lnTo>
                  <a:lnTo>
                    <a:pt x="3202658" y="490246"/>
                  </a:lnTo>
                  <a:lnTo>
                    <a:pt x="3208648" y="493932"/>
                  </a:lnTo>
                  <a:lnTo>
                    <a:pt x="3214791" y="497618"/>
                  </a:lnTo>
                  <a:lnTo>
                    <a:pt x="3219321" y="502532"/>
                  </a:lnTo>
                  <a:lnTo>
                    <a:pt x="3222239" y="508675"/>
                  </a:lnTo>
                  <a:lnTo>
                    <a:pt x="3239055" y="499000"/>
                  </a:lnTo>
                  <a:lnTo>
                    <a:pt x="3235283" y="492449"/>
                  </a:lnTo>
                  <a:lnTo>
                    <a:pt x="3232067" y="488403"/>
                  </a:lnTo>
                  <a:close/>
                </a:path>
                <a:path w="15786100" h="5746115">
                  <a:moveTo>
                    <a:pt x="3291784" y="491168"/>
                  </a:moveTo>
                  <a:lnTo>
                    <a:pt x="3271743" y="491168"/>
                  </a:lnTo>
                  <a:lnTo>
                    <a:pt x="3271743" y="553595"/>
                  </a:lnTo>
                  <a:lnTo>
                    <a:pt x="3299674" y="587688"/>
                  </a:lnTo>
                  <a:lnTo>
                    <a:pt x="3310170" y="588034"/>
                  </a:lnTo>
                  <a:lnTo>
                    <a:pt x="3322422" y="586997"/>
                  </a:lnTo>
                  <a:lnTo>
                    <a:pt x="3322422" y="569490"/>
                  </a:lnTo>
                  <a:lnTo>
                    <a:pt x="3305376" y="569490"/>
                  </a:lnTo>
                  <a:lnTo>
                    <a:pt x="3300768" y="569336"/>
                  </a:lnTo>
                  <a:lnTo>
                    <a:pt x="3297313" y="568108"/>
                  </a:lnTo>
                  <a:lnTo>
                    <a:pt x="3295009" y="565804"/>
                  </a:lnTo>
                  <a:lnTo>
                    <a:pt x="3292956" y="563458"/>
                  </a:lnTo>
                  <a:lnTo>
                    <a:pt x="3291784" y="559277"/>
                  </a:lnTo>
                  <a:lnTo>
                    <a:pt x="3291784" y="491168"/>
                  </a:lnTo>
                  <a:close/>
                </a:path>
                <a:path w="15786100" h="5746115">
                  <a:moveTo>
                    <a:pt x="3322422" y="569029"/>
                  </a:moveTo>
                  <a:lnTo>
                    <a:pt x="3315665" y="569336"/>
                  </a:lnTo>
                  <a:lnTo>
                    <a:pt x="3309982" y="569490"/>
                  </a:lnTo>
                  <a:lnTo>
                    <a:pt x="3322422" y="569490"/>
                  </a:lnTo>
                  <a:lnTo>
                    <a:pt x="3322422" y="569029"/>
                  </a:lnTo>
                  <a:close/>
                </a:path>
                <a:path w="15786100" h="5746115">
                  <a:moveTo>
                    <a:pt x="3322422" y="471818"/>
                  </a:moveTo>
                  <a:lnTo>
                    <a:pt x="3248937" y="471818"/>
                  </a:lnTo>
                  <a:lnTo>
                    <a:pt x="3248937" y="491168"/>
                  </a:lnTo>
                  <a:lnTo>
                    <a:pt x="3322422" y="491168"/>
                  </a:lnTo>
                  <a:lnTo>
                    <a:pt x="3322422" y="471818"/>
                  </a:lnTo>
                  <a:close/>
                </a:path>
                <a:path w="15786100" h="5746115">
                  <a:moveTo>
                    <a:pt x="3291784" y="439567"/>
                  </a:moveTo>
                  <a:lnTo>
                    <a:pt x="3271743" y="445557"/>
                  </a:lnTo>
                  <a:lnTo>
                    <a:pt x="3271743" y="471818"/>
                  </a:lnTo>
                  <a:lnTo>
                    <a:pt x="3291784" y="471818"/>
                  </a:lnTo>
                  <a:lnTo>
                    <a:pt x="3291784" y="439567"/>
                  </a:lnTo>
                  <a:close/>
                </a:path>
                <a:path w="15786100" h="5746115">
                  <a:moveTo>
                    <a:pt x="3376771" y="563270"/>
                  </a:moveTo>
                  <a:lnTo>
                    <a:pt x="3353735" y="563270"/>
                  </a:lnTo>
                  <a:lnTo>
                    <a:pt x="3344520" y="619248"/>
                  </a:lnTo>
                  <a:lnTo>
                    <a:pt x="3361797" y="619248"/>
                  </a:lnTo>
                  <a:lnTo>
                    <a:pt x="3376771" y="563270"/>
                  </a:lnTo>
                  <a:close/>
                </a:path>
                <a:path w="15786100" h="5746115">
                  <a:moveTo>
                    <a:pt x="3476500" y="423903"/>
                  </a:moveTo>
                  <a:lnTo>
                    <a:pt x="3468975" y="423903"/>
                  </a:lnTo>
                  <a:lnTo>
                    <a:pt x="3465750" y="425285"/>
                  </a:lnTo>
                  <a:lnTo>
                    <a:pt x="3463139" y="428049"/>
                  </a:lnTo>
                  <a:lnTo>
                    <a:pt x="3460529" y="430660"/>
                  </a:lnTo>
                  <a:lnTo>
                    <a:pt x="3459223" y="433808"/>
                  </a:lnTo>
                  <a:lnTo>
                    <a:pt x="3459223" y="441180"/>
                  </a:lnTo>
                  <a:lnTo>
                    <a:pt x="3460529" y="444328"/>
                  </a:lnTo>
                  <a:lnTo>
                    <a:pt x="3465750" y="449549"/>
                  </a:lnTo>
                  <a:lnTo>
                    <a:pt x="3468975" y="450855"/>
                  </a:lnTo>
                  <a:lnTo>
                    <a:pt x="3476500" y="450855"/>
                  </a:lnTo>
                  <a:lnTo>
                    <a:pt x="3479648" y="449549"/>
                  </a:lnTo>
                  <a:lnTo>
                    <a:pt x="3484870" y="444328"/>
                  </a:lnTo>
                  <a:lnTo>
                    <a:pt x="3486175" y="441180"/>
                  </a:lnTo>
                  <a:lnTo>
                    <a:pt x="3486175" y="433808"/>
                  </a:lnTo>
                  <a:lnTo>
                    <a:pt x="3484870" y="430660"/>
                  </a:lnTo>
                  <a:lnTo>
                    <a:pt x="3482259" y="428049"/>
                  </a:lnTo>
                  <a:lnTo>
                    <a:pt x="3479648" y="425285"/>
                  </a:lnTo>
                  <a:lnTo>
                    <a:pt x="3476500" y="423903"/>
                  </a:lnTo>
                  <a:close/>
                </a:path>
                <a:path w="15786100" h="5746115">
                  <a:moveTo>
                    <a:pt x="3482720" y="471818"/>
                  </a:moveTo>
                  <a:lnTo>
                    <a:pt x="3462679" y="471818"/>
                  </a:lnTo>
                  <a:lnTo>
                    <a:pt x="3462679" y="586997"/>
                  </a:lnTo>
                  <a:lnTo>
                    <a:pt x="3482720" y="586997"/>
                  </a:lnTo>
                  <a:lnTo>
                    <a:pt x="3482720" y="471818"/>
                  </a:lnTo>
                  <a:close/>
                </a:path>
                <a:path w="15786100" h="5746115">
                  <a:moveTo>
                    <a:pt x="3523206" y="553134"/>
                  </a:moveTo>
                  <a:lnTo>
                    <a:pt x="3505928" y="563040"/>
                  </a:lnTo>
                  <a:lnTo>
                    <a:pt x="3508894" y="568842"/>
                  </a:lnTo>
                  <a:lnTo>
                    <a:pt x="3512724" y="574040"/>
                  </a:lnTo>
                  <a:lnTo>
                    <a:pt x="3551770" y="589992"/>
                  </a:lnTo>
                  <a:lnTo>
                    <a:pt x="3560783" y="589402"/>
                  </a:lnTo>
                  <a:lnTo>
                    <a:pt x="3590788" y="571102"/>
                  </a:lnTo>
                  <a:lnTo>
                    <a:pt x="3544706" y="571102"/>
                  </a:lnTo>
                  <a:lnTo>
                    <a:pt x="3538856" y="569548"/>
                  </a:lnTo>
                  <a:lnTo>
                    <a:pt x="3537621" y="568842"/>
                  </a:lnTo>
                  <a:lnTo>
                    <a:pt x="3528504" y="563040"/>
                  </a:lnTo>
                  <a:lnTo>
                    <a:pt x="3525049" y="558663"/>
                  </a:lnTo>
                  <a:lnTo>
                    <a:pt x="3523206" y="553134"/>
                  </a:lnTo>
                  <a:close/>
                </a:path>
                <a:path w="15786100" h="5746115">
                  <a:moveTo>
                    <a:pt x="3550849" y="468823"/>
                  </a:moveTo>
                  <a:lnTo>
                    <a:pt x="3512954" y="489498"/>
                  </a:lnTo>
                  <a:lnTo>
                    <a:pt x="3510867" y="495775"/>
                  </a:lnTo>
                  <a:lnTo>
                    <a:pt x="3510795" y="495991"/>
                  </a:lnTo>
                  <a:lnTo>
                    <a:pt x="3510168" y="502225"/>
                  </a:lnTo>
                  <a:lnTo>
                    <a:pt x="3510129" y="510979"/>
                  </a:lnTo>
                  <a:lnTo>
                    <a:pt x="3512302" y="517122"/>
                  </a:lnTo>
                  <a:lnTo>
                    <a:pt x="3545474" y="536702"/>
                  </a:lnTo>
                  <a:lnTo>
                    <a:pt x="3558067" y="539927"/>
                  </a:lnTo>
                  <a:lnTo>
                    <a:pt x="3563442" y="542077"/>
                  </a:lnTo>
                  <a:lnTo>
                    <a:pt x="3567895" y="544842"/>
                  </a:lnTo>
                  <a:lnTo>
                    <a:pt x="3572349" y="547452"/>
                  </a:lnTo>
                  <a:lnTo>
                    <a:pt x="3574576" y="550984"/>
                  </a:lnTo>
                  <a:lnTo>
                    <a:pt x="3574576" y="560813"/>
                  </a:lnTo>
                  <a:lnTo>
                    <a:pt x="3572426" y="564806"/>
                  </a:lnTo>
                  <a:lnTo>
                    <a:pt x="3568126" y="567417"/>
                  </a:lnTo>
                  <a:lnTo>
                    <a:pt x="3563825" y="569874"/>
                  </a:lnTo>
                  <a:lnTo>
                    <a:pt x="3558374" y="571102"/>
                  </a:lnTo>
                  <a:lnTo>
                    <a:pt x="3590788" y="571102"/>
                  </a:lnTo>
                  <a:lnTo>
                    <a:pt x="3591795" y="569548"/>
                  </a:lnTo>
                  <a:lnTo>
                    <a:pt x="3594030" y="563040"/>
                  </a:lnTo>
                  <a:lnTo>
                    <a:pt x="3594084" y="562882"/>
                  </a:lnTo>
                  <a:lnTo>
                    <a:pt x="3594847" y="555438"/>
                  </a:lnTo>
                  <a:lnTo>
                    <a:pt x="3594794" y="547452"/>
                  </a:lnTo>
                  <a:lnTo>
                    <a:pt x="3592620" y="541233"/>
                  </a:lnTo>
                  <a:lnTo>
                    <a:pt x="3588167" y="536318"/>
                  </a:lnTo>
                  <a:lnTo>
                    <a:pt x="3583713" y="531250"/>
                  </a:lnTo>
                  <a:lnTo>
                    <a:pt x="3578338" y="527718"/>
                  </a:lnTo>
                  <a:lnTo>
                    <a:pt x="3572042" y="525722"/>
                  </a:lnTo>
                  <a:lnTo>
                    <a:pt x="3565745" y="523572"/>
                  </a:lnTo>
                  <a:lnTo>
                    <a:pt x="3559449" y="521729"/>
                  </a:lnTo>
                  <a:lnTo>
                    <a:pt x="3553152" y="520193"/>
                  </a:lnTo>
                  <a:lnTo>
                    <a:pt x="3546856" y="518504"/>
                  </a:lnTo>
                  <a:lnTo>
                    <a:pt x="3541481" y="516354"/>
                  </a:lnTo>
                  <a:lnTo>
                    <a:pt x="3537027" y="513743"/>
                  </a:lnTo>
                  <a:lnTo>
                    <a:pt x="3532573" y="510979"/>
                  </a:lnTo>
                  <a:lnTo>
                    <a:pt x="3530347" y="507370"/>
                  </a:lnTo>
                  <a:lnTo>
                    <a:pt x="3530347" y="498002"/>
                  </a:lnTo>
                  <a:lnTo>
                    <a:pt x="3532343" y="494239"/>
                  </a:lnTo>
                  <a:lnTo>
                    <a:pt x="3536336" y="491628"/>
                  </a:lnTo>
                  <a:lnTo>
                    <a:pt x="3540329" y="488864"/>
                  </a:lnTo>
                  <a:lnTo>
                    <a:pt x="3545166" y="487482"/>
                  </a:lnTo>
                  <a:lnTo>
                    <a:pt x="3589718" y="487482"/>
                  </a:lnTo>
                  <a:lnTo>
                    <a:pt x="3588628" y="485255"/>
                  </a:lnTo>
                  <a:lnTo>
                    <a:pt x="3557673" y="469226"/>
                  </a:lnTo>
                  <a:lnTo>
                    <a:pt x="3550849" y="468823"/>
                  </a:lnTo>
                  <a:close/>
                </a:path>
                <a:path w="15786100" h="5746115">
                  <a:moveTo>
                    <a:pt x="3589718" y="487482"/>
                  </a:moveTo>
                  <a:lnTo>
                    <a:pt x="3550849" y="487482"/>
                  </a:lnTo>
                  <a:lnTo>
                    <a:pt x="3559300" y="488403"/>
                  </a:lnTo>
                  <a:lnTo>
                    <a:pt x="3566225" y="491168"/>
                  </a:lnTo>
                  <a:lnTo>
                    <a:pt x="3571624" y="495775"/>
                  </a:lnTo>
                  <a:lnTo>
                    <a:pt x="3575497" y="502225"/>
                  </a:lnTo>
                  <a:lnTo>
                    <a:pt x="3592313" y="492780"/>
                  </a:lnTo>
                  <a:lnTo>
                    <a:pt x="3589718" y="487482"/>
                  </a:lnTo>
                  <a:close/>
                </a:path>
                <a:path w="15786100" h="5746115">
                  <a:moveTo>
                    <a:pt x="3727997" y="468823"/>
                  </a:moveTo>
                  <a:lnTo>
                    <a:pt x="3686762" y="486560"/>
                  </a:lnTo>
                  <a:lnTo>
                    <a:pt x="3669716" y="529407"/>
                  </a:lnTo>
                  <a:lnTo>
                    <a:pt x="3670781" y="541602"/>
                  </a:lnTo>
                  <a:lnTo>
                    <a:pt x="3673896" y="552559"/>
                  </a:lnTo>
                  <a:lnTo>
                    <a:pt x="3673978" y="552847"/>
                  </a:lnTo>
                  <a:lnTo>
                    <a:pt x="3705595" y="585615"/>
                  </a:lnTo>
                  <a:lnTo>
                    <a:pt x="3727997" y="589992"/>
                  </a:lnTo>
                  <a:lnTo>
                    <a:pt x="3741430" y="588567"/>
                  </a:lnTo>
                  <a:lnTo>
                    <a:pt x="3753164" y="584291"/>
                  </a:lnTo>
                  <a:lnTo>
                    <a:pt x="3763199" y="577164"/>
                  </a:lnTo>
                  <a:lnTo>
                    <a:pt x="3768648" y="570642"/>
                  </a:lnTo>
                  <a:lnTo>
                    <a:pt x="3730531" y="570642"/>
                  </a:lnTo>
                  <a:lnTo>
                    <a:pt x="3722238" y="569907"/>
                  </a:lnTo>
                  <a:lnTo>
                    <a:pt x="3692694" y="545533"/>
                  </a:lnTo>
                  <a:lnTo>
                    <a:pt x="3689757" y="529407"/>
                  </a:lnTo>
                  <a:lnTo>
                    <a:pt x="3690492" y="521014"/>
                  </a:lnTo>
                  <a:lnTo>
                    <a:pt x="3714636" y="491168"/>
                  </a:lnTo>
                  <a:lnTo>
                    <a:pt x="3730531" y="488173"/>
                  </a:lnTo>
                  <a:lnTo>
                    <a:pt x="3768648" y="488173"/>
                  </a:lnTo>
                  <a:lnTo>
                    <a:pt x="3763199" y="481651"/>
                  </a:lnTo>
                  <a:lnTo>
                    <a:pt x="3753164" y="474524"/>
                  </a:lnTo>
                  <a:lnTo>
                    <a:pt x="3741430" y="470248"/>
                  </a:lnTo>
                  <a:lnTo>
                    <a:pt x="3727997" y="468823"/>
                  </a:lnTo>
                  <a:close/>
                </a:path>
                <a:path w="15786100" h="5746115">
                  <a:moveTo>
                    <a:pt x="3791576" y="567186"/>
                  </a:moveTo>
                  <a:lnTo>
                    <a:pt x="3771535" y="567186"/>
                  </a:lnTo>
                  <a:lnTo>
                    <a:pt x="3771535" y="586997"/>
                  </a:lnTo>
                  <a:lnTo>
                    <a:pt x="3791576" y="586997"/>
                  </a:lnTo>
                  <a:lnTo>
                    <a:pt x="3791576" y="567186"/>
                  </a:lnTo>
                  <a:close/>
                </a:path>
                <a:path w="15786100" h="5746115">
                  <a:moveTo>
                    <a:pt x="3768648" y="488173"/>
                  </a:moveTo>
                  <a:lnTo>
                    <a:pt x="3730531" y="488173"/>
                  </a:lnTo>
                  <a:lnTo>
                    <a:pt x="3738925" y="488922"/>
                  </a:lnTo>
                  <a:lnTo>
                    <a:pt x="3746598" y="491168"/>
                  </a:lnTo>
                  <a:lnTo>
                    <a:pt x="3770801" y="521014"/>
                  </a:lnTo>
                  <a:lnTo>
                    <a:pt x="3771535" y="529407"/>
                  </a:lnTo>
                  <a:lnTo>
                    <a:pt x="3770801" y="537816"/>
                  </a:lnTo>
                  <a:lnTo>
                    <a:pt x="3746598" y="567705"/>
                  </a:lnTo>
                  <a:lnTo>
                    <a:pt x="3730531" y="570642"/>
                  </a:lnTo>
                  <a:lnTo>
                    <a:pt x="3768648" y="570642"/>
                  </a:lnTo>
                  <a:lnTo>
                    <a:pt x="3771535" y="567186"/>
                  </a:lnTo>
                  <a:lnTo>
                    <a:pt x="3791576" y="567186"/>
                  </a:lnTo>
                  <a:lnTo>
                    <a:pt x="3791576" y="491628"/>
                  </a:lnTo>
                  <a:lnTo>
                    <a:pt x="3771535" y="491628"/>
                  </a:lnTo>
                  <a:lnTo>
                    <a:pt x="3768648" y="488173"/>
                  </a:lnTo>
                  <a:close/>
                </a:path>
                <a:path w="15786100" h="5746115">
                  <a:moveTo>
                    <a:pt x="3791576" y="471818"/>
                  </a:moveTo>
                  <a:lnTo>
                    <a:pt x="3771535" y="471818"/>
                  </a:lnTo>
                  <a:lnTo>
                    <a:pt x="3771535" y="491628"/>
                  </a:lnTo>
                  <a:lnTo>
                    <a:pt x="3791576" y="491628"/>
                  </a:lnTo>
                  <a:lnTo>
                    <a:pt x="3791576" y="471818"/>
                  </a:lnTo>
                  <a:close/>
                </a:path>
                <a:path w="15786100" h="5746115">
                  <a:moveTo>
                    <a:pt x="3899572" y="425746"/>
                  </a:moveTo>
                  <a:lnTo>
                    <a:pt x="3879530" y="425746"/>
                  </a:lnTo>
                  <a:lnTo>
                    <a:pt x="3879530" y="586997"/>
                  </a:lnTo>
                  <a:lnTo>
                    <a:pt x="3899572" y="586997"/>
                  </a:lnTo>
                  <a:lnTo>
                    <a:pt x="3899572" y="532402"/>
                  </a:lnTo>
                  <a:lnTo>
                    <a:pt x="3924705" y="532402"/>
                  </a:lnTo>
                  <a:lnTo>
                    <a:pt x="3920074" y="527565"/>
                  </a:lnTo>
                  <a:lnTo>
                    <a:pt x="3924851" y="522727"/>
                  </a:lnTo>
                  <a:lnTo>
                    <a:pt x="3899572" y="522727"/>
                  </a:lnTo>
                  <a:lnTo>
                    <a:pt x="3899572" y="425746"/>
                  </a:lnTo>
                  <a:close/>
                </a:path>
                <a:path w="15786100" h="5746115">
                  <a:moveTo>
                    <a:pt x="3924705" y="532402"/>
                  </a:moveTo>
                  <a:lnTo>
                    <a:pt x="3899572" y="532402"/>
                  </a:lnTo>
                  <a:lnTo>
                    <a:pt x="3952093" y="586997"/>
                  </a:lnTo>
                  <a:lnTo>
                    <a:pt x="3976972" y="586997"/>
                  </a:lnTo>
                  <a:lnTo>
                    <a:pt x="3924705" y="532402"/>
                  </a:lnTo>
                  <a:close/>
                </a:path>
                <a:path w="15786100" h="5746115">
                  <a:moveTo>
                    <a:pt x="3975129" y="471818"/>
                  </a:moveTo>
                  <a:lnTo>
                    <a:pt x="3949329" y="471818"/>
                  </a:lnTo>
                  <a:lnTo>
                    <a:pt x="3899572" y="522727"/>
                  </a:lnTo>
                  <a:lnTo>
                    <a:pt x="3924851" y="522727"/>
                  </a:lnTo>
                  <a:lnTo>
                    <a:pt x="3975129" y="471818"/>
                  </a:lnTo>
                  <a:close/>
                </a:path>
                <a:path w="15786100" h="5746115">
                  <a:moveTo>
                    <a:pt x="4038941" y="468823"/>
                  </a:moveTo>
                  <a:lnTo>
                    <a:pt x="4025689" y="469946"/>
                  </a:lnTo>
                  <a:lnTo>
                    <a:pt x="4026046" y="469946"/>
                  </a:lnTo>
                  <a:lnTo>
                    <a:pt x="4014696" y="473142"/>
                  </a:lnTo>
                  <a:lnTo>
                    <a:pt x="3982791" y="505565"/>
                  </a:lnTo>
                  <a:lnTo>
                    <a:pt x="3978587" y="529407"/>
                  </a:lnTo>
                  <a:lnTo>
                    <a:pt x="3979652" y="541976"/>
                  </a:lnTo>
                  <a:lnTo>
                    <a:pt x="4004905" y="580403"/>
                  </a:lnTo>
                  <a:lnTo>
                    <a:pt x="4040323" y="589992"/>
                  </a:lnTo>
                  <a:lnTo>
                    <a:pt x="4056189" y="588365"/>
                  </a:lnTo>
                  <a:lnTo>
                    <a:pt x="4069924" y="583484"/>
                  </a:lnTo>
                  <a:lnTo>
                    <a:pt x="4081529" y="575350"/>
                  </a:lnTo>
                  <a:lnTo>
                    <a:pt x="4085062" y="571102"/>
                  </a:lnTo>
                  <a:lnTo>
                    <a:pt x="4040784" y="571102"/>
                  </a:lnTo>
                  <a:lnTo>
                    <a:pt x="4032923" y="570570"/>
                  </a:lnTo>
                  <a:lnTo>
                    <a:pt x="4001090" y="545907"/>
                  </a:lnTo>
                  <a:lnTo>
                    <a:pt x="3999089" y="538622"/>
                  </a:lnTo>
                  <a:lnTo>
                    <a:pt x="4095609" y="538622"/>
                  </a:lnTo>
                  <a:lnTo>
                    <a:pt x="4096070" y="535550"/>
                  </a:lnTo>
                  <a:lnTo>
                    <a:pt x="4096300" y="532556"/>
                  </a:lnTo>
                  <a:lnTo>
                    <a:pt x="4096281" y="529407"/>
                  </a:lnTo>
                  <a:lnTo>
                    <a:pt x="4095590" y="521115"/>
                  </a:lnTo>
                  <a:lnTo>
                    <a:pt x="3999089" y="521115"/>
                  </a:lnTo>
                  <a:lnTo>
                    <a:pt x="4000860" y="513901"/>
                  </a:lnTo>
                  <a:lnTo>
                    <a:pt x="4031224" y="488288"/>
                  </a:lnTo>
                  <a:lnTo>
                    <a:pt x="4038941" y="487712"/>
                  </a:lnTo>
                  <a:lnTo>
                    <a:pt x="4080872" y="487712"/>
                  </a:lnTo>
                  <a:lnTo>
                    <a:pt x="4080175" y="486791"/>
                  </a:lnTo>
                  <a:lnTo>
                    <a:pt x="4071637" y="478930"/>
                  </a:lnTo>
                  <a:lnTo>
                    <a:pt x="4061919" y="473315"/>
                  </a:lnTo>
                  <a:lnTo>
                    <a:pt x="4051020" y="469946"/>
                  </a:lnTo>
                  <a:lnTo>
                    <a:pt x="4038941" y="468823"/>
                  </a:lnTo>
                  <a:close/>
                </a:path>
                <a:path w="15786100" h="5746115">
                  <a:moveTo>
                    <a:pt x="4073955" y="554286"/>
                  </a:moveTo>
                  <a:lnTo>
                    <a:pt x="4067995" y="561643"/>
                  </a:lnTo>
                  <a:lnTo>
                    <a:pt x="4060479" y="566898"/>
                  </a:lnTo>
                  <a:lnTo>
                    <a:pt x="4051409" y="570051"/>
                  </a:lnTo>
                  <a:lnTo>
                    <a:pt x="4040784" y="571102"/>
                  </a:lnTo>
                  <a:lnTo>
                    <a:pt x="4085062" y="571102"/>
                  </a:lnTo>
                  <a:lnTo>
                    <a:pt x="4091002" y="563961"/>
                  </a:lnTo>
                  <a:lnTo>
                    <a:pt x="4073955" y="554286"/>
                  </a:lnTo>
                  <a:close/>
                </a:path>
                <a:path w="15786100" h="5746115">
                  <a:moveTo>
                    <a:pt x="4080872" y="487712"/>
                  </a:moveTo>
                  <a:lnTo>
                    <a:pt x="4038941" y="487712"/>
                  </a:lnTo>
                  <a:lnTo>
                    <a:pt x="4046179" y="488288"/>
                  </a:lnTo>
                  <a:lnTo>
                    <a:pt x="4045805" y="488288"/>
                  </a:lnTo>
                  <a:lnTo>
                    <a:pt x="4076029" y="521115"/>
                  </a:lnTo>
                  <a:lnTo>
                    <a:pt x="4095590" y="521115"/>
                  </a:lnTo>
                  <a:lnTo>
                    <a:pt x="4095293" y="517544"/>
                  </a:lnTo>
                  <a:lnTo>
                    <a:pt x="4092363" y="506717"/>
                  </a:lnTo>
                  <a:lnTo>
                    <a:pt x="4092269" y="506371"/>
                  </a:lnTo>
                  <a:lnTo>
                    <a:pt x="4087287" y="496236"/>
                  </a:lnTo>
                  <a:lnTo>
                    <a:pt x="4086598" y="495285"/>
                  </a:lnTo>
                  <a:lnTo>
                    <a:pt x="4080872" y="487712"/>
                  </a:lnTo>
                  <a:close/>
                </a:path>
                <a:path w="15786100" h="5746115">
                  <a:moveTo>
                    <a:pt x="4122901" y="471818"/>
                  </a:moveTo>
                  <a:lnTo>
                    <a:pt x="4101478" y="471818"/>
                  </a:lnTo>
                  <a:lnTo>
                    <a:pt x="4151697" y="586537"/>
                  </a:lnTo>
                  <a:lnTo>
                    <a:pt x="4149623" y="590913"/>
                  </a:lnTo>
                  <a:lnTo>
                    <a:pt x="4143965" y="601798"/>
                  </a:lnTo>
                  <a:lnTo>
                    <a:pt x="4136896" y="609342"/>
                  </a:lnTo>
                  <a:lnTo>
                    <a:pt x="4128416" y="613546"/>
                  </a:lnTo>
                  <a:lnTo>
                    <a:pt x="4118524" y="614410"/>
                  </a:lnTo>
                  <a:lnTo>
                    <a:pt x="4118524" y="633069"/>
                  </a:lnTo>
                  <a:lnTo>
                    <a:pt x="4155238" y="618197"/>
                  </a:lnTo>
                  <a:lnTo>
                    <a:pt x="4181966" y="562118"/>
                  </a:lnTo>
                  <a:lnTo>
                    <a:pt x="4162063" y="562118"/>
                  </a:lnTo>
                  <a:lnTo>
                    <a:pt x="4122901" y="471818"/>
                  </a:lnTo>
                  <a:close/>
                </a:path>
                <a:path w="15786100" h="5746115">
                  <a:moveTo>
                    <a:pt x="4216658" y="471818"/>
                  </a:moveTo>
                  <a:lnTo>
                    <a:pt x="4195234" y="471818"/>
                  </a:lnTo>
                  <a:lnTo>
                    <a:pt x="4162063" y="562118"/>
                  </a:lnTo>
                  <a:lnTo>
                    <a:pt x="4181966" y="562118"/>
                  </a:lnTo>
                  <a:lnTo>
                    <a:pt x="4216658" y="471818"/>
                  </a:lnTo>
                  <a:close/>
                </a:path>
                <a:path w="15786100" h="5746115">
                  <a:moveTo>
                    <a:pt x="4311024" y="471818"/>
                  </a:moveTo>
                  <a:lnTo>
                    <a:pt x="4290983" y="471818"/>
                  </a:lnTo>
                  <a:lnTo>
                    <a:pt x="4290983" y="586997"/>
                  </a:lnTo>
                  <a:lnTo>
                    <a:pt x="4311024" y="586997"/>
                  </a:lnTo>
                  <a:lnTo>
                    <a:pt x="4311024" y="522957"/>
                  </a:lnTo>
                  <a:lnTo>
                    <a:pt x="4311504" y="515355"/>
                  </a:lnTo>
                  <a:lnTo>
                    <a:pt x="4332064" y="487943"/>
                  </a:lnTo>
                  <a:lnTo>
                    <a:pt x="4378883" y="487943"/>
                  </a:lnTo>
                  <a:lnTo>
                    <a:pt x="4378392" y="487252"/>
                  </a:lnTo>
                  <a:lnTo>
                    <a:pt x="4311024" y="487252"/>
                  </a:lnTo>
                  <a:lnTo>
                    <a:pt x="4311024" y="471818"/>
                  </a:lnTo>
                  <a:close/>
                </a:path>
                <a:path w="15786100" h="5746115">
                  <a:moveTo>
                    <a:pt x="4378883" y="487943"/>
                  </a:moveTo>
                  <a:lnTo>
                    <a:pt x="4348035" y="487943"/>
                  </a:lnTo>
                  <a:lnTo>
                    <a:pt x="4353948" y="490400"/>
                  </a:lnTo>
                  <a:lnTo>
                    <a:pt x="4358248" y="495314"/>
                  </a:lnTo>
                  <a:lnTo>
                    <a:pt x="4362701" y="500228"/>
                  </a:lnTo>
                  <a:lnTo>
                    <a:pt x="4364928" y="507139"/>
                  </a:lnTo>
                  <a:lnTo>
                    <a:pt x="4364928" y="586997"/>
                  </a:lnTo>
                  <a:lnTo>
                    <a:pt x="4384970" y="586997"/>
                  </a:lnTo>
                  <a:lnTo>
                    <a:pt x="4384970" y="522957"/>
                  </a:lnTo>
                  <a:lnTo>
                    <a:pt x="4385405" y="515355"/>
                  </a:lnTo>
                  <a:lnTo>
                    <a:pt x="4385440" y="514751"/>
                  </a:lnTo>
                  <a:lnTo>
                    <a:pt x="4403613" y="488403"/>
                  </a:lnTo>
                  <a:lnTo>
                    <a:pt x="4379210" y="488403"/>
                  </a:lnTo>
                  <a:lnTo>
                    <a:pt x="4378883" y="487943"/>
                  </a:lnTo>
                  <a:close/>
                </a:path>
                <a:path w="15786100" h="5746115">
                  <a:moveTo>
                    <a:pt x="4451691" y="487943"/>
                  </a:moveTo>
                  <a:lnTo>
                    <a:pt x="4420982" y="487943"/>
                  </a:lnTo>
                  <a:lnTo>
                    <a:pt x="4427125" y="490400"/>
                  </a:lnTo>
                  <a:lnTo>
                    <a:pt x="4436340" y="500228"/>
                  </a:lnTo>
                  <a:lnTo>
                    <a:pt x="4438643" y="507139"/>
                  </a:lnTo>
                  <a:lnTo>
                    <a:pt x="4438643" y="586997"/>
                  </a:lnTo>
                  <a:lnTo>
                    <a:pt x="4458684" y="586997"/>
                  </a:lnTo>
                  <a:lnTo>
                    <a:pt x="4458640" y="514751"/>
                  </a:lnTo>
                  <a:lnTo>
                    <a:pt x="4451947" y="488274"/>
                  </a:lnTo>
                  <a:lnTo>
                    <a:pt x="4451691" y="487943"/>
                  </a:lnTo>
                  <a:close/>
                </a:path>
                <a:path w="15786100" h="5746115">
                  <a:moveTo>
                    <a:pt x="4415377" y="468823"/>
                  </a:moveTo>
                  <a:lnTo>
                    <a:pt x="4379312" y="488274"/>
                  </a:lnTo>
                  <a:lnTo>
                    <a:pt x="4379210" y="488403"/>
                  </a:lnTo>
                  <a:lnTo>
                    <a:pt x="4403613" y="488403"/>
                  </a:lnTo>
                  <a:lnTo>
                    <a:pt x="4404704" y="487943"/>
                  </a:lnTo>
                  <a:lnTo>
                    <a:pt x="4451691" y="487943"/>
                  </a:lnTo>
                  <a:lnTo>
                    <a:pt x="4446706" y="481493"/>
                  </a:lnTo>
                  <a:lnTo>
                    <a:pt x="4440256" y="475950"/>
                  </a:lnTo>
                  <a:lnTo>
                    <a:pt x="4432884" y="471990"/>
                  </a:lnTo>
                  <a:lnTo>
                    <a:pt x="4424591" y="469615"/>
                  </a:lnTo>
                  <a:lnTo>
                    <a:pt x="4415377" y="468823"/>
                  </a:lnTo>
                  <a:close/>
                </a:path>
                <a:path w="15786100" h="5746115">
                  <a:moveTo>
                    <a:pt x="4345348" y="468823"/>
                  </a:moveTo>
                  <a:lnTo>
                    <a:pt x="4334073" y="470047"/>
                  </a:lnTo>
                  <a:lnTo>
                    <a:pt x="4334544" y="470047"/>
                  </a:lnTo>
                  <a:lnTo>
                    <a:pt x="4325479" y="473430"/>
                  </a:lnTo>
                  <a:lnTo>
                    <a:pt x="4317575" y="479189"/>
                  </a:lnTo>
                  <a:lnTo>
                    <a:pt x="4311024" y="487252"/>
                  </a:lnTo>
                  <a:lnTo>
                    <a:pt x="4378392" y="487252"/>
                  </a:lnTo>
                  <a:lnTo>
                    <a:pt x="4373120" y="479837"/>
                  </a:lnTo>
                  <a:lnTo>
                    <a:pt x="4365447" y="473718"/>
                  </a:lnTo>
                  <a:lnTo>
                    <a:pt x="4356189" y="470047"/>
                  </a:lnTo>
                  <a:lnTo>
                    <a:pt x="4345348" y="468823"/>
                  </a:lnTo>
                  <a:close/>
                </a:path>
                <a:path w="15786100" h="5746115">
                  <a:moveTo>
                    <a:pt x="4538304" y="468823"/>
                  </a:moveTo>
                  <a:lnTo>
                    <a:pt x="4497070" y="486560"/>
                  </a:lnTo>
                  <a:lnTo>
                    <a:pt x="4480023" y="529407"/>
                  </a:lnTo>
                  <a:lnTo>
                    <a:pt x="4481089" y="541602"/>
                  </a:lnTo>
                  <a:lnTo>
                    <a:pt x="4484203" y="552559"/>
                  </a:lnTo>
                  <a:lnTo>
                    <a:pt x="4484285" y="552847"/>
                  </a:lnTo>
                  <a:lnTo>
                    <a:pt x="4515902" y="585615"/>
                  </a:lnTo>
                  <a:lnTo>
                    <a:pt x="4538304" y="589992"/>
                  </a:lnTo>
                  <a:lnTo>
                    <a:pt x="4551737" y="588567"/>
                  </a:lnTo>
                  <a:lnTo>
                    <a:pt x="4563471" y="584291"/>
                  </a:lnTo>
                  <a:lnTo>
                    <a:pt x="4573506" y="577164"/>
                  </a:lnTo>
                  <a:lnTo>
                    <a:pt x="4578955" y="570642"/>
                  </a:lnTo>
                  <a:lnTo>
                    <a:pt x="4540838" y="570642"/>
                  </a:lnTo>
                  <a:lnTo>
                    <a:pt x="4532545" y="569907"/>
                  </a:lnTo>
                  <a:lnTo>
                    <a:pt x="4503002" y="545533"/>
                  </a:lnTo>
                  <a:lnTo>
                    <a:pt x="4500065" y="529407"/>
                  </a:lnTo>
                  <a:lnTo>
                    <a:pt x="4500799" y="521014"/>
                  </a:lnTo>
                  <a:lnTo>
                    <a:pt x="4524944" y="491168"/>
                  </a:lnTo>
                  <a:lnTo>
                    <a:pt x="4540838" y="488173"/>
                  </a:lnTo>
                  <a:lnTo>
                    <a:pt x="4578955" y="488173"/>
                  </a:lnTo>
                  <a:lnTo>
                    <a:pt x="4573506" y="481651"/>
                  </a:lnTo>
                  <a:lnTo>
                    <a:pt x="4563471" y="474524"/>
                  </a:lnTo>
                  <a:lnTo>
                    <a:pt x="4551737" y="470248"/>
                  </a:lnTo>
                  <a:lnTo>
                    <a:pt x="4538304" y="468823"/>
                  </a:lnTo>
                  <a:close/>
                </a:path>
                <a:path w="15786100" h="5746115">
                  <a:moveTo>
                    <a:pt x="4601884" y="567186"/>
                  </a:moveTo>
                  <a:lnTo>
                    <a:pt x="4581842" y="567186"/>
                  </a:lnTo>
                  <a:lnTo>
                    <a:pt x="4581842" y="586997"/>
                  </a:lnTo>
                  <a:lnTo>
                    <a:pt x="4601884" y="586997"/>
                  </a:lnTo>
                  <a:lnTo>
                    <a:pt x="4601884" y="567186"/>
                  </a:lnTo>
                  <a:close/>
                </a:path>
                <a:path w="15786100" h="5746115">
                  <a:moveTo>
                    <a:pt x="4578955" y="488173"/>
                  </a:moveTo>
                  <a:lnTo>
                    <a:pt x="4540838" y="488173"/>
                  </a:lnTo>
                  <a:lnTo>
                    <a:pt x="4549232" y="488922"/>
                  </a:lnTo>
                  <a:lnTo>
                    <a:pt x="4556906" y="491168"/>
                  </a:lnTo>
                  <a:lnTo>
                    <a:pt x="4581108" y="521014"/>
                  </a:lnTo>
                  <a:lnTo>
                    <a:pt x="4581842" y="529407"/>
                  </a:lnTo>
                  <a:lnTo>
                    <a:pt x="4581108" y="537816"/>
                  </a:lnTo>
                  <a:lnTo>
                    <a:pt x="4556906" y="567705"/>
                  </a:lnTo>
                  <a:lnTo>
                    <a:pt x="4540838" y="570642"/>
                  </a:lnTo>
                  <a:lnTo>
                    <a:pt x="4578955" y="570642"/>
                  </a:lnTo>
                  <a:lnTo>
                    <a:pt x="4581842" y="567186"/>
                  </a:lnTo>
                  <a:lnTo>
                    <a:pt x="4601884" y="567186"/>
                  </a:lnTo>
                  <a:lnTo>
                    <a:pt x="4601884" y="491628"/>
                  </a:lnTo>
                  <a:lnTo>
                    <a:pt x="4581842" y="491628"/>
                  </a:lnTo>
                  <a:lnTo>
                    <a:pt x="4578955" y="488173"/>
                  </a:lnTo>
                  <a:close/>
                </a:path>
                <a:path w="15786100" h="5746115">
                  <a:moveTo>
                    <a:pt x="4601884" y="471818"/>
                  </a:moveTo>
                  <a:lnTo>
                    <a:pt x="4581842" y="471818"/>
                  </a:lnTo>
                  <a:lnTo>
                    <a:pt x="4581842" y="491628"/>
                  </a:lnTo>
                  <a:lnTo>
                    <a:pt x="4601884" y="491628"/>
                  </a:lnTo>
                  <a:lnTo>
                    <a:pt x="4601884" y="471818"/>
                  </a:lnTo>
                  <a:close/>
                </a:path>
                <a:path w="15786100" h="5746115">
                  <a:moveTo>
                    <a:pt x="4686382" y="468823"/>
                  </a:moveTo>
                  <a:lnTo>
                    <a:pt x="4643075" y="486330"/>
                  </a:lnTo>
                  <a:lnTo>
                    <a:pt x="4625798" y="529407"/>
                  </a:lnTo>
                  <a:lnTo>
                    <a:pt x="4626878" y="541789"/>
                  </a:lnTo>
                  <a:lnTo>
                    <a:pt x="4652260" y="580274"/>
                  </a:lnTo>
                  <a:lnTo>
                    <a:pt x="4686382" y="589992"/>
                  </a:lnTo>
                  <a:lnTo>
                    <a:pt x="4694603" y="589488"/>
                  </a:lnTo>
                  <a:lnTo>
                    <a:pt x="4729229" y="572312"/>
                  </a:lnTo>
                  <a:lnTo>
                    <a:pt x="4731027" y="570181"/>
                  </a:lnTo>
                  <a:lnTo>
                    <a:pt x="4686382" y="570181"/>
                  </a:lnTo>
                  <a:lnTo>
                    <a:pt x="4678089" y="569447"/>
                  </a:lnTo>
                  <a:lnTo>
                    <a:pt x="4646559" y="537700"/>
                  </a:lnTo>
                  <a:lnTo>
                    <a:pt x="4645839" y="529407"/>
                  </a:lnTo>
                  <a:lnTo>
                    <a:pt x="4646559" y="521014"/>
                  </a:lnTo>
                  <a:lnTo>
                    <a:pt x="4670488" y="491340"/>
                  </a:lnTo>
                  <a:lnTo>
                    <a:pt x="4686382" y="488403"/>
                  </a:lnTo>
                  <a:lnTo>
                    <a:pt x="4730303" y="488403"/>
                  </a:lnTo>
                  <a:lnTo>
                    <a:pt x="4728884" y="486618"/>
                  </a:lnTo>
                  <a:lnTo>
                    <a:pt x="4694690" y="469341"/>
                  </a:lnTo>
                  <a:lnTo>
                    <a:pt x="4686382" y="468823"/>
                  </a:lnTo>
                  <a:close/>
                </a:path>
                <a:path w="15786100" h="5746115">
                  <a:moveTo>
                    <a:pt x="4721167" y="550140"/>
                  </a:moveTo>
                  <a:lnTo>
                    <a:pt x="4694061" y="570181"/>
                  </a:lnTo>
                  <a:lnTo>
                    <a:pt x="4731027" y="570181"/>
                  </a:lnTo>
                  <a:lnTo>
                    <a:pt x="4734124" y="566510"/>
                  </a:lnTo>
                  <a:lnTo>
                    <a:pt x="4738213" y="560045"/>
                  </a:lnTo>
                  <a:lnTo>
                    <a:pt x="4721167" y="550140"/>
                  </a:lnTo>
                  <a:close/>
                </a:path>
                <a:path w="15786100" h="5746115">
                  <a:moveTo>
                    <a:pt x="4730303" y="488403"/>
                  </a:moveTo>
                  <a:lnTo>
                    <a:pt x="4694061" y="488403"/>
                  </a:lnTo>
                  <a:lnTo>
                    <a:pt x="4700895" y="490246"/>
                  </a:lnTo>
                  <a:lnTo>
                    <a:pt x="4706884" y="493932"/>
                  </a:lnTo>
                  <a:lnTo>
                    <a:pt x="4713027" y="497618"/>
                  </a:lnTo>
                  <a:lnTo>
                    <a:pt x="4717558" y="502532"/>
                  </a:lnTo>
                  <a:lnTo>
                    <a:pt x="4720475" y="508675"/>
                  </a:lnTo>
                  <a:lnTo>
                    <a:pt x="4737292" y="499000"/>
                  </a:lnTo>
                  <a:lnTo>
                    <a:pt x="4733520" y="492449"/>
                  </a:lnTo>
                  <a:lnTo>
                    <a:pt x="4730303" y="488403"/>
                  </a:lnTo>
                  <a:close/>
                </a:path>
                <a:path w="15786100" h="5746115">
                  <a:moveTo>
                    <a:pt x="4778267" y="471818"/>
                  </a:moveTo>
                  <a:lnTo>
                    <a:pt x="4758226" y="471818"/>
                  </a:lnTo>
                  <a:lnTo>
                    <a:pt x="4758226" y="586997"/>
                  </a:lnTo>
                  <a:lnTo>
                    <a:pt x="4778267" y="586997"/>
                  </a:lnTo>
                  <a:lnTo>
                    <a:pt x="4778267" y="525952"/>
                  </a:lnTo>
                  <a:lnTo>
                    <a:pt x="4778929" y="517155"/>
                  </a:lnTo>
                  <a:lnTo>
                    <a:pt x="4805993" y="491168"/>
                  </a:lnTo>
                  <a:lnTo>
                    <a:pt x="4778267" y="491168"/>
                  </a:lnTo>
                  <a:lnTo>
                    <a:pt x="4778267" y="471818"/>
                  </a:lnTo>
                  <a:close/>
                </a:path>
                <a:path w="15786100" h="5746115">
                  <a:moveTo>
                    <a:pt x="4814203" y="469744"/>
                  </a:moveTo>
                  <a:lnTo>
                    <a:pt x="4802196" y="471083"/>
                  </a:lnTo>
                  <a:lnTo>
                    <a:pt x="4792204" y="475100"/>
                  </a:lnTo>
                  <a:lnTo>
                    <a:pt x="4784228" y="481795"/>
                  </a:lnTo>
                  <a:lnTo>
                    <a:pt x="4778267" y="491168"/>
                  </a:lnTo>
                  <a:lnTo>
                    <a:pt x="4805993" y="491168"/>
                  </a:lnTo>
                  <a:lnTo>
                    <a:pt x="4807091" y="490938"/>
                  </a:lnTo>
                  <a:lnTo>
                    <a:pt x="4814203" y="490707"/>
                  </a:lnTo>
                  <a:lnTo>
                    <a:pt x="4814203" y="469744"/>
                  </a:lnTo>
                  <a:close/>
                </a:path>
                <a:path w="15786100" h="5746115">
                  <a:moveTo>
                    <a:pt x="4881648" y="468823"/>
                  </a:moveTo>
                  <a:lnTo>
                    <a:pt x="4838571" y="486330"/>
                  </a:lnTo>
                  <a:lnTo>
                    <a:pt x="4821063" y="529407"/>
                  </a:lnTo>
                  <a:lnTo>
                    <a:pt x="4822158" y="541688"/>
                  </a:lnTo>
                  <a:lnTo>
                    <a:pt x="4847915" y="580144"/>
                  </a:lnTo>
                  <a:lnTo>
                    <a:pt x="4881648" y="589992"/>
                  </a:lnTo>
                  <a:lnTo>
                    <a:pt x="4893843" y="588898"/>
                  </a:lnTo>
                  <a:lnTo>
                    <a:pt x="4905087" y="585615"/>
                  </a:lnTo>
                  <a:lnTo>
                    <a:pt x="4915381" y="580144"/>
                  </a:lnTo>
                  <a:lnTo>
                    <a:pt x="4924725" y="572485"/>
                  </a:lnTo>
                  <a:lnTo>
                    <a:pt x="4926463" y="570412"/>
                  </a:lnTo>
                  <a:lnTo>
                    <a:pt x="4881648" y="570412"/>
                  </a:lnTo>
                  <a:lnTo>
                    <a:pt x="4873456" y="569677"/>
                  </a:lnTo>
                  <a:lnTo>
                    <a:pt x="4841839" y="537801"/>
                  </a:lnTo>
                  <a:lnTo>
                    <a:pt x="4841105" y="529407"/>
                  </a:lnTo>
                  <a:lnTo>
                    <a:pt x="4841839" y="521014"/>
                  </a:lnTo>
                  <a:lnTo>
                    <a:pt x="4865926" y="491340"/>
                  </a:lnTo>
                  <a:lnTo>
                    <a:pt x="4881648" y="488403"/>
                  </a:lnTo>
                  <a:lnTo>
                    <a:pt x="4926463" y="488403"/>
                  </a:lnTo>
                  <a:lnTo>
                    <a:pt x="4924725" y="486330"/>
                  </a:lnTo>
                  <a:lnTo>
                    <a:pt x="4915381" y="478671"/>
                  </a:lnTo>
                  <a:lnTo>
                    <a:pt x="4905087" y="473200"/>
                  </a:lnTo>
                  <a:lnTo>
                    <a:pt x="4893843" y="469917"/>
                  </a:lnTo>
                  <a:lnTo>
                    <a:pt x="4881648" y="468823"/>
                  </a:lnTo>
                  <a:close/>
                </a:path>
                <a:path w="15786100" h="5746115">
                  <a:moveTo>
                    <a:pt x="4926463" y="488403"/>
                  </a:moveTo>
                  <a:lnTo>
                    <a:pt x="4881648" y="488403"/>
                  </a:lnTo>
                  <a:lnTo>
                    <a:pt x="4889941" y="489138"/>
                  </a:lnTo>
                  <a:lnTo>
                    <a:pt x="4897543" y="491340"/>
                  </a:lnTo>
                  <a:lnTo>
                    <a:pt x="4921687" y="521014"/>
                  </a:lnTo>
                  <a:lnTo>
                    <a:pt x="4922422" y="529407"/>
                  </a:lnTo>
                  <a:lnTo>
                    <a:pt x="4921687" y="537801"/>
                  </a:lnTo>
                  <a:lnTo>
                    <a:pt x="4897543" y="567474"/>
                  </a:lnTo>
                  <a:lnTo>
                    <a:pt x="4881648" y="570412"/>
                  </a:lnTo>
                  <a:lnTo>
                    <a:pt x="4926463" y="570412"/>
                  </a:lnTo>
                  <a:lnTo>
                    <a:pt x="4932485" y="563227"/>
                  </a:lnTo>
                  <a:lnTo>
                    <a:pt x="4938028" y="552962"/>
                  </a:lnTo>
                  <a:lnTo>
                    <a:pt x="4941354" y="541688"/>
                  </a:lnTo>
                  <a:lnTo>
                    <a:pt x="4942463" y="529407"/>
                  </a:lnTo>
                  <a:lnTo>
                    <a:pt x="4941354" y="517126"/>
                  </a:lnTo>
                  <a:lnTo>
                    <a:pt x="4938028" y="505853"/>
                  </a:lnTo>
                  <a:lnTo>
                    <a:pt x="4932485" y="495588"/>
                  </a:lnTo>
                  <a:lnTo>
                    <a:pt x="4926463" y="488403"/>
                  </a:lnTo>
                  <a:close/>
                </a:path>
                <a:path w="15786100" h="5746115">
                  <a:moveTo>
                    <a:pt x="5019993" y="468823"/>
                  </a:moveTo>
                  <a:lnTo>
                    <a:pt x="5006742" y="469946"/>
                  </a:lnTo>
                  <a:lnTo>
                    <a:pt x="5007098" y="469946"/>
                  </a:lnTo>
                  <a:lnTo>
                    <a:pt x="4995748" y="473142"/>
                  </a:lnTo>
                  <a:lnTo>
                    <a:pt x="4963843" y="505565"/>
                  </a:lnTo>
                  <a:lnTo>
                    <a:pt x="4959639" y="529407"/>
                  </a:lnTo>
                  <a:lnTo>
                    <a:pt x="4960704" y="541976"/>
                  </a:lnTo>
                  <a:lnTo>
                    <a:pt x="4985958" y="580403"/>
                  </a:lnTo>
                  <a:lnTo>
                    <a:pt x="5021375" y="589992"/>
                  </a:lnTo>
                  <a:lnTo>
                    <a:pt x="5037241" y="588365"/>
                  </a:lnTo>
                  <a:lnTo>
                    <a:pt x="5050977" y="583484"/>
                  </a:lnTo>
                  <a:lnTo>
                    <a:pt x="5062581" y="575350"/>
                  </a:lnTo>
                  <a:lnTo>
                    <a:pt x="5066114" y="571102"/>
                  </a:lnTo>
                  <a:lnTo>
                    <a:pt x="5021836" y="571102"/>
                  </a:lnTo>
                  <a:lnTo>
                    <a:pt x="5013975" y="570570"/>
                  </a:lnTo>
                  <a:lnTo>
                    <a:pt x="4982142" y="545907"/>
                  </a:lnTo>
                  <a:lnTo>
                    <a:pt x="4980141" y="538622"/>
                  </a:lnTo>
                  <a:lnTo>
                    <a:pt x="5076662" y="538622"/>
                  </a:lnTo>
                  <a:lnTo>
                    <a:pt x="5077122" y="535550"/>
                  </a:lnTo>
                  <a:lnTo>
                    <a:pt x="5077353" y="532556"/>
                  </a:lnTo>
                  <a:lnTo>
                    <a:pt x="5077334" y="529407"/>
                  </a:lnTo>
                  <a:lnTo>
                    <a:pt x="5076643" y="521115"/>
                  </a:lnTo>
                  <a:lnTo>
                    <a:pt x="4980141" y="521115"/>
                  </a:lnTo>
                  <a:lnTo>
                    <a:pt x="4981912" y="513901"/>
                  </a:lnTo>
                  <a:lnTo>
                    <a:pt x="5012276" y="488288"/>
                  </a:lnTo>
                  <a:lnTo>
                    <a:pt x="5019993" y="487712"/>
                  </a:lnTo>
                  <a:lnTo>
                    <a:pt x="5061924" y="487712"/>
                  </a:lnTo>
                  <a:lnTo>
                    <a:pt x="5061228" y="486791"/>
                  </a:lnTo>
                  <a:lnTo>
                    <a:pt x="5052690" y="478930"/>
                  </a:lnTo>
                  <a:lnTo>
                    <a:pt x="5042972" y="473315"/>
                  </a:lnTo>
                  <a:lnTo>
                    <a:pt x="5032073" y="469946"/>
                  </a:lnTo>
                  <a:lnTo>
                    <a:pt x="5019993" y="468823"/>
                  </a:lnTo>
                  <a:close/>
                </a:path>
                <a:path w="15786100" h="5746115">
                  <a:moveTo>
                    <a:pt x="5055008" y="554286"/>
                  </a:moveTo>
                  <a:lnTo>
                    <a:pt x="5049047" y="561643"/>
                  </a:lnTo>
                  <a:lnTo>
                    <a:pt x="5041532" y="566898"/>
                  </a:lnTo>
                  <a:lnTo>
                    <a:pt x="5032461" y="570051"/>
                  </a:lnTo>
                  <a:lnTo>
                    <a:pt x="5021836" y="571102"/>
                  </a:lnTo>
                  <a:lnTo>
                    <a:pt x="5066114" y="571102"/>
                  </a:lnTo>
                  <a:lnTo>
                    <a:pt x="5072054" y="563961"/>
                  </a:lnTo>
                  <a:lnTo>
                    <a:pt x="5055008" y="554286"/>
                  </a:lnTo>
                  <a:close/>
                </a:path>
                <a:path w="15786100" h="5746115">
                  <a:moveTo>
                    <a:pt x="5061924" y="487712"/>
                  </a:moveTo>
                  <a:lnTo>
                    <a:pt x="5019993" y="487712"/>
                  </a:lnTo>
                  <a:lnTo>
                    <a:pt x="5027231" y="488288"/>
                  </a:lnTo>
                  <a:lnTo>
                    <a:pt x="5026857" y="488288"/>
                  </a:lnTo>
                  <a:lnTo>
                    <a:pt x="5057081" y="521115"/>
                  </a:lnTo>
                  <a:lnTo>
                    <a:pt x="5076643" y="521115"/>
                  </a:lnTo>
                  <a:lnTo>
                    <a:pt x="5076345" y="517544"/>
                  </a:lnTo>
                  <a:lnTo>
                    <a:pt x="5073415" y="506717"/>
                  </a:lnTo>
                  <a:lnTo>
                    <a:pt x="5073321" y="506371"/>
                  </a:lnTo>
                  <a:lnTo>
                    <a:pt x="5068339" y="496236"/>
                  </a:lnTo>
                  <a:lnTo>
                    <a:pt x="5067651" y="495285"/>
                  </a:lnTo>
                  <a:lnTo>
                    <a:pt x="5061924" y="487712"/>
                  </a:lnTo>
                  <a:close/>
                </a:path>
                <a:path w="15786100" h="5746115">
                  <a:moveTo>
                    <a:pt x="5154300" y="468823"/>
                  </a:moveTo>
                  <a:lnTo>
                    <a:pt x="5110992" y="486330"/>
                  </a:lnTo>
                  <a:lnTo>
                    <a:pt x="5093715" y="529407"/>
                  </a:lnTo>
                  <a:lnTo>
                    <a:pt x="5094795" y="541789"/>
                  </a:lnTo>
                  <a:lnTo>
                    <a:pt x="5120178" y="580274"/>
                  </a:lnTo>
                  <a:lnTo>
                    <a:pt x="5154300" y="589992"/>
                  </a:lnTo>
                  <a:lnTo>
                    <a:pt x="5162521" y="589488"/>
                  </a:lnTo>
                  <a:lnTo>
                    <a:pt x="5197147" y="572312"/>
                  </a:lnTo>
                  <a:lnTo>
                    <a:pt x="5198944" y="570181"/>
                  </a:lnTo>
                  <a:lnTo>
                    <a:pt x="5154300" y="570181"/>
                  </a:lnTo>
                  <a:lnTo>
                    <a:pt x="5146007" y="569447"/>
                  </a:lnTo>
                  <a:lnTo>
                    <a:pt x="5114477" y="537700"/>
                  </a:lnTo>
                  <a:lnTo>
                    <a:pt x="5113757" y="529407"/>
                  </a:lnTo>
                  <a:lnTo>
                    <a:pt x="5114477" y="521014"/>
                  </a:lnTo>
                  <a:lnTo>
                    <a:pt x="5138405" y="491340"/>
                  </a:lnTo>
                  <a:lnTo>
                    <a:pt x="5154300" y="488403"/>
                  </a:lnTo>
                  <a:lnTo>
                    <a:pt x="5198221" y="488403"/>
                  </a:lnTo>
                  <a:lnTo>
                    <a:pt x="5196801" y="486618"/>
                  </a:lnTo>
                  <a:lnTo>
                    <a:pt x="5162607" y="469341"/>
                  </a:lnTo>
                  <a:lnTo>
                    <a:pt x="5154300" y="468823"/>
                  </a:lnTo>
                  <a:close/>
                </a:path>
                <a:path w="15786100" h="5746115">
                  <a:moveTo>
                    <a:pt x="5189084" y="550140"/>
                  </a:moveTo>
                  <a:lnTo>
                    <a:pt x="5161979" y="570181"/>
                  </a:lnTo>
                  <a:lnTo>
                    <a:pt x="5198944" y="570181"/>
                  </a:lnTo>
                  <a:lnTo>
                    <a:pt x="5202042" y="566510"/>
                  </a:lnTo>
                  <a:lnTo>
                    <a:pt x="5206131" y="560045"/>
                  </a:lnTo>
                  <a:lnTo>
                    <a:pt x="5189084" y="550140"/>
                  </a:lnTo>
                  <a:close/>
                </a:path>
                <a:path w="15786100" h="5746115">
                  <a:moveTo>
                    <a:pt x="5198221" y="488403"/>
                  </a:moveTo>
                  <a:lnTo>
                    <a:pt x="5161979" y="488403"/>
                  </a:lnTo>
                  <a:lnTo>
                    <a:pt x="5168813" y="490246"/>
                  </a:lnTo>
                  <a:lnTo>
                    <a:pt x="5174802" y="493932"/>
                  </a:lnTo>
                  <a:lnTo>
                    <a:pt x="5180945" y="497618"/>
                  </a:lnTo>
                  <a:lnTo>
                    <a:pt x="5185475" y="502532"/>
                  </a:lnTo>
                  <a:lnTo>
                    <a:pt x="5188393" y="508675"/>
                  </a:lnTo>
                  <a:lnTo>
                    <a:pt x="5205210" y="499000"/>
                  </a:lnTo>
                  <a:lnTo>
                    <a:pt x="5201437" y="492449"/>
                  </a:lnTo>
                  <a:lnTo>
                    <a:pt x="5198221" y="488403"/>
                  </a:lnTo>
                  <a:close/>
                </a:path>
                <a:path w="15786100" h="5746115">
                  <a:moveTo>
                    <a:pt x="5278478" y="468823"/>
                  </a:moveTo>
                  <a:lnTo>
                    <a:pt x="5235401" y="486330"/>
                  </a:lnTo>
                  <a:lnTo>
                    <a:pt x="5217894" y="529407"/>
                  </a:lnTo>
                  <a:lnTo>
                    <a:pt x="5218988" y="541688"/>
                  </a:lnTo>
                  <a:lnTo>
                    <a:pt x="5244745" y="580144"/>
                  </a:lnTo>
                  <a:lnTo>
                    <a:pt x="5278478" y="589992"/>
                  </a:lnTo>
                  <a:lnTo>
                    <a:pt x="5290673" y="588898"/>
                  </a:lnTo>
                  <a:lnTo>
                    <a:pt x="5301917" y="585615"/>
                  </a:lnTo>
                  <a:lnTo>
                    <a:pt x="5312211" y="580144"/>
                  </a:lnTo>
                  <a:lnTo>
                    <a:pt x="5321555" y="572485"/>
                  </a:lnTo>
                  <a:lnTo>
                    <a:pt x="5323293" y="570412"/>
                  </a:lnTo>
                  <a:lnTo>
                    <a:pt x="5278478" y="570412"/>
                  </a:lnTo>
                  <a:lnTo>
                    <a:pt x="5270286" y="569677"/>
                  </a:lnTo>
                  <a:lnTo>
                    <a:pt x="5238669" y="537801"/>
                  </a:lnTo>
                  <a:lnTo>
                    <a:pt x="5237935" y="529407"/>
                  </a:lnTo>
                  <a:lnTo>
                    <a:pt x="5238669" y="521014"/>
                  </a:lnTo>
                  <a:lnTo>
                    <a:pt x="5262756" y="491340"/>
                  </a:lnTo>
                  <a:lnTo>
                    <a:pt x="5278478" y="488403"/>
                  </a:lnTo>
                  <a:lnTo>
                    <a:pt x="5323293" y="488403"/>
                  </a:lnTo>
                  <a:lnTo>
                    <a:pt x="5321555" y="486330"/>
                  </a:lnTo>
                  <a:lnTo>
                    <a:pt x="5312211" y="478671"/>
                  </a:lnTo>
                  <a:lnTo>
                    <a:pt x="5301917" y="473200"/>
                  </a:lnTo>
                  <a:lnTo>
                    <a:pt x="5290673" y="469917"/>
                  </a:lnTo>
                  <a:lnTo>
                    <a:pt x="5278478" y="468823"/>
                  </a:lnTo>
                  <a:close/>
                </a:path>
                <a:path w="15786100" h="5746115">
                  <a:moveTo>
                    <a:pt x="5323293" y="488403"/>
                  </a:moveTo>
                  <a:lnTo>
                    <a:pt x="5278478" y="488403"/>
                  </a:lnTo>
                  <a:lnTo>
                    <a:pt x="5286771" y="489138"/>
                  </a:lnTo>
                  <a:lnTo>
                    <a:pt x="5294373" y="491340"/>
                  </a:lnTo>
                  <a:lnTo>
                    <a:pt x="5318517" y="521014"/>
                  </a:lnTo>
                  <a:lnTo>
                    <a:pt x="5319252" y="529407"/>
                  </a:lnTo>
                  <a:lnTo>
                    <a:pt x="5318517" y="537801"/>
                  </a:lnTo>
                  <a:lnTo>
                    <a:pt x="5294373" y="567474"/>
                  </a:lnTo>
                  <a:lnTo>
                    <a:pt x="5278478" y="570412"/>
                  </a:lnTo>
                  <a:lnTo>
                    <a:pt x="5323293" y="570412"/>
                  </a:lnTo>
                  <a:lnTo>
                    <a:pt x="5329316" y="563227"/>
                  </a:lnTo>
                  <a:lnTo>
                    <a:pt x="5334859" y="552962"/>
                  </a:lnTo>
                  <a:lnTo>
                    <a:pt x="5338184" y="541688"/>
                  </a:lnTo>
                  <a:lnTo>
                    <a:pt x="5339293" y="529407"/>
                  </a:lnTo>
                  <a:lnTo>
                    <a:pt x="5338184" y="517126"/>
                  </a:lnTo>
                  <a:lnTo>
                    <a:pt x="5334859" y="505853"/>
                  </a:lnTo>
                  <a:lnTo>
                    <a:pt x="5329316" y="495588"/>
                  </a:lnTo>
                  <a:lnTo>
                    <a:pt x="5323293" y="488403"/>
                  </a:lnTo>
                  <a:close/>
                </a:path>
                <a:path w="15786100" h="5746115">
                  <a:moveTo>
                    <a:pt x="5382961" y="471818"/>
                  </a:moveTo>
                  <a:lnTo>
                    <a:pt x="5362920" y="471818"/>
                  </a:lnTo>
                  <a:lnTo>
                    <a:pt x="5362920" y="586997"/>
                  </a:lnTo>
                  <a:lnTo>
                    <a:pt x="5382961" y="586997"/>
                  </a:lnTo>
                  <a:lnTo>
                    <a:pt x="5382961" y="525952"/>
                  </a:lnTo>
                  <a:lnTo>
                    <a:pt x="5383537" y="516910"/>
                  </a:lnTo>
                  <a:lnTo>
                    <a:pt x="5408872" y="488634"/>
                  </a:lnTo>
                  <a:lnTo>
                    <a:pt x="5408022" y="488634"/>
                  </a:lnTo>
                  <a:lnTo>
                    <a:pt x="5410803" y="488403"/>
                  </a:lnTo>
                  <a:lnTo>
                    <a:pt x="5382961" y="488403"/>
                  </a:lnTo>
                  <a:lnTo>
                    <a:pt x="5382961" y="471818"/>
                  </a:lnTo>
                  <a:close/>
                </a:path>
                <a:path w="15786100" h="5746115">
                  <a:moveTo>
                    <a:pt x="5457567" y="487943"/>
                  </a:moveTo>
                  <a:lnTo>
                    <a:pt x="5425270" y="487943"/>
                  </a:lnTo>
                  <a:lnTo>
                    <a:pt x="5432257" y="490554"/>
                  </a:lnTo>
                  <a:lnTo>
                    <a:pt x="5437325" y="495775"/>
                  </a:lnTo>
                  <a:lnTo>
                    <a:pt x="5442393" y="500843"/>
                  </a:lnTo>
                  <a:lnTo>
                    <a:pt x="5444927" y="508061"/>
                  </a:lnTo>
                  <a:lnTo>
                    <a:pt x="5444927" y="586997"/>
                  </a:lnTo>
                  <a:lnTo>
                    <a:pt x="5464969" y="586997"/>
                  </a:lnTo>
                  <a:lnTo>
                    <a:pt x="5464969" y="516277"/>
                  </a:lnTo>
                  <a:lnTo>
                    <a:pt x="5464205" y="505911"/>
                  </a:lnTo>
                  <a:lnTo>
                    <a:pt x="5461916" y="496696"/>
                  </a:lnTo>
                  <a:lnTo>
                    <a:pt x="5458101" y="488634"/>
                  </a:lnTo>
                  <a:lnTo>
                    <a:pt x="5457567" y="487943"/>
                  </a:lnTo>
                  <a:close/>
                </a:path>
                <a:path w="15786100" h="5746115">
                  <a:moveTo>
                    <a:pt x="5420279" y="468823"/>
                  </a:moveTo>
                  <a:lnTo>
                    <a:pt x="5408530" y="470047"/>
                  </a:lnTo>
                  <a:lnTo>
                    <a:pt x="5398394" y="473718"/>
                  </a:lnTo>
                  <a:lnTo>
                    <a:pt x="5389871" y="479837"/>
                  </a:lnTo>
                  <a:lnTo>
                    <a:pt x="5382961" y="488403"/>
                  </a:lnTo>
                  <a:lnTo>
                    <a:pt x="5410803" y="488403"/>
                  </a:lnTo>
                  <a:lnTo>
                    <a:pt x="5416363" y="487943"/>
                  </a:lnTo>
                  <a:lnTo>
                    <a:pt x="5457567" y="487943"/>
                  </a:lnTo>
                  <a:lnTo>
                    <a:pt x="5452759" y="481723"/>
                  </a:lnTo>
                  <a:lnTo>
                    <a:pt x="5446151" y="476079"/>
                  </a:lnTo>
                  <a:lnTo>
                    <a:pt x="5438535" y="472048"/>
                  </a:lnTo>
                  <a:lnTo>
                    <a:pt x="5429911" y="469629"/>
                  </a:lnTo>
                  <a:lnTo>
                    <a:pt x="5420279" y="468823"/>
                  </a:lnTo>
                  <a:close/>
                </a:path>
                <a:path w="15786100" h="5746115">
                  <a:moveTo>
                    <a:pt x="5547081" y="468823"/>
                  </a:moveTo>
                  <a:lnTo>
                    <a:pt x="5504004" y="486330"/>
                  </a:lnTo>
                  <a:lnTo>
                    <a:pt x="5486496" y="529407"/>
                  </a:lnTo>
                  <a:lnTo>
                    <a:pt x="5487591" y="541688"/>
                  </a:lnTo>
                  <a:lnTo>
                    <a:pt x="5513348" y="580144"/>
                  </a:lnTo>
                  <a:lnTo>
                    <a:pt x="5547081" y="589992"/>
                  </a:lnTo>
                  <a:lnTo>
                    <a:pt x="5559276" y="588898"/>
                  </a:lnTo>
                  <a:lnTo>
                    <a:pt x="5570520" y="585615"/>
                  </a:lnTo>
                  <a:lnTo>
                    <a:pt x="5580814" y="580144"/>
                  </a:lnTo>
                  <a:lnTo>
                    <a:pt x="5590158" y="572485"/>
                  </a:lnTo>
                  <a:lnTo>
                    <a:pt x="5591896" y="570412"/>
                  </a:lnTo>
                  <a:lnTo>
                    <a:pt x="5547081" y="570412"/>
                  </a:lnTo>
                  <a:lnTo>
                    <a:pt x="5538889" y="569677"/>
                  </a:lnTo>
                  <a:lnTo>
                    <a:pt x="5507272" y="537801"/>
                  </a:lnTo>
                  <a:lnTo>
                    <a:pt x="5506538" y="529407"/>
                  </a:lnTo>
                  <a:lnTo>
                    <a:pt x="5507272" y="521014"/>
                  </a:lnTo>
                  <a:lnTo>
                    <a:pt x="5531359" y="491340"/>
                  </a:lnTo>
                  <a:lnTo>
                    <a:pt x="5547081" y="488403"/>
                  </a:lnTo>
                  <a:lnTo>
                    <a:pt x="5591896" y="488403"/>
                  </a:lnTo>
                  <a:lnTo>
                    <a:pt x="5590158" y="486330"/>
                  </a:lnTo>
                  <a:lnTo>
                    <a:pt x="5580814" y="478671"/>
                  </a:lnTo>
                  <a:lnTo>
                    <a:pt x="5570520" y="473200"/>
                  </a:lnTo>
                  <a:lnTo>
                    <a:pt x="5559276" y="469917"/>
                  </a:lnTo>
                  <a:lnTo>
                    <a:pt x="5547081" y="468823"/>
                  </a:lnTo>
                  <a:close/>
                </a:path>
                <a:path w="15786100" h="5746115">
                  <a:moveTo>
                    <a:pt x="5591896" y="488403"/>
                  </a:moveTo>
                  <a:lnTo>
                    <a:pt x="5547081" y="488403"/>
                  </a:lnTo>
                  <a:lnTo>
                    <a:pt x="5555374" y="489138"/>
                  </a:lnTo>
                  <a:lnTo>
                    <a:pt x="5562976" y="491340"/>
                  </a:lnTo>
                  <a:lnTo>
                    <a:pt x="5587120" y="521014"/>
                  </a:lnTo>
                  <a:lnTo>
                    <a:pt x="5587854" y="529407"/>
                  </a:lnTo>
                  <a:lnTo>
                    <a:pt x="5587120" y="537801"/>
                  </a:lnTo>
                  <a:lnTo>
                    <a:pt x="5562976" y="567474"/>
                  </a:lnTo>
                  <a:lnTo>
                    <a:pt x="5547081" y="570412"/>
                  </a:lnTo>
                  <a:lnTo>
                    <a:pt x="5591896" y="570412"/>
                  </a:lnTo>
                  <a:lnTo>
                    <a:pt x="5597919" y="563227"/>
                  </a:lnTo>
                  <a:lnTo>
                    <a:pt x="5603461" y="552962"/>
                  </a:lnTo>
                  <a:lnTo>
                    <a:pt x="5606787" y="541688"/>
                  </a:lnTo>
                  <a:lnTo>
                    <a:pt x="5607896" y="529407"/>
                  </a:lnTo>
                  <a:lnTo>
                    <a:pt x="5606787" y="517126"/>
                  </a:lnTo>
                  <a:lnTo>
                    <a:pt x="5603461" y="505853"/>
                  </a:lnTo>
                  <a:lnTo>
                    <a:pt x="5597919" y="495588"/>
                  </a:lnTo>
                  <a:lnTo>
                    <a:pt x="5591896" y="488403"/>
                  </a:lnTo>
                  <a:close/>
                </a:path>
                <a:path w="15786100" h="5746115">
                  <a:moveTo>
                    <a:pt x="5651564" y="471818"/>
                  </a:moveTo>
                  <a:lnTo>
                    <a:pt x="5631522" y="471818"/>
                  </a:lnTo>
                  <a:lnTo>
                    <a:pt x="5631522" y="586997"/>
                  </a:lnTo>
                  <a:lnTo>
                    <a:pt x="5651564" y="586997"/>
                  </a:lnTo>
                  <a:lnTo>
                    <a:pt x="5651564" y="522957"/>
                  </a:lnTo>
                  <a:lnTo>
                    <a:pt x="5652044" y="515355"/>
                  </a:lnTo>
                  <a:lnTo>
                    <a:pt x="5672603" y="487943"/>
                  </a:lnTo>
                  <a:lnTo>
                    <a:pt x="5719422" y="487943"/>
                  </a:lnTo>
                  <a:lnTo>
                    <a:pt x="5718931" y="487252"/>
                  </a:lnTo>
                  <a:lnTo>
                    <a:pt x="5651564" y="487252"/>
                  </a:lnTo>
                  <a:lnTo>
                    <a:pt x="5651564" y="471818"/>
                  </a:lnTo>
                  <a:close/>
                </a:path>
                <a:path w="15786100" h="5746115">
                  <a:moveTo>
                    <a:pt x="5719422" y="487943"/>
                  </a:moveTo>
                  <a:lnTo>
                    <a:pt x="5688575" y="487943"/>
                  </a:lnTo>
                  <a:lnTo>
                    <a:pt x="5694487" y="490400"/>
                  </a:lnTo>
                  <a:lnTo>
                    <a:pt x="5698787" y="495314"/>
                  </a:lnTo>
                  <a:lnTo>
                    <a:pt x="5703241" y="500228"/>
                  </a:lnTo>
                  <a:lnTo>
                    <a:pt x="5705467" y="507139"/>
                  </a:lnTo>
                  <a:lnTo>
                    <a:pt x="5705467" y="586997"/>
                  </a:lnTo>
                  <a:lnTo>
                    <a:pt x="5725509" y="586997"/>
                  </a:lnTo>
                  <a:lnTo>
                    <a:pt x="5725509" y="522957"/>
                  </a:lnTo>
                  <a:lnTo>
                    <a:pt x="5725944" y="515355"/>
                  </a:lnTo>
                  <a:lnTo>
                    <a:pt x="5744152" y="488403"/>
                  </a:lnTo>
                  <a:lnTo>
                    <a:pt x="5719750" y="488403"/>
                  </a:lnTo>
                  <a:lnTo>
                    <a:pt x="5719422" y="487943"/>
                  </a:lnTo>
                  <a:close/>
                </a:path>
                <a:path w="15786100" h="5746115">
                  <a:moveTo>
                    <a:pt x="5792230" y="487943"/>
                  </a:moveTo>
                  <a:lnTo>
                    <a:pt x="5761521" y="487943"/>
                  </a:lnTo>
                  <a:lnTo>
                    <a:pt x="5767664" y="490400"/>
                  </a:lnTo>
                  <a:lnTo>
                    <a:pt x="5776879" y="500228"/>
                  </a:lnTo>
                  <a:lnTo>
                    <a:pt x="5779183" y="507139"/>
                  </a:lnTo>
                  <a:lnTo>
                    <a:pt x="5779183" y="586997"/>
                  </a:lnTo>
                  <a:lnTo>
                    <a:pt x="5799224" y="586997"/>
                  </a:lnTo>
                  <a:lnTo>
                    <a:pt x="5799179" y="514751"/>
                  </a:lnTo>
                  <a:lnTo>
                    <a:pt x="5798475" y="505205"/>
                  </a:lnTo>
                  <a:lnTo>
                    <a:pt x="5796229" y="496178"/>
                  </a:lnTo>
                  <a:lnTo>
                    <a:pt x="5792547" y="488403"/>
                  </a:lnTo>
                  <a:lnTo>
                    <a:pt x="5792486" y="488274"/>
                  </a:lnTo>
                  <a:lnTo>
                    <a:pt x="5792230" y="487943"/>
                  </a:lnTo>
                  <a:close/>
                </a:path>
                <a:path w="15786100" h="5746115">
                  <a:moveTo>
                    <a:pt x="5755916" y="468823"/>
                  </a:moveTo>
                  <a:lnTo>
                    <a:pt x="5719852" y="488274"/>
                  </a:lnTo>
                  <a:lnTo>
                    <a:pt x="5719750" y="488403"/>
                  </a:lnTo>
                  <a:lnTo>
                    <a:pt x="5744152" y="488403"/>
                  </a:lnTo>
                  <a:lnTo>
                    <a:pt x="5745242" y="487943"/>
                  </a:lnTo>
                  <a:lnTo>
                    <a:pt x="5792230" y="487943"/>
                  </a:lnTo>
                  <a:lnTo>
                    <a:pt x="5787245" y="481493"/>
                  </a:lnTo>
                  <a:lnTo>
                    <a:pt x="5780795" y="475950"/>
                  </a:lnTo>
                  <a:lnTo>
                    <a:pt x="5773423" y="471990"/>
                  </a:lnTo>
                  <a:lnTo>
                    <a:pt x="5765130" y="469615"/>
                  </a:lnTo>
                  <a:lnTo>
                    <a:pt x="5755916" y="468823"/>
                  </a:lnTo>
                  <a:close/>
                </a:path>
                <a:path w="15786100" h="5746115">
                  <a:moveTo>
                    <a:pt x="5685887" y="468823"/>
                  </a:moveTo>
                  <a:lnTo>
                    <a:pt x="5674613" y="470047"/>
                  </a:lnTo>
                  <a:lnTo>
                    <a:pt x="5675083" y="470047"/>
                  </a:lnTo>
                  <a:lnTo>
                    <a:pt x="5666018" y="473430"/>
                  </a:lnTo>
                  <a:lnTo>
                    <a:pt x="5658114" y="479189"/>
                  </a:lnTo>
                  <a:lnTo>
                    <a:pt x="5651564" y="487252"/>
                  </a:lnTo>
                  <a:lnTo>
                    <a:pt x="5718931" y="487252"/>
                  </a:lnTo>
                  <a:lnTo>
                    <a:pt x="5713660" y="479837"/>
                  </a:lnTo>
                  <a:lnTo>
                    <a:pt x="5705986" y="473718"/>
                  </a:lnTo>
                  <a:lnTo>
                    <a:pt x="5696728" y="470047"/>
                  </a:lnTo>
                  <a:lnTo>
                    <a:pt x="5685887" y="468823"/>
                  </a:lnTo>
                  <a:close/>
                </a:path>
                <a:path w="15786100" h="5746115">
                  <a:moveTo>
                    <a:pt x="5840834" y="423903"/>
                  </a:moveTo>
                  <a:lnTo>
                    <a:pt x="5833309" y="423903"/>
                  </a:lnTo>
                  <a:lnTo>
                    <a:pt x="5830084" y="425285"/>
                  </a:lnTo>
                  <a:lnTo>
                    <a:pt x="5827473" y="428049"/>
                  </a:lnTo>
                  <a:lnTo>
                    <a:pt x="5824862" y="430660"/>
                  </a:lnTo>
                  <a:lnTo>
                    <a:pt x="5823557" y="433808"/>
                  </a:lnTo>
                  <a:lnTo>
                    <a:pt x="5823557" y="441180"/>
                  </a:lnTo>
                  <a:lnTo>
                    <a:pt x="5824862" y="444328"/>
                  </a:lnTo>
                  <a:lnTo>
                    <a:pt x="5830084" y="449549"/>
                  </a:lnTo>
                  <a:lnTo>
                    <a:pt x="5833309" y="450855"/>
                  </a:lnTo>
                  <a:lnTo>
                    <a:pt x="5840834" y="450855"/>
                  </a:lnTo>
                  <a:lnTo>
                    <a:pt x="5843983" y="449549"/>
                  </a:lnTo>
                  <a:lnTo>
                    <a:pt x="5849204" y="444328"/>
                  </a:lnTo>
                  <a:lnTo>
                    <a:pt x="5850509" y="441180"/>
                  </a:lnTo>
                  <a:lnTo>
                    <a:pt x="5850509" y="433808"/>
                  </a:lnTo>
                  <a:lnTo>
                    <a:pt x="5849204" y="430660"/>
                  </a:lnTo>
                  <a:lnTo>
                    <a:pt x="5846593" y="428049"/>
                  </a:lnTo>
                  <a:lnTo>
                    <a:pt x="5843983" y="425285"/>
                  </a:lnTo>
                  <a:lnTo>
                    <a:pt x="5840834" y="423903"/>
                  </a:lnTo>
                  <a:close/>
                </a:path>
                <a:path w="15786100" h="5746115">
                  <a:moveTo>
                    <a:pt x="5847054" y="471818"/>
                  </a:moveTo>
                  <a:lnTo>
                    <a:pt x="5827013" y="471818"/>
                  </a:lnTo>
                  <a:lnTo>
                    <a:pt x="5827013" y="586997"/>
                  </a:lnTo>
                  <a:lnTo>
                    <a:pt x="5847054" y="586997"/>
                  </a:lnTo>
                  <a:lnTo>
                    <a:pt x="5847054" y="471818"/>
                  </a:lnTo>
                  <a:close/>
                </a:path>
                <a:path w="15786100" h="5746115">
                  <a:moveTo>
                    <a:pt x="5931763" y="468823"/>
                  </a:moveTo>
                  <a:lnTo>
                    <a:pt x="5888456" y="486330"/>
                  </a:lnTo>
                  <a:lnTo>
                    <a:pt x="5871179" y="529407"/>
                  </a:lnTo>
                  <a:lnTo>
                    <a:pt x="5872258" y="541789"/>
                  </a:lnTo>
                  <a:lnTo>
                    <a:pt x="5897641" y="580274"/>
                  </a:lnTo>
                  <a:lnTo>
                    <a:pt x="5931763" y="589992"/>
                  </a:lnTo>
                  <a:lnTo>
                    <a:pt x="5939984" y="589488"/>
                  </a:lnTo>
                  <a:lnTo>
                    <a:pt x="5974610" y="572312"/>
                  </a:lnTo>
                  <a:lnTo>
                    <a:pt x="5976408" y="570181"/>
                  </a:lnTo>
                  <a:lnTo>
                    <a:pt x="5931763" y="570181"/>
                  </a:lnTo>
                  <a:lnTo>
                    <a:pt x="5923470" y="569447"/>
                  </a:lnTo>
                  <a:lnTo>
                    <a:pt x="5891940" y="537700"/>
                  </a:lnTo>
                  <a:lnTo>
                    <a:pt x="5891220" y="529407"/>
                  </a:lnTo>
                  <a:lnTo>
                    <a:pt x="5891940" y="521014"/>
                  </a:lnTo>
                  <a:lnTo>
                    <a:pt x="5915868" y="491340"/>
                  </a:lnTo>
                  <a:lnTo>
                    <a:pt x="5931763" y="488403"/>
                  </a:lnTo>
                  <a:lnTo>
                    <a:pt x="5975684" y="488403"/>
                  </a:lnTo>
                  <a:lnTo>
                    <a:pt x="5974265" y="486618"/>
                  </a:lnTo>
                  <a:lnTo>
                    <a:pt x="5940071" y="469341"/>
                  </a:lnTo>
                  <a:lnTo>
                    <a:pt x="5931763" y="468823"/>
                  </a:lnTo>
                  <a:close/>
                </a:path>
                <a:path w="15786100" h="5746115">
                  <a:moveTo>
                    <a:pt x="5966548" y="550140"/>
                  </a:moveTo>
                  <a:lnTo>
                    <a:pt x="5939442" y="570181"/>
                  </a:lnTo>
                  <a:lnTo>
                    <a:pt x="5976408" y="570181"/>
                  </a:lnTo>
                  <a:lnTo>
                    <a:pt x="5979505" y="566510"/>
                  </a:lnTo>
                  <a:lnTo>
                    <a:pt x="5983594" y="560045"/>
                  </a:lnTo>
                  <a:lnTo>
                    <a:pt x="5966548" y="550140"/>
                  </a:lnTo>
                  <a:close/>
                </a:path>
                <a:path w="15786100" h="5746115">
                  <a:moveTo>
                    <a:pt x="5975684" y="488403"/>
                  </a:moveTo>
                  <a:lnTo>
                    <a:pt x="5939442" y="488403"/>
                  </a:lnTo>
                  <a:lnTo>
                    <a:pt x="5946276" y="490246"/>
                  </a:lnTo>
                  <a:lnTo>
                    <a:pt x="5952265" y="493932"/>
                  </a:lnTo>
                  <a:lnTo>
                    <a:pt x="5958408" y="497618"/>
                  </a:lnTo>
                  <a:lnTo>
                    <a:pt x="5962939" y="502532"/>
                  </a:lnTo>
                  <a:lnTo>
                    <a:pt x="5965856" y="508675"/>
                  </a:lnTo>
                  <a:lnTo>
                    <a:pt x="5982673" y="499000"/>
                  </a:lnTo>
                  <a:lnTo>
                    <a:pt x="5978901" y="492449"/>
                  </a:lnTo>
                  <a:lnTo>
                    <a:pt x="5975684" y="488403"/>
                  </a:lnTo>
                  <a:close/>
                </a:path>
                <a:path w="15786100" h="5746115">
                  <a:moveTo>
                    <a:pt x="6075018" y="423903"/>
                  </a:moveTo>
                  <a:lnTo>
                    <a:pt x="6067493" y="423903"/>
                  </a:lnTo>
                  <a:lnTo>
                    <a:pt x="6064268" y="425285"/>
                  </a:lnTo>
                  <a:lnTo>
                    <a:pt x="6061657" y="428049"/>
                  </a:lnTo>
                  <a:lnTo>
                    <a:pt x="6059046" y="430660"/>
                  </a:lnTo>
                  <a:lnTo>
                    <a:pt x="6057741" y="433808"/>
                  </a:lnTo>
                  <a:lnTo>
                    <a:pt x="6057741" y="441180"/>
                  </a:lnTo>
                  <a:lnTo>
                    <a:pt x="6059046" y="444328"/>
                  </a:lnTo>
                  <a:lnTo>
                    <a:pt x="6064268" y="449549"/>
                  </a:lnTo>
                  <a:lnTo>
                    <a:pt x="6067493" y="450855"/>
                  </a:lnTo>
                  <a:lnTo>
                    <a:pt x="6075018" y="450855"/>
                  </a:lnTo>
                  <a:lnTo>
                    <a:pt x="6078167" y="449549"/>
                  </a:lnTo>
                  <a:lnTo>
                    <a:pt x="6083388" y="444328"/>
                  </a:lnTo>
                  <a:lnTo>
                    <a:pt x="6084693" y="441180"/>
                  </a:lnTo>
                  <a:lnTo>
                    <a:pt x="6084693" y="433808"/>
                  </a:lnTo>
                  <a:lnTo>
                    <a:pt x="6083388" y="430660"/>
                  </a:lnTo>
                  <a:lnTo>
                    <a:pt x="6080777" y="428049"/>
                  </a:lnTo>
                  <a:lnTo>
                    <a:pt x="6078167" y="425285"/>
                  </a:lnTo>
                  <a:lnTo>
                    <a:pt x="6075018" y="423903"/>
                  </a:lnTo>
                  <a:close/>
                </a:path>
                <a:path w="15786100" h="5746115">
                  <a:moveTo>
                    <a:pt x="6081238" y="471818"/>
                  </a:moveTo>
                  <a:lnTo>
                    <a:pt x="6061197" y="471818"/>
                  </a:lnTo>
                  <a:lnTo>
                    <a:pt x="6061197" y="586997"/>
                  </a:lnTo>
                  <a:lnTo>
                    <a:pt x="6081238" y="586997"/>
                  </a:lnTo>
                  <a:lnTo>
                    <a:pt x="6081238" y="471818"/>
                  </a:lnTo>
                  <a:close/>
                </a:path>
                <a:path w="15786100" h="5746115">
                  <a:moveTo>
                    <a:pt x="6131854" y="471818"/>
                  </a:moveTo>
                  <a:lnTo>
                    <a:pt x="6111813" y="471818"/>
                  </a:lnTo>
                  <a:lnTo>
                    <a:pt x="6111813" y="586997"/>
                  </a:lnTo>
                  <a:lnTo>
                    <a:pt x="6131854" y="586997"/>
                  </a:lnTo>
                  <a:lnTo>
                    <a:pt x="6131854" y="525952"/>
                  </a:lnTo>
                  <a:lnTo>
                    <a:pt x="6132430" y="516910"/>
                  </a:lnTo>
                  <a:lnTo>
                    <a:pt x="6157765" y="488634"/>
                  </a:lnTo>
                  <a:lnTo>
                    <a:pt x="6156915" y="488634"/>
                  </a:lnTo>
                  <a:lnTo>
                    <a:pt x="6159697" y="488403"/>
                  </a:lnTo>
                  <a:lnTo>
                    <a:pt x="6131854" y="488403"/>
                  </a:lnTo>
                  <a:lnTo>
                    <a:pt x="6131854" y="471818"/>
                  </a:lnTo>
                  <a:close/>
                </a:path>
                <a:path w="15786100" h="5746115">
                  <a:moveTo>
                    <a:pt x="6206460" y="487943"/>
                  </a:moveTo>
                  <a:lnTo>
                    <a:pt x="6174163" y="487943"/>
                  </a:lnTo>
                  <a:lnTo>
                    <a:pt x="6181151" y="490554"/>
                  </a:lnTo>
                  <a:lnTo>
                    <a:pt x="6186219" y="495775"/>
                  </a:lnTo>
                  <a:lnTo>
                    <a:pt x="6191287" y="500843"/>
                  </a:lnTo>
                  <a:lnTo>
                    <a:pt x="6193821" y="508061"/>
                  </a:lnTo>
                  <a:lnTo>
                    <a:pt x="6193821" y="586997"/>
                  </a:lnTo>
                  <a:lnTo>
                    <a:pt x="6213862" y="586997"/>
                  </a:lnTo>
                  <a:lnTo>
                    <a:pt x="6213862" y="516277"/>
                  </a:lnTo>
                  <a:lnTo>
                    <a:pt x="6213099" y="505911"/>
                  </a:lnTo>
                  <a:lnTo>
                    <a:pt x="6210810" y="496696"/>
                  </a:lnTo>
                  <a:lnTo>
                    <a:pt x="6206994" y="488634"/>
                  </a:lnTo>
                  <a:lnTo>
                    <a:pt x="6206460" y="487943"/>
                  </a:lnTo>
                  <a:close/>
                </a:path>
                <a:path w="15786100" h="5746115">
                  <a:moveTo>
                    <a:pt x="6169172" y="468823"/>
                  </a:moveTo>
                  <a:lnTo>
                    <a:pt x="6157424" y="470047"/>
                  </a:lnTo>
                  <a:lnTo>
                    <a:pt x="6147288" y="473718"/>
                  </a:lnTo>
                  <a:lnTo>
                    <a:pt x="6138765" y="479837"/>
                  </a:lnTo>
                  <a:lnTo>
                    <a:pt x="6131854" y="488403"/>
                  </a:lnTo>
                  <a:lnTo>
                    <a:pt x="6159697" y="488403"/>
                  </a:lnTo>
                  <a:lnTo>
                    <a:pt x="6165256" y="487943"/>
                  </a:lnTo>
                  <a:lnTo>
                    <a:pt x="6206460" y="487943"/>
                  </a:lnTo>
                  <a:lnTo>
                    <a:pt x="6201653" y="481723"/>
                  </a:lnTo>
                  <a:lnTo>
                    <a:pt x="6195044" y="476079"/>
                  </a:lnTo>
                  <a:lnTo>
                    <a:pt x="6187428" y="472048"/>
                  </a:lnTo>
                  <a:lnTo>
                    <a:pt x="6178804" y="469629"/>
                  </a:lnTo>
                  <a:lnTo>
                    <a:pt x="6169172" y="468823"/>
                  </a:lnTo>
                  <a:close/>
                </a:path>
                <a:path w="15786100" h="5746115">
                  <a:moveTo>
                    <a:pt x="6293670" y="468823"/>
                  </a:moveTo>
                  <a:lnTo>
                    <a:pt x="6252436" y="486560"/>
                  </a:lnTo>
                  <a:lnTo>
                    <a:pt x="6235390" y="529407"/>
                  </a:lnTo>
                  <a:lnTo>
                    <a:pt x="6236455" y="541602"/>
                  </a:lnTo>
                  <a:lnTo>
                    <a:pt x="6261406" y="580144"/>
                  </a:lnTo>
                  <a:lnTo>
                    <a:pt x="6293670" y="589992"/>
                  </a:lnTo>
                  <a:lnTo>
                    <a:pt x="6307103" y="588567"/>
                  </a:lnTo>
                  <a:lnTo>
                    <a:pt x="6318837" y="584291"/>
                  </a:lnTo>
                  <a:lnTo>
                    <a:pt x="6328872" y="577164"/>
                  </a:lnTo>
                  <a:lnTo>
                    <a:pt x="6334322" y="570642"/>
                  </a:lnTo>
                  <a:lnTo>
                    <a:pt x="6296204" y="570642"/>
                  </a:lnTo>
                  <a:lnTo>
                    <a:pt x="6287912" y="569907"/>
                  </a:lnTo>
                  <a:lnTo>
                    <a:pt x="6258368" y="545533"/>
                  </a:lnTo>
                  <a:lnTo>
                    <a:pt x="6255431" y="529407"/>
                  </a:lnTo>
                  <a:lnTo>
                    <a:pt x="6256165" y="521014"/>
                  </a:lnTo>
                  <a:lnTo>
                    <a:pt x="6280310" y="491168"/>
                  </a:lnTo>
                  <a:lnTo>
                    <a:pt x="6296204" y="488173"/>
                  </a:lnTo>
                  <a:lnTo>
                    <a:pt x="6334322" y="488173"/>
                  </a:lnTo>
                  <a:lnTo>
                    <a:pt x="6328872" y="481651"/>
                  </a:lnTo>
                  <a:lnTo>
                    <a:pt x="6318837" y="474524"/>
                  </a:lnTo>
                  <a:lnTo>
                    <a:pt x="6307103" y="470248"/>
                  </a:lnTo>
                  <a:lnTo>
                    <a:pt x="6293670" y="468823"/>
                  </a:lnTo>
                  <a:close/>
                </a:path>
                <a:path w="15786100" h="5746115">
                  <a:moveTo>
                    <a:pt x="6357250" y="567186"/>
                  </a:moveTo>
                  <a:lnTo>
                    <a:pt x="6337209" y="567186"/>
                  </a:lnTo>
                  <a:lnTo>
                    <a:pt x="6337209" y="586997"/>
                  </a:lnTo>
                  <a:lnTo>
                    <a:pt x="6357250" y="586997"/>
                  </a:lnTo>
                  <a:lnTo>
                    <a:pt x="6357250" y="567186"/>
                  </a:lnTo>
                  <a:close/>
                </a:path>
                <a:path w="15786100" h="5746115">
                  <a:moveTo>
                    <a:pt x="6334322" y="488173"/>
                  </a:moveTo>
                  <a:lnTo>
                    <a:pt x="6296204" y="488173"/>
                  </a:lnTo>
                  <a:lnTo>
                    <a:pt x="6304598" y="488922"/>
                  </a:lnTo>
                  <a:lnTo>
                    <a:pt x="6312272" y="491168"/>
                  </a:lnTo>
                  <a:lnTo>
                    <a:pt x="6336474" y="521014"/>
                  </a:lnTo>
                  <a:lnTo>
                    <a:pt x="6337209" y="529407"/>
                  </a:lnTo>
                  <a:lnTo>
                    <a:pt x="6336474" y="537816"/>
                  </a:lnTo>
                  <a:lnTo>
                    <a:pt x="6312272" y="567705"/>
                  </a:lnTo>
                  <a:lnTo>
                    <a:pt x="6296204" y="570642"/>
                  </a:lnTo>
                  <a:lnTo>
                    <a:pt x="6334322" y="570642"/>
                  </a:lnTo>
                  <a:lnTo>
                    <a:pt x="6337209" y="567186"/>
                  </a:lnTo>
                  <a:lnTo>
                    <a:pt x="6357250" y="567186"/>
                  </a:lnTo>
                  <a:lnTo>
                    <a:pt x="6357250" y="491628"/>
                  </a:lnTo>
                  <a:lnTo>
                    <a:pt x="6337209" y="491628"/>
                  </a:lnTo>
                  <a:lnTo>
                    <a:pt x="6334322" y="488173"/>
                  </a:lnTo>
                  <a:close/>
                </a:path>
                <a:path w="15786100" h="5746115">
                  <a:moveTo>
                    <a:pt x="6357250" y="425746"/>
                  </a:moveTo>
                  <a:lnTo>
                    <a:pt x="6337209" y="425746"/>
                  </a:lnTo>
                  <a:lnTo>
                    <a:pt x="6337209" y="491628"/>
                  </a:lnTo>
                  <a:lnTo>
                    <a:pt x="6357250" y="491628"/>
                  </a:lnTo>
                  <a:lnTo>
                    <a:pt x="6357250" y="425746"/>
                  </a:lnTo>
                  <a:close/>
                </a:path>
                <a:path w="15786100" h="5746115">
                  <a:moveTo>
                    <a:pt x="6401435" y="423903"/>
                  </a:moveTo>
                  <a:lnTo>
                    <a:pt x="6393911" y="423903"/>
                  </a:lnTo>
                  <a:lnTo>
                    <a:pt x="6390685" y="425285"/>
                  </a:lnTo>
                  <a:lnTo>
                    <a:pt x="6388074" y="428049"/>
                  </a:lnTo>
                  <a:lnTo>
                    <a:pt x="6385464" y="430660"/>
                  </a:lnTo>
                  <a:lnTo>
                    <a:pt x="6384159" y="433808"/>
                  </a:lnTo>
                  <a:lnTo>
                    <a:pt x="6384159" y="441180"/>
                  </a:lnTo>
                  <a:lnTo>
                    <a:pt x="6385464" y="444328"/>
                  </a:lnTo>
                  <a:lnTo>
                    <a:pt x="6390685" y="449549"/>
                  </a:lnTo>
                  <a:lnTo>
                    <a:pt x="6393911" y="450855"/>
                  </a:lnTo>
                  <a:lnTo>
                    <a:pt x="6401435" y="450855"/>
                  </a:lnTo>
                  <a:lnTo>
                    <a:pt x="6404584" y="449549"/>
                  </a:lnTo>
                  <a:lnTo>
                    <a:pt x="6409806" y="444328"/>
                  </a:lnTo>
                  <a:lnTo>
                    <a:pt x="6411111" y="441180"/>
                  </a:lnTo>
                  <a:lnTo>
                    <a:pt x="6411111" y="433808"/>
                  </a:lnTo>
                  <a:lnTo>
                    <a:pt x="6409806" y="430660"/>
                  </a:lnTo>
                  <a:lnTo>
                    <a:pt x="6407195" y="428049"/>
                  </a:lnTo>
                  <a:lnTo>
                    <a:pt x="6404584" y="425285"/>
                  </a:lnTo>
                  <a:lnTo>
                    <a:pt x="6401435" y="423903"/>
                  </a:lnTo>
                  <a:close/>
                </a:path>
                <a:path w="15786100" h="5746115">
                  <a:moveTo>
                    <a:pt x="6407656" y="471818"/>
                  </a:moveTo>
                  <a:lnTo>
                    <a:pt x="6387614" y="471818"/>
                  </a:lnTo>
                  <a:lnTo>
                    <a:pt x="6387614" y="586997"/>
                  </a:lnTo>
                  <a:lnTo>
                    <a:pt x="6407656" y="586997"/>
                  </a:lnTo>
                  <a:lnTo>
                    <a:pt x="6407656" y="471818"/>
                  </a:lnTo>
                  <a:close/>
                </a:path>
                <a:path w="15786100" h="5746115">
                  <a:moveTo>
                    <a:pt x="6492365" y="468823"/>
                  </a:moveTo>
                  <a:lnTo>
                    <a:pt x="6449057" y="486330"/>
                  </a:lnTo>
                  <a:lnTo>
                    <a:pt x="6431780" y="529407"/>
                  </a:lnTo>
                  <a:lnTo>
                    <a:pt x="6432860" y="541789"/>
                  </a:lnTo>
                  <a:lnTo>
                    <a:pt x="6458243" y="580274"/>
                  </a:lnTo>
                  <a:lnTo>
                    <a:pt x="6492365" y="589992"/>
                  </a:lnTo>
                  <a:lnTo>
                    <a:pt x="6500586" y="589488"/>
                  </a:lnTo>
                  <a:lnTo>
                    <a:pt x="6535211" y="572312"/>
                  </a:lnTo>
                  <a:lnTo>
                    <a:pt x="6537009" y="570181"/>
                  </a:lnTo>
                  <a:lnTo>
                    <a:pt x="6492365" y="570181"/>
                  </a:lnTo>
                  <a:lnTo>
                    <a:pt x="6484072" y="569447"/>
                  </a:lnTo>
                  <a:lnTo>
                    <a:pt x="6452541" y="537700"/>
                  </a:lnTo>
                  <a:lnTo>
                    <a:pt x="6451821" y="529407"/>
                  </a:lnTo>
                  <a:lnTo>
                    <a:pt x="6452541" y="521014"/>
                  </a:lnTo>
                  <a:lnTo>
                    <a:pt x="6476470" y="491340"/>
                  </a:lnTo>
                  <a:lnTo>
                    <a:pt x="6492365" y="488403"/>
                  </a:lnTo>
                  <a:lnTo>
                    <a:pt x="6536285" y="488403"/>
                  </a:lnTo>
                  <a:lnTo>
                    <a:pt x="6534866" y="486618"/>
                  </a:lnTo>
                  <a:lnTo>
                    <a:pt x="6500672" y="469341"/>
                  </a:lnTo>
                  <a:lnTo>
                    <a:pt x="6492365" y="468823"/>
                  </a:lnTo>
                  <a:close/>
                </a:path>
                <a:path w="15786100" h="5746115">
                  <a:moveTo>
                    <a:pt x="6527149" y="550140"/>
                  </a:moveTo>
                  <a:lnTo>
                    <a:pt x="6500043" y="570181"/>
                  </a:lnTo>
                  <a:lnTo>
                    <a:pt x="6537009" y="570181"/>
                  </a:lnTo>
                  <a:lnTo>
                    <a:pt x="6540107" y="566510"/>
                  </a:lnTo>
                  <a:lnTo>
                    <a:pt x="6544196" y="560045"/>
                  </a:lnTo>
                  <a:lnTo>
                    <a:pt x="6527149" y="550140"/>
                  </a:lnTo>
                  <a:close/>
                </a:path>
                <a:path w="15786100" h="5746115">
                  <a:moveTo>
                    <a:pt x="6536285" y="488403"/>
                  </a:moveTo>
                  <a:lnTo>
                    <a:pt x="6500043" y="488403"/>
                  </a:lnTo>
                  <a:lnTo>
                    <a:pt x="6506877" y="490246"/>
                  </a:lnTo>
                  <a:lnTo>
                    <a:pt x="6512867" y="493932"/>
                  </a:lnTo>
                  <a:lnTo>
                    <a:pt x="6519010" y="497618"/>
                  </a:lnTo>
                  <a:lnTo>
                    <a:pt x="6523540" y="502532"/>
                  </a:lnTo>
                  <a:lnTo>
                    <a:pt x="6526458" y="508675"/>
                  </a:lnTo>
                  <a:lnTo>
                    <a:pt x="6543274" y="499000"/>
                  </a:lnTo>
                  <a:lnTo>
                    <a:pt x="6539502" y="492449"/>
                  </a:lnTo>
                  <a:lnTo>
                    <a:pt x="6536285" y="488403"/>
                  </a:lnTo>
                  <a:close/>
                </a:path>
                <a:path w="15786100" h="5746115">
                  <a:moveTo>
                    <a:pt x="6614239" y="468823"/>
                  </a:moveTo>
                  <a:lnTo>
                    <a:pt x="6573005" y="486560"/>
                  </a:lnTo>
                  <a:lnTo>
                    <a:pt x="6555958" y="529407"/>
                  </a:lnTo>
                  <a:lnTo>
                    <a:pt x="6557024" y="541602"/>
                  </a:lnTo>
                  <a:lnTo>
                    <a:pt x="6560138" y="552559"/>
                  </a:lnTo>
                  <a:lnTo>
                    <a:pt x="6560220" y="552847"/>
                  </a:lnTo>
                  <a:lnTo>
                    <a:pt x="6591837" y="585615"/>
                  </a:lnTo>
                  <a:lnTo>
                    <a:pt x="6614239" y="589992"/>
                  </a:lnTo>
                  <a:lnTo>
                    <a:pt x="6627672" y="588567"/>
                  </a:lnTo>
                  <a:lnTo>
                    <a:pt x="6639406" y="584291"/>
                  </a:lnTo>
                  <a:lnTo>
                    <a:pt x="6649441" y="577164"/>
                  </a:lnTo>
                  <a:lnTo>
                    <a:pt x="6654890" y="570642"/>
                  </a:lnTo>
                  <a:lnTo>
                    <a:pt x="6616773" y="570642"/>
                  </a:lnTo>
                  <a:lnTo>
                    <a:pt x="6608480" y="569907"/>
                  </a:lnTo>
                  <a:lnTo>
                    <a:pt x="6578937" y="545533"/>
                  </a:lnTo>
                  <a:lnTo>
                    <a:pt x="6576000" y="529407"/>
                  </a:lnTo>
                  <a:lnTo>
                    <a:pt x="6576734" y="521014"/>
                  </a:lnTo>
                  <a:lnTo>
                    <a:pt x="6600878" y="491168"/>
                  </a:lnTo>
                  <a:lnTo>
                    <a:pt x="6616773" y="488173"/>
                  </a:lnTo>
                  <a:lnTo>
                    <a:pt x="6654890" y="488173"/>
                  </a:lnTo>
                  <a:lnTo>
                    <a:pt x="6649441" y="481651"/>
                  </a:lnTo>
                  <a:lnTo>
                    <a:pt x="6639406" y="474524"/>
                  </a:lnTo>
                  <a:lnTo>
                    <a:pt x="6627672" y="470248"/>
                  </a:lnTo>
                  <a:lnTo>
                    <a:pt x="6614239" y="468823"/>
                  </a:lnTo>
                  <a:close/>
                </a:path>
                <a:path w="15786100" h="5746115">
                  <a:moveTo>
                    <a:pt x="6677818" y="567186"/>
                  </a:moveTo>
                  <a:lnTo>
                    <a:pt x="6657777" y="567186"/>
                  </a:lnTo>
                  <a:lnTo>
                    <a:pt x="6657777" y="586997"/>
                  </a:lnTo>
                  <a:lnTo>
                    <a:pt x="6677818" y="586997"/>
                  </a:lnTo>
                  <a:lnTo>
                    <a:pt x="6677818" y="567186"/>
                  </a:lnTo>
                  <a:close/>
                </a:path>
                <a:path w="15786100" h="5746115">
                  <a:moveTo>
                    <a:pt x="6654890" y="488173"/>
                  </a:moveTo>
                  <a:lnTo>
                    <a:pt x="6616773" y="488173"/>
                  </a:lnTo>
                  <a:lnTo>
                    <a:pt x="6625167" y="488922"/>
                  </a:lnTo>
                  <a:lnTo>
                    <a:pt x="6632841" y="491168"/>
                  </a:lnTo>
                  <a:lnTo>
                    <a:pt x="6657043" y="521014"/>
                  </a:lnTo>
                  <a:lnTo>
                    <a:pt x="6657777" y="529407"/>
                  </a:lnTo>
                  <a:lnTo>
                    <a:pt x="6657043" y="537816"/>
                  </a:lnTo>
                  <a:lnTo>
                    <a:pt x="6632841" y="567705"/>
                  </a:lnTo>
                  <a:lnTo>
                    <a:pt x="6616773" y="570642"/>
                  </a:lnTo>
                  <a:lnTo>
                    <a:pt x="6654890" y="570642"/>
                  </a:lnTo>
                  <a:lnTo>
                    <a:pt x="6657777" y="567186"/>
                  </a:lnTo>
                  <a:lnTo>
                    <a:pt x="6677818" y="567186"/>
                  </a:lnTo>
                  <a:lnTo>
                    <a:pt x="6677818" y="491628"/>
                  </a:lnTo>
                  <a:lnTo>
                    <a:pt x="6657777" y="491628"/>
                  </a:lnTo>
                  <a:lnTo>
                    <a:pt x="6654890" y="488173"/>
                  </a:lnTo>
                  <a:close/>
                </a:path>
                <a:path w="15786100" h="5746115">
                  <a:moveTo>
                    <a:pt x="6677818" y="471818"/>
                  </a:moveTo>
                  <a:lnTo>
                    <a:pt x="6657777" y="471818"/>
                  </a:lnTo>
                  <a:lnTo>
                    <a:pt x="6657777" y="491628"/>
                  </a:lnTo>
                  <a:lnTo>
                    <a:pt x="6677818" y="491628"/>
                  </a:lnTo>
                  <a:lnTo>
                    <a:pt x="6677818" y="471818"/>
                  </a:lnTo>
                  <a:close/>
                </a:path>
                <a:path w="15786100" h="5746115">
                  <a:moveTo>
                    <a:pt x="6740203" y="491168"/>
                  </a:moveTo>
                  <a:lnTo>
                    <a:pt x="6720161" y="491168"/>
                  </a:lnTo>
                  <a:lnTo>
                    <a:pt x="6720161" y="553595"/>
                  </a:lnTo>
                  <a:lnTo>
                    <a:pt x="6748092" y="587688"/>
                  </a:lnTo>
                  <a:lnTo>
                    <a:pt x="6758588" y="588034"/>
                  </a:lnTo>
                  <a:lnTo>
                    <a:pt x="6770840" y="586997"/>
                  </a:lnTo>
                  <a:lnTo>
                    <a:pt x="6770840" y="569490"/>
                  </a:lnTo>
                  <a:lnTo>
                    <a:pt x="6753794" y="569490"/>
                  </a:lnTo>
                  <a:lnTo>
                    <a:pt x="6749186" y="569336"/>
                  </a:lnTo>
                  <a:lnTo>
                    <a:pt x="6745732" y="568108"/>
                  </a:lnTo>
                  <a:lnTo>
                    <a:pt x="6743428" y="565804"/>
                  </a:lnTo>
                  <a:lnTo>
                    <a:pt x="6741374" y="563458"/>
                  </a:lnTo>
                  <a:lnTo>
                    <a:pt x="6740203" y="559277"/>
                  </a:lnTo>
                  <a:lnTo>
                    <a:pt x="6740203" y="491168"/>
                  </a:lnTo>
                  <a:close/>
                </a:path>
                <a:path w="15786100" h="5746115">
                  <a:moveTo>
                    <a:pt x="6770840" y="569029"/>
                  </a:moveTo>
                  <a:lnTo>
                    <a:pt x="6764083" y="569336"/>
                  </a:lnTo>
                  <a:lnTo>
                    <a:pt x="6758401" y="569490"/>
                  </a:lnTo>
                  <a:lnTo>
                    <a:pt x="6770840" y="569490"/>
                  </a:lnTo>
                  <a:lnTo>
                    <a:pt x="6770840" y="569029"/>
                  </a:lnTo>
                  <a:close/>
                </a:path>
                <a:path w="15786100" h="5746115">
                  <a:moveTo>
                    <a:pt x="6770840" y="471818"/>
                  </a:moveTo>
                  <a:lnTo>
                    <a:pt x="6697356" y="471818"/>
                  </a:lnTo>
                  <a:lnTo>
                    <a:pt x="6697356" y="491168"/>
                  </a:lnTo>
                  <a:lnTo>
                    <a:pt x="6770840" y="491168"/>
                  </a:lnTo>
                  <a:lnTo>
                    <a:pt x="6770840" y="471818"/>
                  </a:lnTo>
                  <a:close/>
                </a:path>
                <a:path w="15786100" h="5746115">
                  <a:moveTo>
                    <a:pt x="6740203" y="439567"/>
                  </a:moveTo>
                  <a:lnTo>
                    <a:pt x="6720161" y="445557"/>
                  </a:lnTo>
                  <a:lnTo>
                    <a:pt x="6720161" y="471818"/>
                  </a:lnTo>
                  <a:lnTo>
                    <a:pt x="6740203" y="471818"/>
                  </a:lnTo>
                  <a:lnTo>
                    <a:pt x="6740203" y="439567"/>
                  </a:lnTo>
                  <a:close/>
                </a:path>
                <a:path w="15786100" h="5746115">
                  <a:moveTo>
                    <a:pt x="6842853" y="468823"/>
                  </a:moveTo>
                  <a:lnTo>
                    <a:pt x="6799776" y="486330"/>
                  </a:lnTo>
                  <a:lnTo>
                    <a:pt x="6782268" y="529407"/>
                  </a:lnTo>
                  <a:lnTo>
                    <a:pt x="6783363" y="541688"/>
                  </a:lnTo>
                  <a:lnTo>
                    <a:pt x="6809120" y="580144"/>
                  </a:lnTo>
                  <a:lnTo>
                    <a:pt x="6842853" y="589992"/>
                  </a:lnTo>
                  <a:lnTo>
                    <a:pt x="6855048" y="588898"/>
                  </a:lnTo>
                  <a:lnTo>
                    <a:pt x="6866292" y="585615"/>
                  </a:lnTo>
                  <a:lnTo>
                    <a:pt x="6876586" y="580144"/>
                  </a:lnTo>
                  <a:lnTo>
                    <a:pt x="6885930" y="572485"/>
                  </a:lnTo>
                  <a:lnTo>
                    <a:pt x="6887668" y="570412"/>
                  </a:lnTo>
                  <a:lnTo>
                    <a:pt x="6842853" y="570412"/>
                  </a:lnTo>
                  <a:lnTo>
                    <a:pt x="6834661" y="569677"/>
                  </a:lnTo>
                  <a:lnTo>
                    <a:pt x="6803044" y="537801"/>
                  </a:lnTo>
                  <a:lnTo>
                    <a:pt x="6802310" y="529407"/>
                  </a:lnTo>
                  <a:lnTo>
                    <a:pt x="6803044" y="521014"/>
                  </a:lnTo>
                  <a:lnTo>
                    <a:pt x="6827131" y="491340"/>
                  </a:lnTo>
                  <a:lnTo>
                    <a:pt x="6842853" y="488403"/>
                  </a:lnTo>
                  <a:lnTo>
                    <a:pt x="6887668" y="488403"/>
                  </a:lnTo>
                  <a:lnTo>
                    <a:pt x="6885930" y="486330"/>
                  </a:lnTo>
                  <a:lnTo>
                    <a:pt x="6876586" y="478671"/>
                  </a:lnTo>
                  <a:lnTo>
                    <a:pt x="6866292" y="473200"/>
                  </a:lnTo>
                  <a:lnTo>
                    <a:pt x="6855048" y="469917"/>
                  </a:lnTo>
                  <a:lnTo>
                    <a:pt x="6842853" y="468823"/>
                  </a:lnTo>
                  <a:close/>
                </a:path>
                <a:path w="15786100" h="5746115">
                  <a:moveTo>
                    <a:pt x="6887668" y="488403"/>
                  </a:moveTo>
                  <a:lnTo>
                    <a:pt x="6842853" y="488403"/>
                  </a:lnTo>
                  <a:lnTo>
                    <a:pt x="6851146" y="489138"/>
                  </a:lnTo>
                  <a:lnTo>
                    <a:pt x="6858748" y="491340"/>
                  </a:lnTo>
                  <a:lnTo>
                    <a:pt x="6882892" y="521014"/>
                  </a:lnTo>
                  <a:lnTo>
                    <a:pt x="6883627" y="529407"/>
                  </a:lnTo>
                  <a:lnTo>
                    <a:pt x="6882892" y="537801"/>
                  </a:lnTo>
                  <a:lnTo>
                    <a:pt x="6858748" y="567474"/>
                  </a:lnTo>
                  <a:lnTo>
                    <a:pt x="6842853" y="570412"/>
                  </a:lnTo>
                  <a:lnTo>
                    <a:pt x="6887668" y="570412"/>
                  </a:lnTo>
                  <a:lnTo>
                    <a:pt x="6893691" y="563227"/>
                  </a:lnTo>
                  <a:lnTo>
                    <a:pt x="6899234" y="552962"/>
                  </a:lnTo>
                  <a:lnTo>
                    <a:pt x="6902559" y="541688"/>
                  </a:lnTo>
                  <a:lnTo>
                    <a:pt x="6903668" y="529407"/>
                  </a:lnTo>
                  <a:lnTo>
                    <a:pt x="6902559" y="517126"/>
                  </a:lnTo>
                  <a:lnTo>
                    <a:pt x="6899234" y="505853"/>
                  </a:lnTo>
                  <a:lnTo>
                    <a:pt x="6893691" y="495588"/>
                  </a:lnTo>
                  <a:lnTo>
                    <a:pt x="6887668" y="488403"/>
                  </a:lnTo>
                  <a:close/>
                </a:path>
                <a:path w="15786100" h="5746115">
                  <a:moveTo>
                    <a:pt x="6947336" y="471818"/>
                  </a:moveTo>
                  <a:lnTo>
                    <a:pt x="6927294" y="471818"/>
                  </a:lnTo>
                  <a:lnTo>
                    <a:pt x="6927294" y="586997"/>
                  </a:lnTo>
                  <a:lnTo>
                    <a:pt x="6947336" y="586997"/>
                  </a:lnTo>
                  <a:lnTo>
                    <a:pt x="6947336" y="525952"/>
                  </a:lnTo>
                  <a:lnTo>
                    <a:pt x="6947998" y="517155"/>
                  </a:lnTo>
                  <a:lnTo>
                    <a:pt x="6975061" y="491168"/>
                  </a:lnTo>
                  <a:lnTo>
                    <a:pt x="6947336" y="491168"/>
                  </a:lnTo>
                  <a:lnTo>
                    <a:pt x="6947336" y="471818"/>
                  </a:lnTo>
                  <a:close/>
                </a:path>
                <a:path w="15786100" h="5746115">
                  <a:moveTo>
                    <a:pt x="6983271" y="469744"/>
                  </a:moveTo>
                  <a:lnTo>
                    <a:pt x="6971264" y="471083"/>
                  </a:lnTo>
                  <a:lnTo>
                    <a:pt x="6961272" y="475100"/>
                  </a:lnTo>
                  <a:lnTo>
                    <a:pt x="6953296" y="481795"/>
                  </a:lnTo>
                  <a:lnTo>
                    <a:pt x="6947336" y="491168"/>
                  </a:lnTo>
                  <a:lnTo>
                    <a:pt x="6975061" y="491168"/>
                  </a:lnTo>
                  <a:lnTo>
                    <a:pt x="6976159" y="490938"/>
                  </a:lnTo>
                  <a:lnTo>
                    <a:pt x="6983271" y="490707"/>
                  </a:lnTo>
                  <a:lnTo>
                    <a:pt x="6983271" y="469744"/>
                  </a:lnTo>
                  <a:close/>
                </a:path>
                <a:path w="15786100" h="5746115">
                  <a:moveTo>
                    <a:pt x="7016406" y="563270"/>
                  </a:moveTo>
                  <a:lnTo>
                    <a:pt x="6993370" y="563270"/>
                  </a:lnTo>
                  <a:lnTo>
                    <a:pt x="6984155" y="619248"/>
                  </a:lnTo>
                  <a:lnTo>
                    <a:pt x="7001432" y="619248"/>
                  </a:lnTo>
                  <a:lnTo>
                    <a:pt x="7016406" y="563270"/>
                  </a:lnTo>
                  <a:close/>
                </a:path>
                <a:path w="15786100" h="5746115">
                  <a:moveTo>
                    <a:pt x="7156448" y="468823"/>
                  </a:moveTo>
                  <a:lnTo>
                    <a:pt x="7113140" y="486330"/>
                  </a:lnTo>
                  <a:lnTo>
                    <a:pt x="7095863" y="529407"/>
                  </a:lnTo>
                  <a:lnTo>
                    <a:pt x="7096943" y="541789"/>
                  </a:lnTo>
                  <a:lnTo>
                    <a:pt x="7122326" y="580274"/>
                  </a:lnTo>
                  <a:lnTo>
                    <a:pt x="7156448" y="589992"/>
                  </a:lnTo>
                  <a:lnTo>
                    <a:pt x="7164669" y="589488"/>
                  </a:lnTo>
                  <a:lnTo>
                    <a:pt x="7199295" y="572312"/>
                  </a:lnTo>
                  <a:lnTo>
                    <a:pt x="7201092" y="570181"/>
                  </a:lnTo>
                  <a:lnTo>
                    <a:pt x="7156448" y="570181"/>
                  </a:lnTo>
                  <a:lnTo>
                    <a:pt x="7148155" y="569447"/>
                  </a:lnTo>
                  <a:lnTo>
                    <a:pt x="7116624" y="537700"/>
                  </a:lnTo>
                  <a:lnTo>
                    <a:pt x="7115905" y="529407"/>
                  </a:lnTo>
                  <a:lnTo>
                    <a:pt x="7116624" y="521014"/>
                  </a:lnTo>
                  <a:lnTo>
                    <a:pt x="7140553" y="491340"/>
                  </a:lnTo>
                  <a:lnTo>
                    <a:pt x="7156448" y="488403"/>
                  </a:lnTo>
                  <a:lnTo>
                    <a:pt x="7200368" y="488403"/>
                  </a:lnTo>
                  <a:lnTo>
                    <a:pt x="7198949" y="486618"/>
                  </a:lnTo>
                  <a:lnTo>
                    <a:pt x="7164755" y="469341"/>
                  </a:lnTo>
                  <a:lnTo>
                    <a:pt x="7156448" y="468823"/>
                  </a:lnTo>
                  <a:close/>
                </a:path>
                <a:path w="15786100" h="5746115">
                  <a:moveTo>
                    <a:pt x="7191232" y="550140"/>
                  </a:moveTo>
                  <a:lnTo>
                    <a:pt x="7164127" y="570181"/>
                  </a:lnTo>
                  <a:lnTo>
                    <a:pt x="7201092" y="570181"/>
                  </a:lnTo>
                  <a:lnTo>
                    <a:pt x="7204190" y="566510"/>
                  </a:lnTo>
                  <a:lnTo>
                    <a:pt x="7208279" y="560045"/>
                  </a:lnTo>
                  <a:lnTo>
                    <a:pt x="7191232" y="550140"/>
                  </a:lnTo>
                  <a:close/>
                </a:path>
                <a:path w="15786100" h="5746115">
                  <a:moveTo>
                    <a:pt x="7200368" y="488403"/>
                  </a:moveTo>
                  <a:lnTo>
                    <a:pt x="7164127" y="488403"/>
                  </a:lnTo>
                  <a:lnTo>
                    <a:pt x="7170960" y="490246"/>
                  </a:lnTo>
                  <a:lnTo>
                    <a:pt x="7176950" y="493932"/>
                  </a:lnTo>
                  <a:lnTo>
                    <a:pt x="7183093" y="497618"/>
                  </a:lnTo>
                  <a:lnTo>
                    <a:pt x="7187623" y="502532"/>
                  </a:lnTo>
                  <a:lnTo>
                    <a:pt x="7190541" y="508675"/>
                  </a:lnTo>
                  <a:lnTo>
                    <a:pt x="7207357" y="499000"/>
                  </a:lnTo>
                  <a:lnTo>
                    <a:pt x="7203585" y="492449"/>
                  </a:lnTo>
                  <a:lnTo>
                    <a:pt x="7200368" y="488403"/>
                  </a:lnTo>
                  <a:close/>
                </a:path>
                <a:path w="15786100" h="5746115">
                  <a:moveTo>
                    <a:pt x="7248108" y="425746"/>
                  </a:moveTo>
                  <a:lnTo>
                    <a:pt x="7228067" y="425746"/>
                  </a:lnTo>
                  <a:lnTo>
                    <a:pt x="7228067" y="586997"/>
                  </a:lnTo>
                  <a:lnTo>
                    <a:pt x="7248108" y="586997"/>
                  </a:lnTo>
                  <a:lnTo>
                    <a:pt x="7248108" y="525952"/>
                  </a:lnTo>
                  <a:lnTo>
                    <a:pt x="7248684" y="516910"/>
                  </a:lnTo>
                  <a:lnTo>
                    <a:pt x="7274019" y="488634"/>
                  </a:lnTo>
                  <a:lnTo>
                    <a:pt x="7273169" y="488634"/>
                  </a:lnTo>
                  <a:lnTo>
                    <a:pt x="7275950" y="488403"/>
                  </a:lnTo>
                  <a:lnTo>
                    <a:pt x="7248108" y="488403"/>
                  </a:lnTo>
                  <a:lnTo>
                    <a:pt x="7248108" y="425746"/>
                  </a:lnTo>
                  <a:close/>
                </a:path>
                <a:path w="15786100" h="5746115">
                  <a:moveTo>
                    <a:pt x="7322714" y="487943"/>
                  </a:moveTo>
                  <a:lnTo>
                    <a:pt x="7290417" y="487943"/>
                  </a:lnTo>
                  <a:lnTo>
                    <a:pt x="7297404" y="490554"/>
                  </a:lnTo>
                  <a:lnTo>
                    <a:pt x="7302472" y="495775"/>
                  </a:lnTo>
                  <a:lnTo>
                    <a:pt x="7307540" y="500843"/>
                  </a:lnTo>
                  <a:lnTo>
                    <a:pt x="7310074" y="508061"/>
                  </a:lnTo>
                  <a:lnTo>
                    <a:pt x="7310074" y="586997"/>
                  </a:lnTo>
                  <a:lnTo>
                    <a:pt x="7330115" y="586997"/>
                  </a:lnTo>
                  <a:lnTo>
                    <a:pt x="7330115" y="516277"/>
                  </a:lnTo>
                  <a:lnTo>
                    <a:pt x="7329352" y="505911"/>
                  </a:lnTo>
                  <a:lnTo>
                    <a:pt x="7327063" y="496696"/>
                  </a:lnTo>
                  <a:lnTo>
                    <a:pt x="7323248" y="488634"/>
                  </a:lnTo>
                  <a:lnTo>
                    <a:pt x="7322714" y="487943"/>
                  </a:lnTo>
                  <a:close/>
                </a:path>
                <a:path w="15786100" h="5746115">
                  <a:moveTo>
                    <a:pt x="7285426" y="468823"/>
                  </a:moveTo>
                  <a:lnTo>
                    <a:pt x="7273677" y="470047"/>
                  </a:lnTo>
                  <a:lnTo>
                    <a:pt x="7263541" y="473718"/>
                  </a:lnTo>
                  <a:lnTo>
                    <a:pt x="7255018" y="479837"/>
                  </a:lnTo>
                  <a:lnTo>
                    <a:pt x="7248108" y="488403"/>
                  </a:lnTo>
                  <a:lnTo>
                    <a:pt x="7275950" y="488403"/>
                  </a:lnTo>
                  <a:lnTo>
                    <a:pt x="7281510" y="487943"/>
                  </a:lnTo>
                  <a:lnTo>
                    <a:pt x="7322714" y="487943"/>
                  </a:lnTo>
                  <a:lnTo>
                    <a:pt x="7317906" y="481723"/>
                  </a:lnTo>
                  <a:lnTo>
                    <a:pt x="7311298" y="476079"/>
                  </a:lnTo>
                  <a:lnTo>
                    <a:pt x="7303682" y="472048"/>
                  </a:lnTo>
                  <a:lnTo>
                    <a:pt x="7295058" y="469629"/>
                  </a:lnTo>
                  <a:lnTo>
                    <a:pt x="7285426" y="468823"/>
                  </a:lnTo>
                  <a:close/>
                </a:path>
                <a:path w="15786100" h="5746115">
                  <a:moveTo>
                    <a:pt x="7409924" y="468823"/>
                  </a:moveTo>
                  <a:lnTo>
                    <a:pt x="7368690" y="486560"/>
                  </a:lnTo>
                  <a:lnTo>
                    <a:pt x="7351643" y="529407"/>
                  </a:lnTo>
                  <a:lnTo>
                    <a:pt x="7352709" y="541602"/>
                  </a:lnTo>
                  <a:lnTo>
                    <a:pt x="7377659" y="580144"/>
                  </a:lnTo>
                  <a:lnTo>
                    <a:pt x="7409924" y="589992"/>
                  </a:lnTo>
                  <a:lnTo>
                    <a:pt x="7423357" y="588567"/>
                  </a:lnTo>
                  <a:lnTo>
                    <a:pt x="7435091" y="584291"/>
                  </a:lnTo>
                  <a:lnTo>
                    <a:pt x="7445126" y="577164"/>
                  </a:lnTo>
                  <a:lnTo>
                    <a:pt x="7450575" y="570642"/>
                  </a:lnTo>
                  <a:lnTo>
                    <a:pt x="7412458" y="570642"/>
                  </a:lnTo>
                  <a:lnTo>
                    <a:pt x="7404165" y="569907"/>
                  </a:lnTo>
                  <a:lnTo>
                    <a:pt x="7374622" y="545533"/>
                  </a:lnTo>
                  <a:lnTo>
                    <a:pt x="7371685" y="529407"/>
                  </a:lnTo>
                  <a:lnTo>
                    <a:pt x="7372419" y="521014"/>
                  </a:lnTo>
                  <a:lnTo>
                    <a:pt x="7396563" y="491168"/>
                  </a:lnTo>
                  <a:lnTo>
                    <a:pt x="7412458" y="488173"/>
                  </a:lnTo>
                  <a:lnTo>
                    <a:pt x="7450575" y="488173"/>
                  </a:lnTo>
                  <a:lnTo>
                    <a:pt x="7445126" y="481651"/>
                  </a:lnTo>
                  <a:lnTo>
                    <a:pt x="7435091" y="474524"/>
                  </a:lnTo>
                  <a:lnTo>
                    <a:pt x="7423357" y="470248"/>
                  </a:lnTo>
                  <a:lnTo>
                    <a:pt x="7409924" y="468823"/>
                  </a:lnTo>
                  <a:close/>
                </a:path>
                <a:path w="15786100" h="5746115">
                  <a:moveTo>
                    <a:pt x="7473503" y="567186"/>
                  </a:moveTo>
                  <a:lnTo>
                    <a:pt x="7453462" y="567186"/>
                  </a:lnTo>
                  <a:lnTo>
                    <a:pt x="7453462" y="586997"/>
                  </a:lnTo>
                  <a:lnTo>
                    <a:pt x="7473503" y="586997"/>
                  </a:lnTo>
                  <a:lnTo>
                    <a:pt x="7473503" y="567186"/>
                  </a:lnTo>
                  <a:close/>
                </a:path>
                <a:path w="15786100" h="5746115">
                  <a:moveTo>
                    <a:pt x="7450575" y="488173"/>
                  </a:moveTo>
                  <a:lnTo>
                    <a:pt x="7412458" y="488173"/>
                  </a:lnTo>
                  <a:lnTo>
                    <a:pt x="7420852" y="488922"/>
                  </a:lnTo>
                  <a:lnTo>
                    <a:pt x="7428526" y="491168"/>
                  </a:lnTo>
                  <a:lnTo>
                    <a:pt x="7452728" y="521014"/>
                  </a:lnTo>
                  <a:lnTo>
                    <a:pt x="7453462" y="529407"/>
                  </a:lnTo>
                  <a:lnTo>
                    <a:pt x="7452728" y="537816"/>
                  </a:lnTo>
                  <a:lnTo>
                    <a:pt x="7428526" y="567705"/>
                  </a:lnTo>
                  <a:lnTo>
                    <a:pt x="7412458" y="570642"/>
                  </a:lnTo>
                  <a:lnTo>
                    <a:pt x="7450575" y="570642"/>
                  </a:lnTo>
                  <a:lnTo>
                    <a:pt x="7453462" y="567186"/>
                  </a:lnTo>
                  <a:lnTo>
                    <a:pt x="7473503" y="567186"/>
                  </a:lnTo>
                  <a:lnTo>
                    <a:pt x="7473503" y="491628"/>
                  </a:lnTo>
                  <a:lnTo>
                    <a:pt x="7453462" y="491628"/>
                  </a:lnTo>
                  <a:lnTo>
                    <a:pt x="7450575" y="488173"/>
                  </a:lnTo>
                  <a:close/>
                </a:path>
                <a:path w="15786100" h="5746115">
                  <a:moveTo>
                    <a:pt x="7473503" y="471818"/>
                  </a:moveTo>
                  <a:lnTo>
                    <a:pt x="7453462" y="471818"/>
                  </a:lnTo>
                  <a:lnTo>
                    <a:pt x="7453462" y="491628"/>
                  </a:lnTo>
                  <a:lnTo>
                    <a:pt x="7473503" y="491628"/>
                  </a:lnTo>
                  <a:lnTo>
                    <a:pt x="7473503" y="471818"/>
                  </a:lnTo>
                  <a:close/>
                </a:path>
                <a:path w="15786100" h="5746115">
                  <a:moveTo>
                    <a:pt x="7523909" y="471818"/>
                  </a:moveTo>
                  <a:lnTo>
                    <a:pt x="7503868" y="471818"/>
                  </a:lnTo>
                  <a:lnTo>
                    <a:pt x="7503868" y="586997"/>
                  </a:lnTo>
                  <a:lnTo>
                    <a:pt x="7523909" y="586997"/>
                  </a:lnTo>
                  <a:lnTo>
                    <a:pt x="7523909" y="525952"/>
                  </a:lnTo>
                  <a:lnTo>
                    <a:pt x="7524572" y="517155"/>
                  </a:lnTo>
                  <a:lnTo>
                    <a:pt x="7551634" y="491168"/>
                  </a:lnTo>
                  <a:lnTo>
                    <a:pt x="7523909" y="491168"/>
                  </a:lnTo>
                  <a:lnTo>
                    <a:pt x="7523909" y="471818"/>
                  </a:lnTo>
                  <a:close/>
                </a:path>
                <a:path w="15786100" h="5746115">
                  <a:moveTo>
                    <a:pt x="7559845" y="469744"/>
                  </a:moveTo>
                  <a:lnTo>
                    <a:pt x="7547838" y="471083"/>
                  </a:lnTo>
                  <a:lnTo>
                    <a:pt x="7537846" y="475100"/>
                  </a:lnTo>
                  <a:lnTo>
                    <a:pt x="7529870" y="481795"/>
                  </a:lnTo>
                  <a:lnTo>
                    <a:pt x="7523909" y="491168"/>
                  </a:lnTo>
                  <a:lnTo>
                    <a:pt x="7551634" y="491168"/>
                  </a:lnTo>
                  <a:lnTo>
                    <a:pt x="7552733" y="490938"/>
                  </a:lnTo>
                  <a:lnTo>
                    <a:pt x="7559845" y="490707"/>
                  </a:lnTo>
                  <a:lnTo>
                    <a:pt x="7559845" y="469744"/>
                  </a:lnTo>
                  <a:close/>
                </a:path>
                <a:path w="15786100" h="5746115">
                  <a:moveTo>
                    <a:pt x="7624986" y="468823"/>
                  </a:moveTo>
                  <a:lnTo>
                    <a:pt x="7583752" y="486560"/>
                  </a:lnTo>
                  <a:lnTo>
                    <a:pt x="7566705" y="529407"/>
                  </a:lnTo>
                  <a:lnTo>
                    <a:pt x="7567771" y="541602"/>
                  </a:lnTo>
                  <a:lnTo>
                    <a:pt x="7592722" y="580144"/>
                  </a:lnTo>
                  <a:lnTo>
                    <a:pt x="7624986" y="589992"/>
                  </a:lnTo>
                  <a:lnTo>
                    <a:pt x="7638419" y="588567"/>
                  </a:lnTo>
                  <a:lnTo>
                    <a:pt x="7650153" y="584291"/>
                  </a:lnTo>
                  <a:lnTo>
                    <a:pt x="7660188" y="577164"/>
                  </a:lnTo>
                  <a:lnTo>
                    <a:pt x="7665637" y="570642"/>
                  </a:lnTo>
                  <a:lnTo>
                    <a:pt x="7627520" y="570642"/>
                  </a:lnTo>
                  <a:lnTo>
                    <a:pt x="7619227" y="569907"/>
                  </a:lnTo>
                  <a:lnTo>
                    <a:pt x="7589684" y="545533"/>
                  </a:lnTo>
                  <a:lnTo>
                    <a:pt x="7586747" y="529407"/>
                  </a:lnTo>
                  <a:lnTo>
                    <a:pt x="7587481" y="521014"/>
                  </a:lnTo>
                  <a:lnTo>
                    <a:pt x="7611626" y="491168"/>
                  </a:lnTo>
                  <a:lnTo>
                    <a:pt x="7627520" y="488173"/>
                  </a:lnTo>
                  <a:lnTo>
                    <a:pt x="7665637" y="488173"/>
                  </a:lnTo>
                  <a:lnTo>
                    <a:pt x="7660188" y="481651"/>
                  </a:lnTo>
                  <a:lnTo>
                    <a:pt x="7650153" y="474524"/>
                  </a:lnTo>
                  <a:lnTo>
                    <a:pt x="7638419" y="470248"/>
                  </a:lnTo>
                  <a:lnTo>
                    <a:pt x="7624986" y="468823"/>
                  </a:lnTo>
                  <a:close/>
                </a:path>
                <a:path w="15786100" h="5746115">
                  <a:moveTo>
                    <a:pt x="7688566" y="567186"/>
                  </a:moveTo>
                  <a:lnTo>
                    <a:pt x="7668524" y="567186"/>
                  </a:lnTo>
                  <a:lnTo>
                    <a:pt x="7668524" y="586997"/>
                  </a:lnTo>
                  <a:lnTo>
                    <a:pt x="7688566" y="586997"/>
                  </a:lnTo>
                  <a:lnTo>
                    <a:pt x="7688566" y="567186"/>
                  </a:lnTo>
                  <a:close/>
                </a:path>
                <a:path w="15786100" h="5746115">
                  <a:moveTo>
                    <a:pt x="7665637" y="488173"/>
                  </a:moveTo>
                  <a:lnTo>
                    <a:pt x="7627520" y="488173"/>
                  </a:lnTo>
                  <a:lnTo>
                    <a:pt x="7635914" y="488922"/>
                  </a:lnTo>
                  <a:lnTo>
                    <a:pt x="7643588" y="491168"/>
                  </a:lnTo>
                  <a:lnTo>
                    <a:pt x="7667790" y="521014"/>
                  </a:lnTo>
                  <a:lnTo>
                    <a:pt x="7668524" y="529407"/>
                  </a:lnTo>
                  <a:lnTo>
                    <a:pt x="7667790" y="537816"/>
                  </a:lnTo>
                  <a:lnTo>
                    <a:pt x="7643588" y="567705"/>
                  </a:lnTo>
                  <a:lnTo>
                    <a:pt x="7627520" y="570642"/>
                  </a:lnTo>
                  <a:lnTo>
                    <a:pt x="7665637" y="570642"/>
                  </a:lnTo>
                  <a:lnTo>
                    <a:pt x="7668524" y="567186"/>
                  </a:lnTo>
                  <a:lnTo>
                    <a:pt x="7688566" y="567186"/>
                  </a:lnTo>
                  <a:lnTo>
                    <a:pt x="7688566" y="491628"/>
                  </a:lnTo>
                  <a:lnTo>
                    <a:pt x="7668524" y="491628"/>
                  </a:lnTo>
                  <a:lnTo>
                    <a:pt x="7665637" y="488173"/>
                  </a:lnTo>
                  <a:close/>
                </a:path>
                <a:path w="15786100" h="5746115">
                  <a:moveTo>
                    <a:pt x="7688566" y="471818"/>
                  </a:moveTo>
                  <a:lnTo>
                    <a:pt x="7668524" y="471818"/>
                  </a:lnTo>
                  <a:lnTo>
                    <a:pt x="7668524" y="491628"/>
                  </a:lnTo>
                  <a:lnTo>
                    <a:pt x="7688566" y="491628"/>
                  </a:lnTo>
                  <a:lnTo>
                    <a:pt x="7688566" y="471818"/>
                  </a:lnTo>
                  <a:close/>
                </a:path>
                <a:path w="15786100" h="5746115">
                  <a:moveTo>
                    <a:pt x="7773064" y="468823"/>
                  </a:moveTo>
                  <a:lnTo>
                    <a:pt x="7729757" y="486330"/>
                  </a:lnTo>
                  <a:lnTo>
                    <a:pt x="7712480" y="529407"/>
                  </a:lnTo>
                  <a:lnTo>
                    <a:pt x="7713560" y="541789"/>
                  </a:lnTo>
                  <a:lnTo>
                    <a:pt x="7738942" y="580274"/>
                  </a:lnTo>
                  <a:lnTo>
                    <a:pt x="7773064" y="589992"/>
                  </a:lnTo>
                  <a:lnTo>
                    <a:pt x="7781285" y="589488"/>
                  </a:lnTo>
                  <a:lnTo>
                    <a:pt x="7815911" y="572312"/>
                  </a:lnTo>
                  <a:lnTo>
                    <a:pt x="7817709" y="570181"/>
                  </a:lnTo>
                  <a:lnTo>
                    <a:pt x="7773064" y="570181"/>
                  </a:lnTo>
                  <a:lnTo>
                    <a:pt x="7764771" y="569447"/>
                  </a:lnTo>
                  <a:lnTo>
                    <a:pt x="7733241" y="537700"/>
                  </a:lnTo>
                  <a:lnTo>
                    <a:pt x="7732521" y="529407"/>
                  </a:lnTo>
                  <a:lnTo>
                    <a:pt x="7733241" y="521014"/>
                  </a:lnTo>
                  <a:lnTo>
                    <a:pt x="7757169" y="491340"/>
                  </a:lnTo>
                  <a:lnTo>
                    <a:pt x="7773064" y="488403"/>
                  </a:lnTo>
                  <a:lnTo>
                    <a:pt x="7816985" y="488403"/>
                  </a:lnTo>
                  <a:lnTo>
                    <a:pt x="7815566" y="486618"/>
                  </a:lnTo>
                  <a:lnTo>
                    <a:pt x="7781372" y="469341"/>
                  </a:lnTo>
                  <a:lnTo>
                    <a:pt x="7773064" y="468823"/>
                  </a:lnTo>
                  <a:close/>
                </a:path>
                <a:path w="15786100" h="5746115">
                  <a:moveTo>
                    <a:pt x="7807849" y="550140"/>
                  </a:moveTo>
                  <a:lnTo>
                    <a:pt x="7780743" y="570181"/>
                  </a:lnTo>
                  <a:lnTo>
                    <a:pt x="7817709" y="570181"/>
                  </a:lnTo>
                  <a:lnTo>
                    <a:pt x="7820806" y="566510"/>
                  </a:lnTo>
                  <a:lnTo>
                    <a:pt x="7824895" y="560045"/>
                  </a:lnTo>
                  <a:lnTo>
                    <a:pt x="7807849" y="550140"/>
                  </a:lnTo>
                  <a:close/>
                </a:path>
                <a:path w="15786100" h="5746115">
                  <a:moveTo>
                    <a:pt x="7816985" y="488403"/>
                  </a:moveTo>
                  <a:lnTo>
                    <a:pt x="7780743" y="488403"/>
                  </a:lnTo>
                  <a:lnTo>
                    <a:pt x="7787577" y="490246"/>
                  </a:lnTo>
                  <a:lnTo>
                    <a:pt x="7793567" y="493932"/>
                  </a:lnTo>
                  <a:lnTo>
                    <a:pt x="7799709" y="497618"/>
                  </a:lnTo>
                  <a:lnTo>
                    <a:pt x="7804240" y="502532"/>
                  </a:lnTo>
                  <a:lnTo>
                    <a:pt x="7807157" y="508675"/>
                  </a:lnTo>
                  <a:lnTo>
                    <a:pt x="7823974" y="499000"/>
                  </a:lnTo>
                  <a:lnTo>
                    <a:pt x="7820202" y="492449"/>
                  </a:lnTo>
                  <a:lnTo>
                    <a:pt x="7816985" y="488403"/>
                  </a:lnTo>
                  <a:close/>
                </a:path>
                <a:path w="15786100" h="5746115">
                  <a:moveTo>
                    <a:pt x="7876703" y="491168"/>
                  </a:moveTo>
                  <a:lnTo>
                    <a:pt x="7856662" y="491168"/>
                  </a:lnTo>
                  <a:lnTo>
                    <a:pt x="7856662" y="553595"/>
                  </a:lnTo>
                  <a:lnTo>
                    <a:pt x="7884592" y="587688"/>
                  </a:lnTo>
                  <a:lnTo>
                    <a:pt x="7895088" y="588034"/>
                  </a:lnTo>
                  <a:lnTo>
                    <a:pt x="7907340" y="586997"/>
                  </a:lnTo>
                  <a:lnTo>
                    <a:pt x="7907340" y="569490"/>
                  </a:lnTo>
                  <a:lnTo>
                    <a:pt x="7890294" y="569490"/>
                  </a:lnTo>
                  <a:lnTo>
                    <a:pt x="7885687" y="569336"/>
                  </a:lnTo>
                  <a:lnTo>
                    <a:pt x="7882232" y="568108"/>
                  </a:lnTo>
                  <a:lnTo>
                    <a:pt x="7879928" y="565804"/>
                  </a:lnTo>
                  <a:lnTo>
                    <a:pt x="7877874" y="563458"/>
                  </a:lnTo>
                  <a:lnTo>
                    <a:pt x="7876703" y="559277"/>
                  </a:lnTo>
                  <a:lnTo>
                    <a:pt x="7876703" y="491168"/>
                  </a:lnTo>
                  <a:close/>
                </a:path>
                <a:path w="15786100" h="5746115">
                  <a:moveTo>
                    <a:pt x="7907340" y="569029"/>
                  </a:moveTo>
                  <a:lnTo>
                    <a:pt x="7900583" y="569336"/>
                  </a:lnTo>
                  <a:lnTo>
                    <a:pt x="7894901" y="569490"/>
                  </a:lnTo>
                  <a:lnTo>
                    <a:pt x="7907340" y="569490"/>
                  </a:lnTo>
                  <a:lnTo>
                    <a:pt x="7907340" y="569029"/>
                  </a:lnTo>
                  <a:close/>
                </a:path>
                <a:path w="15786100" h="5746115">
                  <a:moveTo>
                    <a:pt x="7907340" y="471818"/>
                  </a:moveTo>
                  <a:lnTo>
                    <a:pt x="7833856" y="471818"/>
                  </a:lnTo>
                  <a:lnTo>
                    <a:pt x="7833856" y="491168"/>
                  </a:lnTo>
                  <a:lnTo>
                    <a:pt x="7907340" y="491168"/>
                  </a:lnTo>
                  <a:lnTo>
                    <a:pt x="7907340" y="471818"/>
                  </a:lnTo>
                  <a:close/>
                </a:path>
                <a:path w="15786100" h="5746115">
                  <a:moveTo>
                    <a:pt x="7876703" y="439567"/>
                  </a:moveTo>
                  <a:lnTo>
                    <a:pt x="7856662" y="445557"/>
                  </a:lnTo>
                  <a:lnTo>
                    <a:pt x="7856662" y="471818"/>
                  </a:lnTo>
                  <a:lnTo>
                    <a:pt x="7876703" y="471818"/>
                  </a:lnTo>
                  <a:lnTo>
                    <a:pt x="7876703" y="439567"/>
                  </a:lnTo>
                  <a:close/>
                </a:path>
                <a:path w="15786100" h="5746115">
                  <a:moveTo>
                    <a:pt x="7979122" y="468823"/>
                  </a:moveTo>
                  <a:lnTo>
                    <a:pt x="7965871" y="469946"/>
                  </a:lnTo>
                  <a:lnTo>
                    <a:pt x="7966227" y="469946"/>
                  </a:lnTo>
                  <a:lnTo>
                    <a:pt x="7954877" y="473142"/>
                  </a:lnTo>
                  <a:lnTo>
                    <a:pt x="7922973" y="505565"/>
                  </a:lnTo>
                  <a:lnTo>
                    <a:pt x="7918769" y="529407"/>
                  </a:lnTo>
                  <a:lnTo>
                    <a:pt x="7919834" y="541976"/>
                  </a:lnTo>
                  <a:lnTo>
                    <a:pt x="7945087" y="580403"/>
                  </a:lnTo>
                  <a:lnTo>
                    <a:pt x="7980505" y="589992"/>
                  </a:lnTo>
                  <a:lnTo>
                    <a:pt x="7996371" y="588365"/>
                  </a:lnTo>
                  <a:lnTo>
                    <a:pt x="8010106" y="583484"/>
                  </a:lnTo>
                  <a:lnTo>
                    <a:pt x="8021711" y="575350"/>
                  </a:lnTo>
                  <a:lnTo>
                    <a:pt x="8025244" y="571102"/>
                  </a:lnTo>
                  <a:lnTo>
                    <a:pt x="7980966" y="571102"/>
                  </a:lnTo>
                  <a:lnTo>
                    <a:pt x="7973105" y="570570"/>
                  </a:lnTo>
                  <a:lnTo>
                    <a:pt x="7941272" y="545907"/>
                  </a:lnTo>
                  <a:lnTo>
                    <a:pt x="7939271" y="538622"/>
                  </a:lnTo>
                  <a:lnTo>
                    <a:pt x="8035791" y="538622"/>
                  </a:lnTo>
                  <a:lnTo>
                    <a:pt x="8036252" y="535550"/>
                  </a:lnTo>
                  <a:lnTo>
                    <a:pt x="8036482" y="532556"/>
                  </a:lnTo>
                  <a:lnTo>
                    <a:pt x="8036463" y="529407"/>
                  </a:lnTo>
                  <a:lnTo>
                    <a:pt x="8035772" y="521115"/>
                  </a:lnTo>
                  <a:lnTo>
                    <a:pt x="7939271" y="521115"/>
                  </a:lnTo>
                  <a:lnTo>
                    <a:pt x="7941041" y="513901"/>
                  </a:lnTo>
                  <a:lnTo>
                    <a:pt x="7971405" y="488288"/>
                  </a:lnTo>
                  <a:lnTo>
                    <a:pt x="7979122" y="487712"/>
                  </a:lnTo>
                  <a:lnTo>
                    <a:pt x="8021054" y="487712"/>
                  </a:lnTo>
                  <a:lnTo>
                    <a:pt x="8020357" y="486791"/>
                  </a:lnTo>
                  <a:lnTo>
                    <a:pt x="8011819" y="478930"/>
                  </a:lnTo>
                  <a:lnTo>
                    <a:pt x="8002101" y="473315"/>
                  </a:lnTo>
                  <a:lnTo>
                    <a:pt x="7991202" y="469946"/>
                  </a:lnTo>
                  <a:lnTo>
                    <a:pt x="7979122" y="468823"/>
                  </a:lnTo>
                  <a:close/>
                </a:path>
                <a:path w="15786100" h="5746115">
                  <a:moveTo>
                    <a:pt x="8014138" y="554286"/>
                  </a:moveTo>
                  <a:lnTo>
                    <a:pt x="8008177" y="561643"/>
                  </a:lnTo>
                  <a:lnTo>
                    <a:pt x="8000661" y="566898"/>
                  </a:lnTo>
                  <a:lnTo>
                    <a:pt x="7991591" y="570051"/>
                  </a:lnTo>
                  <a:lnTo>
                    <a:pt x="7980966" y="571102"/>
                  </a:lnTo>
                  <a:lnTo>
                    <a:pt x="8025244" y="571102"/>
                  </a:lnTo>
                  <a:lnTo>
                    <a:pt x="8031184" y="563961"/>
                  </a:lnTo>
                  <a:lnTo>
                    <a:pt x="8014138" y="554286"/>
                  </a:lnTo>
                  <a:close/>
                </a:path>
                <a:path w="15786100" h="5746115">
                  <a:moveTo>
                    <a:pt x="8021054" y="487712"/>
                  </a:moveTo>
                  <a:lnTo>
                    <a:pt x="7979122" y="487712"/>
                  </a:lnTo>
                  <a:lnTo>
                    <a:pt x="7986360" y="488288"/>
                  </a:lnTo>
                  <a:lnTo>
                    <a:pt x="7985987" y="488288"/>
                  </a:lnTo>
                  <a:lnTo>
                    <a:pt x="8016211" y="521115"/>
                  </a:lnTo>
                  <a:lnTo>
                    <a:pt x="8035772" y="521115"/>
                  </a:lnTo>
                  <a:lnTo>
                    <a:pt x="8035474" y="517544"/>
                  </a:lnTo>
                  <a:lnTo>
                    <a:pt x="8032545" y="506717"/>
                  </a:lnTo>
                  <a:lnTo>
                    <a:pt x="8032451" y="506371"/>
                  </a:lnTo>
                  <a:lnTo>
                    <a:pt x="8027469" y="496236"/>
                  </a:lnTo>
                  <a:lnTo>
                    <a:pt x="8026781" y="495285"/>
                  </a:lnTo>
                  <a:lnTo>
                    <a:pt x="8021054" y="487712"/>
                  </a:lnTo>
                  <a:close/>
                </a:path>
                <a:path w="15786100" h="5746115">
                  <a:moveTo>
                    <a:pt x="8079562" y="471818"/>
                  </a:moveTo>
                  <a:lnTo>
                    <a:pt x="8059520" y="471818"/>
                  </a:lnTo>
                  <a:lnTo>
                    <a:pt x="8059520" y="586997"/>
                  </a:lnTo>
                  <a:lnTo>
                    <a:pt x="8079562" y="586997"/>
                  </a:lnTo>
                  <a:lnTo>
                    <a:pt x="8079562" y="525952"/>
                  </a:lnTo>
                  <a:lnTo>
                    <a:pt x="8080224" y="517155"/>
                  </a:lnTo>
                  <a:lnTo>
                    <a:pt x="8107287" y="491168"/>
                  </a:lnTo>
                  <a:lnTo>
                    <a:pt x="8079562" y="491168"/>
                  </a:lnTo>
                  <a:lnTo>
                    <a:pt x="8079562" y="471818"/>
                  </a:lnTo>
                  <a:close/>
                </a:path>
                <a:path w="15786100" h="5746115">
                  <a:moveTo>
                    <a:pt x="8115497" y="469744"/>
                  </a:moveTo>
                  <a:lnTo>
                    <a:pt x="8103490" y="471083"/>
                  </a:lnTo>
                  <a:lnTo>
                    <a:pt x="8093498" y="475100"/>
                  </a:lnTo>
                  <a:lnTo>
                    <a:pt x="8085522" y="481795"/>
                  </a:lnTo>
                  <a:lnTo>
                    <a:pt x="8079562" y="491168"/>
                  </a:lnTo>
                  <a:lnTo>
                    <a:pt x="8107287" y="491168"/>
                  </a:lnTo>
                  <a:lnTo>
                    <a:pt x="8108385" y="490938"/>
                  </a:lnTo>
                  <a:lnTo>
                    <a:pt x="8115497" y="490707"/>
                  </a:lnTo>
                  <a:lnTo>
                    <a:pt x="8115497" y="469744"/>
                  </a:lnTo>
                  <a:close/>
                </a:path>
                <a:path w="15786100" h="5746115">
                  <a:moveTo>
                    <a:pt x="8148928" y="423903"/>
                  </a:moveTo>
                  <a:lnTo>
                    <a:pt x="8141403" y="423903"/>
                  </a:lnTo>
                  <a:lnTo>
                    <a:pt x="8138178" y="425285"/>
                  </a:lnTo>
                  <a:lnTo>
                    <a:pt x="8135567" y="428049"/>
                  </a:lnTo>
                  <a:lnTo>
                    <a:pt x="8132956" y="430660"/>
                  </a:lnTo>
                  <a:lnTo>
                    <a:pt x="8131651" y="433808"/>
                  </a:lnTo>
                  <a:lnTo>
                    <a:pt x="8131651" y="441180"/>
                  </a:lnTo>
                  <a:lnTo>
                    <a:pt x="8132956" y="444328"/>
                  </a:lnTo>
                  <a:lnTo>
                    <a:pt x="8138178" y="449549"/>
                  </a:lnTo>
                  <a:lnTo>
                    <a:pt x="8141403" y="450855"/>
                  </a:lnTo>
                  <a:lnTo>
                    <a:pt x="8148928" y="450855"/>
                  </a:lnTo>
                  <a:lnTo>
                    <a:pt x="8152077" y="449549"/>
                  </a:lnTo>
                  <a:lnTo>
                    <a:pt x="8157298" y="444328"/>
                  </a:lnTo>
                  <a:lnTo>
                    <a:pt x="8158603" y="441180"/>
                  </a:lnTo>
                  <a:lnTo>
                    <a:pt x="8158603" y="433808"/>
                  </a:lnTo>
                  <a:lnTo>
                    <a:pt x="8157298" y="430660"/>
                  </a:lnTo>
                  <a:lnTo>
                    <a:pt x="8154687" y="428049"/>
                  </a:lnTo>
                  <a:lnTo>
                    <a:pt x="8152077" y="425285"/>
                  </a:lnTo>
                  <a:lnTo>
                    <a:pt x="8148928" y="423903"/>
                  </a:lnTo>
                  <a:close/>
                </a:path>
                <a:path w="15786100" h="5746115">
                  <a:moveTo>
                    <a:pt x="8155148" y="471818"/>
                  </a:moveTo>
                  <a:lnTo>
                    <a:pt x="8135107" y="471818"/>
                  </a:lnTo>
                  <a:lnTo>
                    <a:pt x="8135107" y="586997"/>
                  </a:lnTo>
                  <a:lnTo>
                    <a:pt x="8155148" y="586997"/>
                  </a:lnTo>
                  <a:lnTo>
                    <a:pt x="8155148" y="471818"/>
                  </a:lnTo>
                  <a:close/>
                </a:path>
                <a:path w="15786100" h="5746115">
                  <a:moveTo>
                    <a:pt x="8267961" y="471818"/>
                  </a:moveTo>
                  <a:lnTo>
                    <a:pt x="8183880" y="471818"/>
                  </a:lnTo>
                  <a:lnTo>
                    <a:pt x="8183880" y="490937"/>
                  </a:lnTo>
                  <a:lnTo>
                    <a:pt x="8240318" y="490937"/>
                  </a:lnTo>
                  <a:lnTo>
                    <a:pt x="8181577" y="573636"/>
                  </a:lnTo>
                  <a:lnTo>
                    <a:pt x="8181577" y="586997"/>
                  </a:lnTo>
                  <a:lnTo>
                    <a:pt x="8270265" y="586997"/>
                  </a:lnTo>
                  <a:lnTo>
                    <a:pt x="8270265" y="567878"/>
                  </a:lnTo>
                  <a:lnTo>
                    <a:pt x="8208989" y="567878"/>
                  </a:lnTo>
                  <a:lnTo>
                    <a:pt x="8267961" y="485178"/>
                  </a:lnTo>
                  <a:lnTo>
                    <a:pt x="8267961" y="471818"/>
                  </a:lnTo>
                  <a:close/>
                </a:path>
                <a:path w="15786100" h="5746115">
                  <a:moveTo>
                    <a:pt x="8307975" y="423903"/>
                  </a:moveTo>
                  <a:lnTo>
                    <a:pt x="8300450" y="423903"/>
                  </a:lnTo>
                  <a:lnTo>
                    <a:pt x="8297225" y="425285"/>
                  </a:lnTo>
                  <a:lnTo>
                    <a:pt x="8294614" y="428049"/>
                  </a:lnTo>
                  <a:lnTo>
                    <a:pt x="8292003" y="430660"/>
                  </a:lnTo>
                  <a:lnTo>
                    <a:pt x="8290698" y="433808"/>
                  </a:lnTo>
                  <a:lnTo>
                    <a:pt x="8290698" y="441180"/>
                  </a:lnTo>
                  <a:lnTo>
                    <a:pt x="8292003" y="444328"/>
                  </a:lnTo>
                  <a:lnTo>
                    <a:pt x="8297225" y="449549"/>
                  </a:lnTo>
                  <a:lnTo>
                    <a:pt x="8300450" y="450855"/>
                  </a:lnTo>
                  <a:lnTo>
                    <a:pt x="8307975" y="450855"/>
                  </a:lnTo>
                  <a:lnTo>
                    <a:pt x="8311124" y="449549"/>
                  </a:lnTo>
                  <a:lnTo>
                    <a:pt x="8316345" y="444328"/>
                  </a:lnTo>
                  <a:lnTo>
                    <a:pt x="8317650" y="441180"/>
                  </a:lnTo>
                  <a:lnTo>
                    <a:pt x="8317650" y="433808"/>
                  </a:lnTo>
                  <a:lnTo>
                    <a:pt x="8316345" y="430660"/>
                  </a:lnTo>
                  <a:lnTo>
                    <a:pt x="8313734" y="428049"/>
                  </a:lnTo>
                  <a:lnTo>
                    <a:pt x="8311124" y="425285"/>
                  </a:lnTo>
                  <a:lnTo>
                    <a:pt x="8307975" y="423903"/>
                  </a:lnTo>
                  <a:close/>
                </a:path>
                <a:path w="15786100" h="5746115">
                  <a:moveTo>
                    <a:pt x="8314195" y="471818"/>
                  </a:moveTo>
                  <a:lnTo>
                    <a:pt x="8294154" y="471818"/>
                  </a:lnTo>
                  <a:lnTo>
                    <a:pt x="8294154" y="586997"/>
                  </a:lnTo>
                  <a:lnTo>
                    <a:pt x="8314195" y="586997"/>
                  </a:lnTo>
                  <a:lnTo>
                    <a:pt x="8314195" y="471818"/>
                  </a:lnTo>
                  <a:close/>
                </a:path>
                <a:path w="15786100" h="5746115">
                  <a:moveTo>
                    <a:pt x="8364811" y="471818"/>
                  </a:moveTo>
                  <a:lnTo>
                    <a:pt x="8344770" y="471818"/>
                  </a:lnTo>
                  <a:lnTo>
                    <a:pt x="8344770" y="586997"/>
                  </a:lnTo>
                  <a:lnTo>
                    <a:pt x="8364811" y="586997"/>
                  </a:lnTo>
                  <a:lnTo>
                    <a:pt x="8364811" y="525952"/>
                  </a:lnTo>
                  <a:lnTo>
                    <a:pt x="8365387" y="516910"/>
                  </a:lnTo>
                  <a:lnTo>
                    <a:pt x="8390723" y="488634"/>
                  </a:lnTo>
                  <a:lnTo>
                    <a:pt x="8389872" y="488634"/>
                  </a:lnTo>
                  <a:lnTo>
                    <a:pt x="8392654" y="488403"/>
                  </a:lnTo>
                  <a:lnTo>
                    <a:pt x="8364811" y="488403"/>
                  </a:lnTo>
                  <a:lnTo>
                    <a:pt x="8364811" y="471818"/>
                  </a:lnTo>
                  <a:close/>
                </a:path>
                <a:path w="15786100" h="5746115">
                  <a:moveTo>
                    <a:pt x="8439417" y="487943"/>
                  </a:moveTo>
                  <a:lnTo>
                    <a:pt x="8407121" y="487943"/>
                  </a:lnTo>
                  <a:lnTo>
                    <a:pt x="8414108" y="490554"/>
                  </a:lnTo>
                  <a:lnTo>
                    <a:pt x="8419176" y="495775"/>
                  </a:lnTo>
                  <a:lnTo>
                    <a:pt x="8424244" y="500843"/>
                  </a:lnTo>
                  <a:lnTo>
                    <a:pt x="8426778" y="508061"/>
                  </a:lnTo>
                  <a:lnTo>
                    <a:pt x="8426778" y="586997"/>
                  </a:lnTo>
                  <a:lnTo>
                    <a:pt x="8446819" y="586997"/>
                  </a:lnTo>
                  <a:lnTo>
                    <a:pt x="8446819" y="516277"/>
                  </a:lnTo>
                  <a:lnTo>
                    <a:pt x="8446056" y="505911"/>
                  </a:lnTo>
                  <a:lnTo>
                    <a:pt x="8443767" y="496696"/>
                  </a:lnTo>
                  <a:lnTo>
                    <a:pt x="8439951" y="488634"/>
                  </a:lnTo>
                  <a:lnTo>
                    <a:pt x="8439417" y="487943"/>
                  </a:lnTo>
                  <a:close/>
                </a:path>
                <a:path w="15786100" h="5746115">
                  <a:moveTo>
                    <a:pt x="8402129" y="468823"/>
                  </a:moveTo>
                  <a:lnTo>
                    <a:pt x="8390381" y="470047"/>
                  </a:lnTo>
                  <a:lnTo>
                    <a:pt x="8380245" y="473718"/>
                  </a:lnTo>
                  <a:lnTo>
                    <a:pt x="8371722" y="479837"/>
                  </a:lnTo>
                  <a:lnTo>
                    <a:pt x="8364811" y="488403"/>
                  </a:lnTo>
                  <a:lnTo>
                    <a:pt x="8392654" y="488403"/>
                  </a:lnTo>
                  <a:lnTo>
                    <a:pt x="8398214" y="487943"/>
                  </a:lnTo>
                  <a:lnTo>
                    <a:pt x="8439417" y="487943"/>
                  </a:lnTo>
                  <a:lnTo>
                    <a:pt x="8434610" y="481723"/>
                  </a:lnTo>
                  <a:lnTo>
                    <a:pt x="8428002" y="476079"/>
                  </a:lnTo>
                  <a:lnTo>
                    <a:pt x="8420386" y="472048"/>
                  </a:lnTo>
                  <a:lnTo>
                    <a:pt x="8411761" y="469629"/>
                  </a:lnTo>
                  <a:lnTo>
                    <a:pt x="8402129" y="468823"/>
                  </a:lnTo>
                  <a:close/>
                </a:path>
                <a:path w="15786100" h="5746115">
                  <a:moveTo>
                    <a:pt x="8494378" y="598055"/>
                  </a:moveTo>
                  <a:lnTo>
                    <a:pt x="8476870" y="607960"/>
                  </a:lnTo>
                  <a:lnTo>
                    <a:pt x="8480873" y="614353"/>
                  </a:lnTo>
                  <a:lnTo>
                    <a:pt x="8485739" y="619939"/>
                  </a:lnTo>
                  <a:lnTo>
                    <a:pt x="8522122" y="635603"/>
                  </a:lnTo>
                  <a:lnTo>
                    <a:pt x="8531466" y="636064"/>
                  </a:lnTo>
                  <a:lnTo>
                    <a:pt x="8543127" y="635171"/>
                  </a:lnTo>
                  <a:lnTo>
                    <a:pt x="8553925" y="632493"/>
                  </a:lnTo>
                  <a:lnTo>
                    <a:pt x="8563860" y="628030"/>
                  </a:lnTo>
                  <a:lnTo>
                    <a:pt x="8572930" y="621781"/>
                  </a:lnTo>
                  <a:lnTo>
                    <a:pt x="8577201" y="617405"/>
                  </a:lnTo>
                  <a:lnTo>
                    <a:pt x="8531926" y="617405"/>
                  </a:lnTo>
                  <a:lnTo>
                    <a:pt x="8519040" y="616195"/>
                  </a:lnTo>
                  <a:lnTo>
                    <a:pt x="8508487" y="612567"/>
                  </a:lnTo>
                  <a:lnTo>
                    <a:pt x="8500266" y="606520"/>
                  </a:lnTo>
                  <a:lnTo>
                    <a:pt x="8494378" y="598055"/>
                  </a:lnTo>
                  <a:close/>
                </a:path>
                <a:path w="15786100" h="5746115">
                  <a:moveTo>
                    <a:pt x="8590207" y="565804"/>
                  </a:moveTo>
                  <a:lnTo>
                    <a:pt x="8570396" y="565804"/>
                  </a:lnTo>
                  <a:lnTo>
                    <a:pt x="8570319" y="583081"/>
                  </a:lnTo>
                  <a:lnTo>
                    <a:pt x="8569958" y="587400"/>
                  </a:lnTo>
                  <a:lnTo>
                    <a:pt x="8569838" y="588840"/>
                  </a:lnTo>
                  <a:lnTo>
                    <a:pt x="8569749" y="589906"/>
                  </a:lnTo>
                  <a:lnTo>
                    <a:pt x="8567805" y="596788"/>
                  </a:lnTo>
                  <a:lnTo>
                    <a:pt x="8531926" y="617405"/>
                  </a:lnTo>
                  <a:lnTo>
                    <a:pt x="8577201" y="617405"/>
                  </a:lnTo>
                  <a:lnTo>
                    <a:pt x="8580489" y="614036"/>
                  </a:lnTo>
                  <a:lnTo>
                    <a:pt x="8585888" y="604850"/>
                  </a:lnTo>
                  <a:lnTo>
                    <a:pt x="8589127" y="594225"/>
                  </a:lnTo>
                  <a:lnTo>
                    <a:pt x="8590001" y="584463"/>
                  </a:lnTo>
                  <a:lnTo>
                    <a:pt x="8590125" y="583081"/>
                  </a:lnTo>
                  <a:lnTo>
                    <a:pt x="8590207" y="565804"/>
                  </a:lnTo>
                  <a:close/>
                </a:path>
                <a:path w="15786100" h="5746115">
                  <a:moveTo>
                    <a:pt x="8527088" y="468823"/>
                  </a:moveTo>
                  <a:lnTo>
                    <a:pt x="8485393" y="486330"/>
                  </a:lnTo>
                  <a:lnTo>
                    <a:pt x="8468347" y="528716"/>
                  </a:lnTo>
                  <a:lnTo>
                    <a:pt x="8469412" y="540796"/>
                  </a:lnTo>
                  <a:lnTo>
                    <a:pt x="8472555" y="551738"/>
                  </a:lnTo>
                  <a:lnTo>
                    <a:pt x="8472608" y="551925"/>
                  </a:lnTo>
                  <a:lnTo>
                    <a:pt x="8504340" y="584463"/>
                  </a:lnTo>
                  <a:lnTo>
                    <a:pt x="8527088" y="588840"/>
                  </a:lnTo>
                  <a:lnTo>
                    <a:pt x="8540334" y="587400"/>
                  </a:lnTo>
                  <a:lnTo>
                    <a:pt x="8551967" y="583081"/>
                  </a:lnTo>
                  <a:lnTo>
                    <a:pt x="8561988" y="575882"/>
                  </a:lnTo>
                  <a:lnTo>
                    <a:pt x="8567129" y="569720"/>
                  </a:lnTo>
                  <a:lnTo>
                    <a:pt x="8529392" y="569720"/>
                  </a:lnTo>
                  <a:lnTo>
                    <a:pt x="8520998" y="568986"/>
                  </a:lnTo>
                  <a:lnTo>
                    <a:pt x="8491325" y="544784"/>
                  </a:lnTo>
                  <a:lnTo>
                    <a:pt x="8488388" y="528716"/>
                  </a:lnTo>
                  <a:lnTo>
                    <a:pt x="8489122" y="520423"/>
                  </a:lnTo>
                  <a:lnTo>
                    <a:pt x="8513325" y="490880"/>
                  </a:lnTo>
                  <a:lnTo>
                    <a:pt x="8529392" y="487943"/>
                  </a:lnTo>
                  <a:lnTo>
                    <a:pt x="8567322" y="487943"/>
                  </a:lnTo>
                  <a:lnTo>
                    <a:pt x="8562074" y="481651"/>
                  </a:lnTo>
                  <a:lnTo>
                    <a:pt x="8552083" y="474524"/>
                  </a:lnTo>
                  <a:lnTo>
                    <a:pt x="8540421" y="470248"/>
                  </a:lnTo>
                  <a:lnTo>
                    <a:pt x="8527088" y="468823"/>
                  </a:lnTo>
                  <a:close/>
                </a:path>
                <a:path w="15786100" h="5746115">
                  <a:moveTo>
                    <a:pt x="8567322" y="487943"/>
                  </a:moveTo>
                  <a:lnTo>
                    <a:pt x="8529392" y="487943"/>
                  </a:lnTo>
                  <a:lnTo>
                    <a:pt x="8537786" y="488677"/>
                  </a:lnTo>
                  <a:lnTo>
                    <a:pt x="8545460" y="490880"/>
                  </a:lnTo>
                  <a:lnTo>
                    <a:pt x="8569662" y="520423"/>
                  </a:lnTo>
                  <a:lnTo>
                    <a:pt x="8570396" y="528716"/>
                  </a:lnTo>
                  <a:lnTo>
                    <a:pt x="8569662" y="537110"/>
                  </a:lnTo>
                  <a:lnTo>
                    <a:pt x="8545460" y="566783"/>
                  </a:lnTo>
                  <a:lnTo>
                    <a:pt x="8529392" y="569720"/>
                  </a:lnTo>
                  <a:lnTo>
                    <a:pt x="8567129" y="569720"/>
                  </a:lnTo>
                  <a:lnTo>
                    <a:pt x="8570396" y="565804"/>
                  </a:lnTo>
                  <a:lnTo>
                    <a:pt x="8590207" y="565804"/>
                  </a:lnTo>
                  <a:lnTo>
                    <a:pt x="8590207" y="491628"/>
                  </a:lnTo>
                  <a:lnTo>
                    <a:pt x="8570396" y="491628"/>
                  </a:lnTo>
                  <a:lnTo>
                    <a:pt x="8567322" y="487943"/>
                  </a:lnTo>
                  <a:close/>
                </a:path>
                <a:path w="15786100" h="5746115">
                  <a:moveTo>
                    <a:pt x="8590207" y="471818"/>
                  </a:moveTo>
                  <a:lnTo>
                    <a:pt x="8570396" y="471818"/>
                  </a:lnTo>
                  <a:lnTo>
                    <a:pt x="8570396" y="491628"/>
                  </a:lnTo>
                  <a:lnTo>
                    <a:pt x="8590207" y="491628"/>
                  </a:lnTo>
                  <a:lnTo>
                    <a:pt x="8590207" y="471818"/>
                  </a:lnTo>
                  <a:close/>
                </a:path>
                <a:path w="15786100" h="5746115">
                  <a:moveTo>
                    <a:pt x="8710181" y="491168"/>
                  </a:moveTo>
                  <a:lnTo>
                    <a:pt x="8690140" y="491168"/>
                  </a:lnTo>
                  <a:lnTo>
                    <a:pt x="8690140" y="553595"/>
                  </a:lnTo>
                  <a:lnTo>
                    <a:pt x="8718071" y="587688"/>
                  </a:lnTo>
                  <a:lnTo>
                    <a:pt x="8728566" y="588034"/>
                  </a:lnTo>
                  <a:lnTo>
                    <a:pt x="8740819" y="586997"/>
                  </a:lnTo>
                  <a:lnTo>
                    <a:pt x="8740819" y="569490"/>
                  </a:lnTo>
                  <a:lnTo>
                    <a:pt x="8723772" y="569490"/>
                  </a:lnTo>
                  <a:lnTo>
                    <a:pt x="8719165" y="569336"/>
                  </a:lnTo>
                  <a:lnTo>
                    <a:pt x="8715710" y="568108"/>
                  </a:lnTo>
                  <a:lnTo>
                    <a:pt x="8713406" y="565804"/>
                  </a:lnTo>
                  <a:lnTo>
                    <a:pt x="8711353" y="563458"/>
                  </a:lnTo>
                  <a:lnTo>
                    <a:pt x="8710181" y="559277"/>
                  </a:lnTo>
                  <a:lnTo>
                    <a:pt x="8710181" y="491168"/>
                  </a:lnTo>
                  <a:close/>
                </a:path>
                <a:path w="15786100" h="5746115">
                  <a:moveTo>
                    <a:pt x="8740819" y="569029"/>
                  </a:moveTo>
                  <a:lnTo>
                    <a:pt x="8734062" y="569336"/>
                  </a:lnTo>
                  <a:lnTo>
                    <a:pt x="8728379" y="569490"/>
                  </a:lnTo>
                  <a:lnTo>
                    <a:pt x="8740819" y="569490"/>
                  </a:lnTo>
                  <a:lnTo>
                    <a:pt x="8740819" y="569029"/>
                  </a:lnTo>
                  <a:close/>
                </a:path>
                <a:path w="15786100" h="5746115">
                  <a:moveTo>
                    <a:pt x="8740819" y="471818"/>
                  </a:moveTo>
                  <a:lnTo>
                    <a:pt x="8667335" y="471818"/>
                  </a:lnTo>
                  <a:lnTo>
                    <a:pt x="8667335" y="491168"/>
                  </a:lnTo>
                  <a:lnTo>
                    <a:pt x="8740819" y="491168"/>
                  </a:lnTo>
                  <a:lnTo>
                    <a:pt x="8740819" y="471818"/>
                  </a:lnTo>
                  <a:close/>
                </a:path>
                <a:path w="15786100" h="5746115">
                  <a:moveTo>
                    <a:pt x="8710181" y="439567"/>
                  </a:moveTo>
                  <a:lnTo>
                    <a:pt x="8690140" y="445557"/>
                  </a:lnTo>
                  <a:lnTo>
                    <a:pt x="8690140" y="471818"/>
                  </a:lnTo>
                  <a:lnTo>
                    <a:pt x="8710181" y="471818"/>
                  </a:lnTo>
                  <a:lnTo>
                    <a:pt x="8710181" y="439567"/>
                  </a:lnTo>
                  <a:close/>
                </a:path>
                <a:path w="15786100" h="5746115">
                  <a:moveTo>
                    <a:pt x="8784588" y="425746"/>
                  </a:moveTo>
                  <a:lnTo>
                    <a:pt x="8764546" y="425746"/>
                  </a:lnTo>
                  <a:lnTo>
                    <a:pt x="8764546" y="586997"/>
                  </a:lnTo>
                  <a:lnTo>
                    <a:pt x="8784588" y="586997"/>
                  </a:lnTo>
                  <a:lnTo>
                    <a:pt x="8784588" y="525952"/>
                  </a:lnTo>
                  <a:lnTo>
                    <a:pt x="8785163" y="516910"/>
                  </a:lnTo>
                  <a:lnTo>
                    <a:pt x="8810499" y="488634"/>
                  </a:lnTo>
                  <a:lnTo>
                    <a:pt x="8809648" y="488634"/>
                  </a:lnTo>
                  <a:lnTo>
                    <a:pt x="8812430" y="488403"/>
                  </a:lnTo>
                  <a:lnTo>
                    <a:pt x="8784588" y="488403"/>
                  </a:lnTo>
                  <a:lnTo>
                    <a:pt x="8784588" y="425746"/>
                  </a:lnTo>
                  <a:close/>
                </a:path>
                <a:path w="15786100" h="5746115">
                  <a:moveTo>
                    <a:pt x="8859194" y="487943"/>
                  </a:moveTo>
                  <a:lnTo>
                    <a:pt x="8826897" y="487943"/>
                  </a:lnTo>
                  <a:lnTo>
                    <a:pt x="8833884" y="490554"/>
                  </a:lnTo>
                  <a:lnTo>
                    <a:pt x="8838952" y="495775"/>
                  </a:lnTo>
                  <a:lnTo>
                    <a:pt x="8844020" y="500843"/>
                  </a:lnTo>
                  <a:lnTo>
                    <a:pt x="8846554" y="508061"/>
                  </a:lnTo>
                  <a:lnTo>
                    <a:pt x="8846554" y="586997"/>
                  </a:lnTo>
                  <a:lnTo>
                    <a:pt x="8866595" y="586997"/>
                  </a:lnTo>
                  <a:lnTo>
                    <a:pt x="8866595" y="516277"/>
                  </a:lnTo>
                  <a:lnTo>
                    <a:pt x="8865832" y="505911"/>
                  </a:lnTo>
                  <a:lnTo>
                    <a:pt x="8863543" y="496696"/>
                  </a:lnTo>
                  <a:lnTo>
                    <a:pt x="8859727" y="488634"/>
                  </a:lnTo>
                  <a:lnTo>
                    <a:pt x="8859194" y="487943"/>
                  </a:lnTo>
                  <a:close/>
                </a:path>
                <a:path w="15786100" h="5746115">
                  <a:moveTo>
                    <a:pt x="8821905" y="468823"/>
                  </a:moveTo>
                  <a:lnTo>
                    <a:pt x="8810157" y="470047"/>
                  </a:lnTo>
                  <a:lnTo>
                    <a:pt x="8800021" y="473718"/>
                  </a:lnTo>
                  <a:lnTo>
                    <a:pt x="8791498" y="479837"/>
                  </a:lnTo>
                  <a:lnTo>
                    <a:pt x="8784588" y="488403"/>
                  </a:lnTo>
                  <a:lnTo>
                    <a:pt x="8812430" y="488403"/>
                  </a:lnTo>
                  <a:lnTo>
                    <a:pt x="8817990" y="487943"/>
                  </a:lnTo>
                  <a:lnTo>
                    <a:pt x="8859194" y="487943"/>
                  </a:lnTo>
                  <a:lnTo>
                    <a:pt x="8854386" y="481723"/>
                  </a:lnTo>
                  <a:lnTo>
                    <a:pt x="8847778" y="476079"/>
                  </a:lnTo>
                  <a:lnTo>
                    <a:pt x="8840162" y="472048"/>
                  </a:lnTo>
                  <a:lnTo>
                    <a:pt x="8831538" y="469629"/>
                  </a:lnTo>
                  <a:lnTo>
                    <a:pt x="8821905" y="468823"/>
                  </a:lnTo>
                  <a:close/>
                </a:path>
                <a:path w="15786100" h="5746115">
                  <a:moveTo>
                    <a:pt x="8948477" y="468823"/>
                  </a:moveTo>
                  <a:lnTo>
                    <a:pt x="8935225" y="469946"/>
                  </a:lnTo>
                  <a:lnTo>
                    <a:pt x="8935582" y="469946"/>
                  </a:lnTo>
                  <a:lnTo>
                    <a:pt x="8924232" y="473142"/>
                  </a:lnTo>
                  <a:lnTo>
                    <a:pt x="8892327" y="505565"/>
                  </a:lnTo>
                  <a:lnTo>
                    <a:pt x="8888123" y="529407"/>
                  </a:lnTo>
                  <a:lnTo>
                    <a:pt x="8889188" y="541976"/>
                  </a:lnTo>
                  <a:lnTo>
                    <a:pt x="8914442" y="580403"/>
                  </a:lnTo>
                  <a:lnTo>
                    <a:pt x="8949859" y="589992"/>
                  </a:lnTo>
                  <a:lnTo>
                    <a:pt x="8965725" y="588365"/>
                  </a:lnTo>
                  <a:lnTo>
                    <a:pt x="8979461" y="583484"/>
                  </a:lnTo>
                  <a:lnTo>
                    <a:pt x="8991065" y="575350"/>
                  </a:lnTo>
                  <a:lnTo>
                    <a:pt x="8994598" y="571102"/>
                  </a:lnTo>
                  <a:lnTo>
                    <a:pt x="8950320" y="571102"/>
                  </a:lnTo>
                  <a:lnTo>
                    <a:pt x="8942459" y="570570"/>
                  </a:lnTo>
                  <a:lnTo>
                    <a:pt x="8910626" y="545907"/>
                  </a:lnTo>
                  <a:lnTo>
                    <a:pt x="8908625" y="538622"/>
                  </a:lnTo>
                  <a:lnTo>
                    <a:pt x="9005146" y="538622"/>
                  </a:lnTo>
                  <a:lnTo>
                    <a:pt x="9005607" y="535550"/>
                  </a:lnTo>
                  <a:lnTo>
                    <a:pt x="9005837" y="532556"/>
                  </a:lnTo>
                  <a:lnTo>
                    <a:pt x="9005818" y="529407"/>
                  </a:lnTo>
                  <a:lnTo>
                    <a:pt x="9005127" y="521115"/>
                  </a:lnTo>
                  <a:lnTo>
                    <a:pt x="8908625" y="521115"/>
                  </a:lnTo>
                  <a:lnTo>
                    <a:pt x="8910396" y="513901"/>
                  </a:lnTo>
                  <a:lnTo>
                    <a:pt x="8940760" y="488288"/>
                  </a:lnTo>
                  <a:lnTo>
                    <a:pt x="8948477" y="487712"/>
                  </a:lnTo>
                  <a:lnTo>
                    <a:pt x="8990409" y="487712"/>
                  </a:lnTo>
                  <a:lnTo>
                    <a:pt x="8989712" y="486791"/>
                  </a:lnTo>
                  <a:lnTo>
                    <a:pt x="8981174" y="478930"/>
                  </a:lnTo>
                  <a:lnTo>
                    <a:pt x="8971455" y="473315"/>
                  </a:lnTo>
                  <a:lnTo>
                    <a:pt x="8960556" y="469946"/>
                  </a:lnTo>
                  <a:lnTo>
                    <a:pt x="8948477" y="468823"/>
                  </a:lnTo>
                  <a:close/>
                </a:path>
                <a:path w="15786100" h="5746115">
                  <a:moveTo>
                    <a:pt x="8983492" y="554286"/>
                  </a:moveTo>
                  <a:lnTo>
                    <a:pt x="8977531" y="561643"/>
                  </a:lnTo>
                  <a:lnTo>
                    <a:pt x="8970016" y="566898"/>
                  </a:lnTo>
                  <a:lnTo>
                    <a:pt x="8960945" y="570051"/>
                  </a:lnTo>
                  <a:lnTo>
                    <a:pt x="8950320" y="571102"/>
                  </a:lnTo>
                  <a:lnTo>
                    <a:pt x="8994598" y="571102"/>
                  </a:lnTo>
                  <a:lnTo>
                    <a:pt x="9000539" y="563961"/>
                  </a:lnTo>
                  <a:lnTo>
                    <a:pt x="8983492" y="554286"/>
                  </a:lnTo>
                  <a:close/>
                </a:path>
                <a:path w="15786100" h="5746115">
                  <a:moveTo>
                    <a:pt x="8990409" y="487712"/>
                  </a:moveTo>
                  <a:lnTo>
                    <a:pt x="8948477" y="487712"/>
                  </a:lnTo>
                  <a:lnTo>
                    <a:pt x="8955715" y="488288"/>
                  </a:lnTo>
                  <a:lnTo>
                    <a:pt x="8955341" y="488288"/>
                  </a:lnTo>
                  <a:lnTo>
                    <a:pt x="8985565" y="521115"/>
                  </a:lnTo>
                  <a:lnTo>
                    <a:pt x="9005127" y="521115"/>
                  </a:lnTo>
                  <a:lnTo>
                    <a:pt x="9004829" y="517544"/>
                  </a:lnTo>
                  <a:lnTo>
                    <a:pt x="9001899" y="506717"/>
                  </a:lnTo>
                  <a:lnTo>
                    <a:pt x="9001806" y="506371"/>
                  </a:lnTo>
                  <a:lnTo>
                    <a:pt x="8996823" y="496236"/>
                  </a:lnTo>
                  <a:lnTo>
                    <a:pt x="8996135" y="495285"/>
                  </a:lnTo>
                  <a:lnTo>
                    <a:pt x="8990409" y="487712"/>
                  </a:lnTo>
                  <a:close/>
                </a:path>
                <a:path w="15786100" h="5746115">
                  <a:moveTo>
                    <a:pt x="9106506" y="471818"/>
                  </a:moveTo>
                  <a:lnTo>
                    <a:pt x="9086465" y="471818"/>
                  </a:lnTo>
                  <a:lnTo>
                    <a:pt x="9086465" y="586997"/>
                  </a:lnTo>
                  <a:lnTo>
                    <a:pt x="9106506" y="586997"/>
                  </a:lnTo>
                  <a:lnTo>
                    <a:pt x="9106506" y="522957"/>
                  </a:lnTo>
                  <a:lnTo>
                    <a:pt x="9106986" y="515355"/>
                  </a:lnTo>
                  <a:lnTo>
                    <a:pt x="9127545" y="487943"/>
                  </a:lnTo>
                  <a:lnTo>
                    <a:pt x="9174365" y="487943"/>
                  </a:lnTo>
                  <a:lnTo>
                    <a:pt x="9173873" y="487252"/>
                  </a:lnTo>
                  <a:lnTo>
                    <a:pt x="9106506" y="487252"/>
                  </a:lnTo>
                  <a:lnTo>
                    <a:pt x="9106506" y="471818"/>
                  </a:lnTo>
                  <a:close/>
                </a:path>
                <a:path w="15786100" h="5746115">
                  <a:moveTo>
                    <a:pt x="9174365" y="487943"/>
                  </a:moveTo>
                  <a:lnTo>
                    <a:pt x="9143517" y="487943"/>
                  </a:lnTo>
                  <a:lnTo>
                    <a:pt x="9149429" y="490400"/>
                  </a:lnTo>
                  <a:lnTo>
                    <a:pt x="9153729" y="495314"/>
                  </a:lnTo>
                  <a:lnTo>
                    <a:pt x="9158183" y="500228"/>
                  </a:lnTo>
                  <a:lnTo>
                    <a:pt x="9160409" y="507139"/>
                  </a:lnTo>
                  <a:lnTo>
                    <a:pt x="9160409" y="586997"/>
                  </a:lnTo>
                  <a:lnTo>
                    <a:pt x="9180451" y="586997"/>
                  </a:lnTo>
                  <a:lnTo>
                    <a:pt x="9180451" y="522957"/>
                  </a:lnTo>
                  <a:lnTo>
                    <a:pt x="9180886" y="515355"/>
                  </a:lnTo>
                  <a:lnTo>
                    <a:pt x="9199094" y="488403"/>
                  </a:lnTo>
                  <a:lnTo>
                    <a:pt x="9174692" y="488403"/>
                  </a:lnTo>
                  <a:lnTo>
                    <a:pt x="9174365" y="487943"/>
                  </a:lnTo>
                  <a:close/>
                </a:path>
                <a:path w="15786100" h="5746115">
                  <a:moveTo>
                    <a:pt x="9247172" y="487943"/>
                  </a:moveTo>
                  <a:lnTo>
                    <a:pt x="9216464" y="487943"/>
                  </a:lnTo>
                  <a:lnTo>
                    <a:pt x="9222607" y="490400"/>
                  </a:lnTo>
                  <a:lnTo>
                    <a:pt x="9231821" y="500228"/>
                  </a:lnTo>
                  <a:lnTo>
                    <a:pt x="9234125" y="507139"/>
                  </a:lnTo>
                  <a:lnTo>
                    <a:pt x="9234125" y="586997"/>
                  </a:lnTo>
                  <a:lnTo>
                    <a:pt x="9254166" y="586997"/>
                  </a:lnTo>
                  <a:lnTo>
                    <a:pt x="9254122" y="514751"/>
                  </a:lnTo>
                  <a:lnTo>
                    <a:pt x="9253418" y="505205"/>
                  </a:lnTo>
                  <a:lnTo>
                    <a:pt x="9251171" y="496178"/>
                  </a:lnTo>
                  <a:lnTo>
                    <a:pt x="9247489" y="488403"/>
                  </a:lnTo>
                  <a:lnTo>
                    <a:pt x="9247428" y="488274"/>
                  </a:lnTo>
                  <a:lnTo>
                    <a:pt x="9247172" y="487943"/>
                  </a:lnTo>
                  <a:close/>
                </a:path>
                <a:path w="15786100" h="5746115">
                  <a:moveTo>
                    <a:pt x="9210858" y="468823"/>
                  </a:moveTo>
                  <a:lnTo>
                    <a:pt x="9174794" y="488274"/>
                  </a:lnTo>
                  <a:lnTo>
                    <a:pt x="9174692" y="488403"/>
                  </a:lnTo>
                  <a:lnTo>
                    <a:pt x="9199094" y="488403"/>
                  </a:lnTo>
                  <a:lnTo>
                    <a:pt x="9200185" y="487943"/>
                  </a:lnTo>
                  <a:lnTo>
                    <a:pt x="9247172" y="487943"/>
                  </a:lnTo>
                  <a:lnTo>
                    <a:pt x="9242187" y="481493"/>
                  </a:lnTo>
                  <a:lnTo>
                    <a:pt x="9235737" y="475950"/>
                  </a:lnTo>
                  <a:lnTo>
                    <a:pt x="9228366" y="471990"/>
                  </a:lnTo>
                  <a:lnTo>
                    <a:pt x="9220073" y="469615"/>
                  </a:lnTo>
                  <a:lnTo>
                    <a:pt x="9210858" y="468823"/>
                  </a:lnTo>
                  <a:close/>
                </a:path>
                <a:path w="15786100" h="5746115">
                  <a:moveTo>
                    <a:pt x="9140829" y="468823"/>
                  </a:moveTo>
                  <a:lnTo>
                    <a:pt x="9129555" y="470047"/>
                  </a:lnTo>
                  <a:lnTo>
                    <a:pt x="9130025" y="470047"/>
                  </a:lnTo>
                  <a:lnTo>
                    <a:pt x="9120961" y="473430"/>
                  </a:lnTo>
                  <a:lnTo>
                    <a:pt x="9113057" y="479189"/>
                  </a:lnTo>
                  <a:lnTo>
                    <a:pt x="9106506" y="487252"/>
                  </a:lnTo>
                  <a:lnTo>
                    <a:pt x="9173873" y="487252"/>
                  </a:lnTo>
                  <a:lnTo>
                    <a:pt x="9168602" y="479837"/>
                  </a:lnTo>
                  <a:lnTo>
                    <a:pt x="9160928" y="473718"/>
                  </a:lnTo>
                  <a:lnTo>
                    <a:pt x="9151671" y="470047"/>
                  </a:lnTo>
                  <a:lnTo>
                    <a:pt x="9140829" y="468823"/>
                  </a:lnTo>
                  <a:close/>
                </a:path>
                <a:path w="15786100" h="5746115">
                  <a:moveTo>
                    <a:pt x="9333786" y="468823"/>
                  </a:moveTo>
                  <a:lnTo>
                    <a:pt x="9292551" y="486560"/>
                  </a:lnTo>
                  <a:lnTo>
                    <a:pt x="9275505" y="529407"/>
                  </a:lnTo>
                  <a:lnTo>
                    <a:pt x="9276570" y="541602"/>
                  </a:lnTo>
                  <a:lnTo>
                    <a:pt x="9301521" y="580144"/>
                  </a:lnTo>
                  <a:lnTo>
                    <a:pt x="9333786" y="589992"/>
                  </a:lnTo>
                  <a:lnTo>
                    <a:pt x="9347218" y="588567"/>
                  </a:lnTo>
                  <a:lnTo>
                    <a:pt x="9358953" y="584291"/>
                  </a:lnTo>
                  <a:lnTo>
                    <a:pt x="9368988" y="577164"/>
                  </a:lnTo>
                  <a:lnTo>
                    <a:pt x="9374437" y="570642"/>
                  </a:lnTo>
                  <a:lnTo>
                    <a:pt x="9336320" y="570642"/>
                  </a:lnTo>
                  <a:lnTo>
                    <a:pt x="9328027" y="569907"/>
                  </a:lnTo>
                  <a:lnTo>
                    <a:pt x="9298483" y="545533"/>
                  </a:lnTo>
                  <a:lnTo>
                    <a:pt x="9295546" y="529407"/>
                  </a:lnTo>
                  <a:lnTo>
                    <a:pt x="9296280" y="521014"/>
                  </a:lnTo>
                  <a:lnTo>
                    <a:pt x="9320425" y="491168"/>
                  </a:lnTo>
                  <a:lnTo>
                    <a:pt x="9336320" y="488173"/>
                  </a:lnTo>
                  <a:lnTo>
                    <a:pt x="9374437" y="488173"/>
                  </a:lnTo>
                  <a:lnTo>
                    <a:pt x="9368988" y="481651"/>
                  </a:lnTo>
                  <a:lnTo>
                    <a:pt x="9358953" y="474524"/>
                  </a:lnTo>
                  <a:lnTo>
                    <a:pt x="9347218" y="470248"/>
                  </a:lnTo>
                  <a:lnTo>
                    <a:pt x="9333786" y="468823"/>
                  </a:lnTo>
                  <a:close/>
                </a:path>
                <a:path w="15786100" h="5746115">
                  <a:moveTo>
                    <a:pt x="9397365" y="567186"/>
                  </a:moveTo>
                  <a:lnTo>
                    <a:pt x="9377324" y="567186"/>
                  </a:lnTo>
                  <a:lnTo>
                    <a:pt x="9377324" y="586997"/>
                  </a:lnTo>
                  <a:lnTo>
                    <a:pt x="9397365" y="586997"/>
                  </a:lnTo>
                  <a:lnTo>
                    <a:pt x="9397365" y="567186"/>
                  </a:lnTo>
                  <a:close/>
                </a:path>
                <a:path w="15786100" h="5746115">
                  <a:moveTo>
                    <a:pt x="9374437" y="488173"/>
                  </a:moveTo>
                  <a:lnTo>
                    <a:pt x="9336320" y="488173"/>
                  </a:lnTo>
                  <a:lnTo>
                    <a:pt x="9344713" y="488922"/>
                  </a:lnTo>
                  <a:lnTo>
                    <a:pt x="9352387" y="491168"/>
                  </a:lnTo>
                  <a:lnTo>
                    <a:pt x="9376589" y="521014"/>
                  </a:lnTo>
                  <a:lnTo>
                    <a:pt x="9377324" y="529407"/>
                  </a:lnTo>
                  <a:lnTo>
                    <a:pt x="9376589" y="537816"/>
                  </a:lnTo>
                  <a:lnTo>
                    <a:pt x="9352387" y="567705"/>
                  </a:lnTo>
                  <a:lnTo>
                    <a:pt x="9336320" y="570642"/>
                  </a:lnTo>
                  <a:lnTo>
                    <a:pt x="9374437" y="570642"/>
                  </a:lnTo>
                  <a:lnTo>
                    <a:pt x="9377324" y="567186"/>
                  </a:lnTo>
                  <a:lnTo>
                    <a:pt x="9397365" y="567186"/>
                  </a:lnTo>
                  <a:lnTo>
                    <a:pt x="9397365" y="491628"/>
                  </a:lnTo>
                  <a:lnTo>
                    <a:pt x="9377324" y="491628"/>
                  </a:lnTo>
                  <a:lnTo>
                    <a:pt x="9374437" y="488173"/>
                  </a:lnTo>
                  <a:close/>
                </a:path>
                <a:path w="15786100" h="5746115">
                  <a:moveTo>
                    <a:pt x="9397365" y="471818"/>
                  </a:moveTo>
                  <a:lnTo>
                    <a:pt x="9377324" y="471818"/>
                  </a:lnTo>
                  <a:lnTo>
                    <a:pt x="9377324" y="491628"/>
                  </a:lnTo>
                  <a:lnTo>
                    <a:pt x="9397365" y="491628"/>
                  </a:lnTo>
                  <a:lnTo>
                    <a:pt x="9397365" y="471818"/>
                  </a:lnTo>
                  <a:close/>
                </a:path>
                <a:path w="15786100" h="5746115">
                  <a:moveTo>
                    <a:pt x="9447771" y="471818"/>
                  </a:moveTo>
                  <a:lnTo>
                    <a:pt x="9427730" y="471818"/>
                  </a:lnTo>
                  <a:lnTo>
                    <a:pt x="9427730" y="586997"/>
                  </a:lnTo>
                  <a:lnTo>
                    <a:pt x="9447771" y="586997"/>
                  </a:lnTo>
                  <a:lnTo>
                    <a:pt x="9447771" y="525952"/>
                  </a:lnTo>
                  <a:lnTo>
                    <a:pt x="9448433" y="517155"/>
                  </a:lnTo>
                  <a:lnTo>
                    <a:pt x="9475496" y="491168"/>
                  </a:lnTo>
                  <a:lnTo>
                    <a:pt x="9447771" y="491168"/>
                  </a:lnTo>
                  <a:lnTo>
                    <a:pt x="9447771" y="471818"/>
                  </a:lnTo>
                  <a:close/>
                </a:path>
                <a:path w="15786100" h="5746115">
                  <a:moveTo>
                    <a:pt x="9483706" y="469744"/>
                  </a:moveTo>
                  <a:lnTo>
                    <a:pt x="9471699" y="471083"/>
                  </a:lnTo>
                  <a:lnTo>
                    <a:pt x="9461708" y="475100"/>
                  </a:lnTo>
                  <a:lnTo>
                    <a:pt x="9453731" y="481795"/>
                  </a:lnTo>
                  <a:lnTo>
                    <a:pt x="9447771" y="491168"/>
                  </a:lnTo>
                  <a:lnTo>
                    <a:pt x="9475496" y="491168"/>
                  </a:lnTo>
                  <a:lnTo>
                    <a:pt x="9476594" y="490938"/>
                  </a:lnTo>
                  <a:lnTo>
                    <a:pt x="9483706" y="490707"/>
                  </a:lnTo>
                  <a:lnTo>
                    <a:pt x="9483706" y="469744"/>
                  </a:lnTo>
                  <a:close/>
                </a:path>
                <a:path w="15786100" h="5746115">
                  <a:moveTo>
                    <a:pt x="9523358" y="425746"/>
                  </a:moveTo>
                  <a:lnTo>
                    <a:pt x="9503316" y="425746"/>
                  </a:lnTo>
                  <a:lnTo>
                    <a:pt x="9503316" y="586997"/>
                  </a:lnTo>
                  <a:lnTo>
                    <a:pt x="9523358" y="586997"/>
                  </a:lnTo>
                  <a:lnTo>
                    <a:pt x="9523358" y="532402"/>
                  </a:lnTo>
                  <a:lnTo>
                    <a:pt x="9548490" y="532402"/>
                  </a:lnTo>
                  <a:lnTo>
                    <a:pt x="9543859" y="527565"/>
                  </a:lnTo>
                  <a:lnTo>
                    <a:pt x="9548637" y="522727"/>
                  </a:lnTo>
                  <a:lnTo>
                    <a:pt x="9523358" y="522727"/>
                  </a:lnTo>
                  <a:lnTo>
                    <a:pt x="9523358" y="425746"/>
                  </a:lnTo>
                  <a:close/>
                </a:path>
                <a:path w="15786100" h="5746115">
                  <a:moveTo>
                    <a:pt x="9548490" y="532402"/>
                  </a:moveTo>
                  <a:lnTo>
                    <a:pt x="9523358" y="532402"/>
                  </a:lnTo>
                  <a:lnTo>
                    <a:pt x="9575879" y="586997"/>
                  </a:lnTo>
                  <a:lnTo>
                    <a:pt x="9600758" y="586997"/>
                  </a:lnTo>
                  <a:lnTo>
                    <a:pt x="9548490" y="532402"/>
                  </a:lnTo>
                  <a:close/>
                </a:path>
                <a:path w="15786100" h="5746115">
                  <a:moveTo>
                    <a:pt x="9598916" y="471818"/>
                  </a:moveTo>
                  <a:lnTo>
                    <a:pt x="9573115" y="471818"/>
                  </a:lnTo>
                  <a:lnTo>
                    <a:pt x="9523358" y="522727"/>
                  </a:lnTo>
                  <a:lnTo>
                    <a:pt x="9548637" y="522727"/>
                  </a:lnTo>
                  <a:lnTo>
                    <a:pt x="9598916" y="471818"/>
                  </a:lnTo>
                  <a:close/>
                </a:path>
                <a:path w="15786100" h="5746115">
                  <a:moveTo>
                    <a:pt x="9662726" y="468823"/>
                  </a:moveTo>
                  <a:lnTo>
                    <a:pt x="9649475" y="469946"/>
                  </a:lnTo>
                  <a:lnTo>
                    <a:pt x="9649831" y="469946"/>
                  </a:lnTo>
                  <a:lnTo>
                    <a:pt x="9638481" y="473142"/>
                  </a:lnTo>
                  <a:lnTo>
                    <a:pt x="9606576" y="505565"/>
                  </a:lnTo>
                  <a:lnTo>
                    <a:pt x="9602372" y="529407"/>
                  </a:lnTo>
                  <a:lnTo>
                    <a:pt x="9603438" y="541976"/>
                  </a:lnTo>
                  <a:lnTo>
                    <a:pt x="9628691" y="580403"/>
                  </a:lnTo>
                  <a:lnTo>
                    <a:pt x="9664109" y="589992"/>
                  </a:lnTo>
                  <a:lnTo>
                    <a:pt x="9679975" y="588365"/>
                  </a:lnTo>
                  <a:lnTo>
                    <a:pt x="9693710" y="583484"/>
                  </a:lnTo>
                  <a:lnTo>
                    <a:pt x="9705314" y="575350"/>
                  </a:lnTo>
                  <a:lnTo>
                    <a:pt x="9708848" y="571102"/>
                  </a:lnTo>
                  <a:lnTo>
                    <a:pt x="9664569" y="571102"/>
                  </a:lnTo>
                  <a:lnTo>
                    <a:pt x="9656708" y="570570"/>
                  </a:lnTo>
                  <a:lnTo>
                    <a:pt x="9624876" y="545907"/>
                  </a:lnTo>
                  <a:lnTo>
                    <a:pt x="9622874" y="538622"/>
                  </a:lnTo>
                  <a:lnTo>
                    <a:pt x="9719395" y="538622"/>
                  </a:lnTo>
                  <a:lnTo>
                    <a:pt x="9719856" y="535550"/>
                  </a:lnTo>
                  <a:lnTo>
                    <a:pt x="9720086" y="532556"/>
                  </a:lnTo>
                  <a:lnTo>
                    <a:pt x="9720067" y="529407"/>
                  </a:lnTo>
                  <a:lnTo>
                    <a:pt x="9719376" y="521115"/>
                  </a:lnTo>
                  <a:lnTo>
                    <a:pt x="9622874" y="521115"/>
                  </a:lnTo>
                  <a:lnTo>
                    <a:pt x="9624645" y="513901"/>
                  </a:lnTo>
                  <a:lnTo>
                    <a:pt x="9655009" y="488288"/>
                  </a:lnTo>
                  <a:lnTo>
                    <a:pt x="9662726" y="487712"/>
                  </a:lnTo>
                  <a:lnTo>
                    <a:pt x="9704658" y="487712"/>
                  </a:lnTo>
                  <a:lnTo>
                    <a:pt x="9703961" y="486791"/>
                  </a:lnTo>
                  <a:lnTo>
                    <a:pt x="9695423" y="478930"/>
                  </a:lnTo>
                  <a:lnTo>
                    <a:pt x="9685705" y="473315"/>
                  </a:lnTo>
                  <a:lnTo>
                    <a:pt x="9674806" y="469946"/>
                  </a:lnTo>
                  <a:lnTo>
                    <a:pt x="9662726" y="468823"/>
                  </a:lnTo>
                  <a:close/>
                </a:path>
                <a:path w="15786100" h="5746115">
                  <a:moveTo>
                    <a:pt x="9697742" y="554286"/>
                  </a:moveTo>
                  <a:lnTo>
                    <a:pt x="9691781" y="561643"/>
                  </a:lnTo>
                  <a:lnTo>
                    <a:pt x="9684265" y="566898"/>
                  </a:lnTo>
                  <a:lnTo>
                    <a:pt x="9675195" y="570051"/>
                  </a:lnTo>
                  <a:lnTo>
                    <a:pt x="9664569" y="571102"/>
                  </a:lnTo>
                  <a:lnTo>
                    <a:pt x="9708848" y="571102"/>
                  </a:lnTo>
                  <a:lnTo>
                    <a:pt x="9714788" y="563961"/>
                  </a:lnTo>
                  <a:lnTo>
                    <a:pt x="9697742" y="554286"/>
                  </a:lnTo>
                  <a:close/>
                </a:path>
                <a:path w="15786100" h="5746115">
                  <a:moveTo>
                    <a:pt x="9704658" y="487712"/>
                  </a:moveTo>
                  <a:lnTo>
                    <a:pt x="9662726" y="487712"/>
                  </a:lnTo>
                  <a:lnTo>
                    <a:pt x="9669964" y="488288"/>
                  </a:lnTo>
                  <a:lnTo>
                    <a:pt x="9669590" y="488288"/>
                  </a:lnTo>
                  <a:lnTo>
                    <a:pt x="9699815" y="521115"/>
                  </a:lnTo>
                  <a:lnTo>
                    <a:pt x="9719376" y="521115"/>
                  </a:lnTo>
                  <a:lnTo>
                    <a:pt x="9719078" y="517544"/>
                  </a:lnTo>
                  <a:lnTo>
                    <a:pt x="9716148" y="506717"/>
                  </a:lnTo>
                  <a:lnTo>
                    <a:pt x="9716055" y="506371"/>
                  </a:lnTo>
                  <a:lnTo>
                    <a:pt x="9711073" y="496236"/>
                  </a:lnTo>
                  <a:lnTo>
                    <a:pt x="9710385" y="495285"/>
                  </a:lnTo>
                  <a:lnTo>
                    <a:pt x="9704658" y="487712"/>
                  </a:lnTo>
                  <a:close/>
                </a:path>
                <a:path w="15786100" h="5746115">
                  <a:moveTo>
                    <a:pt x="9771769" y="491168"/>
                  </a:moveTo>
                  <a:lnTo>
                    <a:pt x="9751728" y="491168"/>
                  </a:lnTo>
                  <a:lnTo>
                    <a:pt x="9751728" y="553595"/>
                  </a:lnTo>
                  <a:lnTo>
                    <a:pt x="9779659" y="587688"/>
                  </a:lnTo>
                  <a:lnTo>
                    <a:pt x="9790155" y="588034"/>
                  </a:lnTo>
                  <a:lnTo>
                    <a:pt x="9802407" y="586997"/>
                  </a:lnTo>
                  <a:lnTo>
                    <a:pt x="9802407" y="569490"/>
                  </a:lnTo>
                  <a:lnTo>
                    <a:pt x="9785360" y="569490"/>
                  </a:lnTo>
                  <a:lnTo>
                    <a:pt x="9780753" y="569336"/>
                  </a:lnTo>
                  <a:lnTo>
                    <a:pt x="9777298" y="568108"/>
                  </a:lnTo>
                  <a:lnTo>
                    <a:pt x="9774994" y="565804"/>
                  </a:lnTo>
                  <a:lnTo>
                    <a:pt x="9772941" y="563458"/>
                  </a:lnTo>
                  <a:lnTo>
                    <a:pt x="9771769" y="559277"/>
                  </a:lnTo>
                  <a:lnTo>
                    <a:pt x="9771769" y="491168"/>
                  </a:lnTo>
                  <a:close/>
                </a:path>
                <a:path w="15786100" h="5746115">
                  <a:moveTo>
                    <a:pt x="9802407" y="569029"/>
                  </a:moveTo>
                  <a:lnTo>
                    <a:pt x="9795650" y="569336"/>
                  </a:lnTo>
                  <a:lnTo>
                    <a:pt x="9789968" y="569490"/>
                  </a:lnTo>
                  <a:lnTo>
                    <a:pt x="9802407" y="569490"/>
                  </a:lnTo>
                  <a:lnTo>
                    <a:pt x="9802407" y="569029"/>
                  </a:lnTo>
                  <a:close/>
                </a:path>
                <a:path w="15786100" h="5746115">
                  <a:moveTo>
                    <a:pt x="9802407" y="471818"/>
                  </a:moveTo>
                  <a:lnTo>
                    <a:pt x="9728923" y="471818"/>
                  </a:lnTo>
                  <a:lnTo>
                    <a:pt x="9728923" y="491168"/>
                  </a:lnTo>
                  <a:lnTo>
                    <a:pt x="9802407" y="491168"/>
                  </a:lnTo>
                  <a:lnTo>
                    <a:pt x="9802407" y="471818"/>
                  </a:lnTo>
                  <a:close/>
                </a:path>
                <a:path w="15786100" h="5746115">
                  <a:moveTo>
                    <a:pt x="9771769" y="439567"/>
                  </a:moveTo>
                  <a:lnTo>
                    <a:pt x="9751728" y="445557"/>
                  </a:lnTo>
                  <a:lnTo>
                    <a:pt x="9751728" y="471818"/>
                  </a:lnTo>
                  <a:lnTo>
                    <a:pt x="9771769" y="471818"/>
                  </a:lnTo>
                  <a:lnTo>
                    <a:pt x="9771769" y="439567"/>
                  </a:lnTo>
                  <a:close/>
                </a:path>
                <a:path w="15786100" h="5746115">
                  <a:moveTo>
                    <a:pt x="9892692" y="471818"/>
                  </a:moveTo>
                  <a:lnTo>
                    <a:pt x="9871038" y="471818"/>
                  </a:lnTo>
                  <a:lnTo>
                    <a:pt x="9917110" y="586997"/>
                  </a:lnTo>
                  <a:lnTo>
                    <a:pt x="9940607" y="586997"/>
                  </a:lnTo>
                  <a:lnTo>
                    <a:pt x="9949176" y="565574"/>
                  </a:lnTo>
                  <a:lnTo>
                    <a:pt x="9928858" y="565574"/>
                  </a:lnTo>
                  <a:lnTo>
                    <a:pt x="9892692" y="471818"/>
                  </a:lnTo>
                  <a:close/>
                </a:path>
                <a:path w="15786100" h="5746115">
                  <a:moveTo>
                    <a:pt x="9986678" y="471818"/>
                  </a:moveTo>
                  <a:lnTo>
                    <a:pt x="9965025" y="471818"/>
                  </a:lnTo>
                  <a:lnTo>
                    <a:pt x="9928858" y="565574"/>
                  </a:lnTo>
                  <a:lnTo>
                    <a:pt x="9949176" y="565574"/>
                  </a:lnTo>
                  <a:lnTo>
                    <a:pt x="9986678" y="471818"/>
                  </a:lnTo>
                  <a:close/>
                </a:path>
                <a:path w="15786100" h="5746115">
                  <a:moveTo>
                    <a:pt x="10050959" y="468823"/>
                  </a:moveTo>
                  <a:lnTo>
                    <a:pt x="10009725" y="486560"/>
                  </a:lnTo>
                  <a:lnTo>
                    <a:pt x="9992679" y="529407"/>
                  </a:lnTo>
                  <a:lnTo>
                    <a:pt x="9993744" y="541602"/>
                  </a:lnTo>
                  <a:lnTo>
                    <a:pt x="10018695" y="580144"/>
                  </a:lnTo>
                  <a:lnTo>
                    <a:pt x="10050959" y="589992"/>
                  </a:lnTo>
                  <a:lnTo>
                    <a:pt x="10064392" y="588567"/>
                  </a:lnTo>
                  <a:lnTo>
                    <a:pt x="10076126" y="584291"/>
                  </a:lnTo>
                  <a:lnTo>
                    <a:pt x="10086162" y="577164"/>
                  </a:lnTo>
                  <a:lnTo>
                    <a:pt x="10091611" y="570642"/>
                  </a:lnTo>
                  <a:lnTo>
                    <a:pt x="10053493" y="570642"/>
                  </a:lnTo>
                  <a:lnTo>
                    <a:pt x="10045201" y="569907"/>
                  </a:lnTo>
                  <a:lnTo>
                    <a:pt x="10015657" y="545533"/>
                  </a:lnTo>
                  <a:lnTo>
                    <a:pt x="10012720" y="529407"/>
                  </a:lnTo>
                  <a:lnTo>
                    <a:pt x="10013454" y="521014"/>
                  </a:lnTo>
                  <a:lnTo>
                    <a:pt x="10037599" y="491168"/>
                  </a:lnTo>
                  <a:lnTo>
                    <a:pt x="10053493" y="488173"/>
                  </a:lnTo>
                  <a:lnTo>
                    <a:pt x="10091611" y="488173"/>
                  </a:lnTo>
                  <a:lnTo>
                    <a:pt x="10086162" y="481651"/>
                  </a:lnTo>
                  <a:lnTo>
                    <a:pt x="10076126" y="474524"/>
                  </a:lnTo>
                  <a:lnTo>
                    <a:pt x="10064392" y="470248"/>
                  </a:lnTo>
                  <a:lnTo>
                    <a:pt x="10050959" y="468823"/>
                  </a:lnTo>
                  <a:close/>
                </a:path>
                <a:path w="15786100" h="5746115">
                  <a:moveTo>
                    <a:pt x="10114539" y="567186"/>
                  </a:moveTo>
                  <a:lnTo>
                    <a:pt x="10094498" y="567186"/>
                  </a:lnTo>
                  <a:lnTo>
                    <a:pt x="10094498" y="586997"/>
                  </a:lnTo>
                  <a:lnTo>
                    <a:pt x="10114539" y="586997"/>
                  </a:lnTo>
                  <a:lnTo>
                    <a:pt x="10114539" y="567186"/>
                  </a:lnTo>
                  <a:close/>
                </a:path>
                <a:path w="15786100" h="5746115">
                  <a:moveTo>
                    <a:pt x="10091611" y="488173"/>
                  </a:moveTo>
                  <a:lnTo>
                    <a:pt x="10053493" y="488173"/>
                  </a:lnTo>
                  <a:lnTo>
                    <a:pt x="10061887" y="488922"/>
                  </a:lnTo>
                  <a:lnTo>
                    <a:pt x="10069561" y="491168"/>
                  </a:lnTo>
                  <a:lnTo>
                    <a:pt x="10093763" y="521014"/>
                  </a:lnTo>
                  <a:lnTo>
                    <a:pt x="10094498" y="529407"/>
                  </a:lnTo>
                  <a:lnTo>
                    <a:pt x="10093763" y="537816"/>
                  </a:lnTo>
                  <a:lnTo>
                    <a:pt x="10069561" y="567705"/>
                  </a:lnTo>
                  <a:lnTo>
                    <a:pt x="10053493" y="570642"/>
                  </a:lnTo>
                  <a:lnTo>
                    <a:pt x="10091611" y="570642"/>
                  </a:lnTo>
                  <a:lnTo>
                    <a:pt x="10094498" y="567186"/>
                  </a:lnTo>
                  <a:lnTo>
                    <a:pt x="10114539" y="567186"/>
                  </a:lnTo>
                  <a:lnTo>
                    <a:pt x="10114539" y="491628"/>
                  </a:lnTo>
                  <a:lnTo>
                    <a:pt x="10094498" y="491628"/>
                  </a:lnTo>
                  <a:lnTo>
                    <a:pt x="10091611" y="488173"/>
                  </a:lnTo>
                  <a:close/>
                </a:path>
                <a:path w="15786100" h="5746115">
                  <a:moveTo>
                    <a:pt x="10114539" y="471818"/>
                  </a:moveTo>
                  <a:lnTo>
                    <a:pt x="10094498" y="471818"/>
                  </a:lnTo>
                  <a:lnTo>
                    <a:pt x="10094498" y="491628"/>
                  </a:lnTo>
                  <a:lnTo>
                    <a:pt x="10114539" y="491628"/>
                  </a:lnTo>
                  <a:lnTo>
                    <a:pt x="10114539" y="471818"/>
                  </a:lnTo>
                  <a:close/>
                </a:path>
                <a:path w="15786100" h="5746115">
                  <a:moveTo>
                    <a:pt x="10164945" y="418835"/>
                  </a:moveTo>
                  <a:lnTo>
                    <a:pt x="10144903" y="418835"/>
                  </a:lnTo>
                  <a:lnTo>
                    <a:pt x="10144903" y="586997"/>
                  </a:lnTo>
                  <a:lnTo>
                    <a:pt x="10164945" y="586997"/>
                  </a:lnTo>
                  <a:lnTo>
                    <a:pt x="10164945" y="418835"/>
                  </a:lnTo>
                  <a:close/>
                </a:path>
                <a:path w="15786100" h="5746115">
                  <a:moveTo>
                    <a:pt x="10213027" y="471818"/>
                  </a:moveTo>
                  <a:lnTo>
                    <a:pt x="10192986" y="471818"/>
                  </a:lnTo>
                  <a:lnTo>
                    <a:pt x="10192986" y="542538"/>
                  </a:lnTo>
                  <a:lnTo>
                    <a:pt x="10211803" y="582865"/>
                  </a:lnTo>
                  <a:lnTo>
                    <a:pt x="10237675" y="589992"/>
                  </a:lnTo>
                  <a:lnTo>
                    <a:pt x="10249423" y="588768"/>
                  </a:lnTo>
                  <a:lnTo>
                    <a:pt x="10259559" y="585097"/>
                  </a:lnTo>
                  <a:lnTo>
                    <a:pt x="10268082" y="578978"/>
                  </a:lnTo>
                  <a:lnTo>
                    <a:pt x="10274622" y="570872"/>
                  </a:lnTo>
                  <a:lnTo>
                    <a:pt x="10232684" y="570872"/>
                  </a:lnTo>
                  <a:lnTo>
                    <a:pt x="10225696" y="568338"/>
                  </a:lnTo>
                  <a:lnTo>
                    <a:pt x="10220628" y="563270"/>
                  </a:lnTo>
                  <a:lnTo>
                    <a:pt x="10215561" y="558049"/>
                  </a:lnTo>
                  <a:lnTo>
                    <a:pt x="10213027" y="550754"/>
                  </a:lnTo>
                  <a:lnTo>
                    <a:pt x="10213027" y="471818"/>
                  </a:lnTo>
                  <a:close/>
                </a:path>
                <a:path w="15786100" h="5746115">
                  <a:moveTo>
                    <a:pt x="10295034" y="471818"/>
                  </a:moveTo>
                  <a:lnTo>
                    <a:pt x="10274993" y="471818"/>
                  </a:lnTo>
                  <a:lnTo>
                    <a:pt x="10274993" y="532863"/>
                  </a:lnTo>
                  <a:lnTo>
                    <a:pt x="10274417" y="541919"/>
                  </a:lnTo>
                  <a:lnTo>
                    <a:pt x="10248290" y="570412"/>
                  </a:lnTo>
                  <a:lnTo>
                    <a:pt x="10274993" y="570412"/>
                  </a:lnTo>
                  <a:lnTo>
                    <a:pt x="10274993" y="586997"/>
                  </a:lnTo>
                  <a:lnTo>
                    <a:pt x="10295034" y="586997"/>
                  </a:lnTo>
                  <a:lnTo>
                    <a:pt x="10295034" y="471818"/>
                  </a:lnTo>
                  <a:close/>
                </a:path>
                <a:path w="15786100" h="5746115">
                  <a:moveTo>
                    <a:pt x="10274993" y="570412"/>
                  </a:moveTo>
                  <a:lnTo>
                    <a:pt x="10247289" y="570412"/>
                  </a:lnTo>
                  <a:lnTo>
                    <a:pt x="10241591" y="570872"/>
                  </a:lnTo>
                  <a:lnTo>
                    <a:pt x="10274622" y="570872"/>
                  </a:lnTo>
                  <a:lnTo>
                    <a:pt x="10274993" y="570412"/>
                  </a:lnTo>
                  <a:close/>
                </a:path>
                <a:path w="15786100" h="5746115">
                  <a:moveTo>
                    <a:pt x="10379450" y="468823"/>
                  </a:moveTo>
                  <a:lnTo>
                    <a:pt x="10366199" y="469946"/>
                  </a:lnTo>
                  <a:lnTo>
                    <a:pt x="10366555" y="469946"/>
                  </a:lnTo>
                  <a:lnTo>
                    <a:pt x="10355205" y="473142"/>
                  </a:lnTo>
                  <a:lnTo>
                    <a:pt x="10323300" y="505565"/>
                  </a:lnTo>
                  <a:lnTo>
                    <a:pt x="10319096" y="529407"/>
                  </a:lnTo>
                  <a:lnTo>
                    <a:pt x="10320162" y="541976"/>
                  </a:lnTo>
                  <a:lnTo>
                    <a:pt x="10345415" y="580403"/>
                  </a:lnTo>
                  <a:lnTo>
                    <a:pt x="10380833" y="589992"/>
                  </a:lnTo>
                  <a:lnTo>
                    <a:pt x="10396699" y="588365"/>
                  </a:lnTo>
                  <a:lnTo>
                    <a:pt x="10410434" y="583484"/>
                  </a:lnTo>
                  <a:lnTo>
                    <a:pt x="10422038" y="575350"/>
                  </a:lnTo>
                  <a:lnTo>
                    <a:pt x="10425571" y="571102"/>
                  </a:lnTo>
                  <a:lnTo>
                    <a:pt x="10381293" y="571102"/>
                  </a:lnTo>
                  <a:lnTo>
                    <a:pt x="10373432" y="570570"/>
                  </a:lnTo>
                  <a:lnTo>
                    <a:pt x="10341600" y="545907"/>
                  </a:lnTo>
                  <a:lnTo>
                    <a:pt x="10339598" y="538622"/>
                  </a:lnTo>
                  <a:lnTo>
                    <a:pt x="10436119" y="538622"/>
                  </a:lnTo>
                  <a:lnTo>
                    <a:pt x="10436580" y="535550"/>
                  </a:lnTo>
                  <a:lnTo>
                    <a:pt x="10436810" y="532556"/>
                  </a:lnTo>
                  <a:lnTo>
                    <a:pt x="10436791" y="529407"/>
                  </a:lnTo>
                  <a:lnTo>
                    <a:pt x="10436100" y="521115"/>
                  </a:lnTo>
                  <a:lnTo>
                    <a:pt x="10339598" y="521115"/>
                  </a:lnTo>
                  <a:lnTo>
                    <a:pt x="10341369" y="513901"/>
                  </a:lnTo>
                  <a:lnTo>
                    <a:pt x="10371733" y="488288"/>
                  </a:lnTo>
                  <a:lnTo>
                    <a:pt x="10379450" y="487712"/>
                  </a:lnTo>
                  <a:lnTo>
                    <a:pt x="10421382" y="487712"/>
                  </a:lnTo>
                  <a:lnTo>
                    <a:pt x="10420685" y="486791"/>
                  </a:lnTo>
                  <a:lnTo>
                    <a:pt x="10412147" y="478930"/>
                  </a:lnTo>
                  <a:lnTo>
                    <a:pt x="10402429" y="473315"/>
                  </a:lnTo>
                  <a:lnTo>
                    <a:pt x="10391530" y="469946"/>
                  </a:lnTo>
                  <a:lnTo>
                    <a:pt x="10379450" y="468823"/>
                  </a:lnTo>
                  <a:close/>
                </a:path>
                <a:path w="15786100" h="5746115">
                  <a:moveTo>
                    <a:pt x="10414465" y="554286"/>
                  </a:moveTo>
                  <a:lnTo>
                    <a:pt x="10408505" y="561643"/>
                  </a:lnTo>
                  <a:lnTo>
                    <a:pt x="10400989" y="566898"/>
                  </a:lnTo>
                  <a:lnTo>
                    <a:pt x="10391919" y="570051"/>
                  </a:lnTo>
                  <a:lnTo>
                    <a:pt x="10381293" y="571102"/>
                  </a:lnTo>
                  <a:lnTo>
                    <a:pt x="10425571" y="571102"/>
                  </a:lnTo>
                  <a:lnTo>
                    <a:pt x="10431512" y="563961"/>
                  </a:lnTo>
                  <a:lnTo>
                    <a:pt x="10414465" y="554286"/>
                  </a:lnTo>
                  <a:close/>
                </a:path>
                <a:path w="15786100" h="5746115">
                  <a:moveTo>
                    <a:pt x="10421382" y="487712"/>
                  </a:moveTo>
                  <a:lnTo>
                    <a:pt x="10379450" y="487712"/>
                  </a:lnTo>
                  <a:lnTo>
                    <a:pt x="10386688" y="488288"/>
                  </a:lnTo>
                  <a:lnTo>
                    <a:pt x="10386314" y="488288"/>
                  </a:lnTo>
                  <a:lnTo>
                    <a:pt x="10416539" y="521115"/>
                  </a:lnTo>
                  <a:lnTo>
                    <a:pt x="10436100" y="521115"/>
                  </a:lnTo>
                  <a:lnTo>
                    <a:pt x="10427108" y="495285"/>
                  </a:lnTo>
                  <a:lnTo>
                    <a:pt x="10421382" y="487712"/>
                  </a:lnTo>
                  <a:close/>
                </a:path>
                <a:path w="15786100" h="5746115">
                  <a:moveTo>
                    <a:pt x="10571572" y="468823"/>
                  </a:moveTo>
                  <a:lnTo>
                    <a:pt x="10528495" y="486330"/>
                  </a:lnTo>
                  <a:lnTo>
                    <a:pt x="10510988" y="529407"/>
                  </a:lnTo>
                  <a:lnTo>
                    <a:pt x="10512082" y="541688"/>
                  </a:lnTo>
                  <a:lnTo>
                    <a:pt x="10537839" y="580144"/>
                  </a:lnTo>
                  <a:lnTo>
                    <a:pt x="10571572" y="589992"/>
                  </a:lnTo>
                  <a:lnTo>
                    <a:pt x="10583767" y="588898"/>
                  </a:lnTo>
                  <a:lnTo>
                    <a:pt x="10595011" y="585615"/>
                  </a:lnTo>
                  <a:lnTo>
                    <a:pt x="10605306" y="580144"/>
                  </a:lnTo>
                  <a:lnTo>
                    <a:pt x="10614650" y="572485"/>
                  </a:lnTo>
                  <a:lnTo>
                    <a:pt x="10616387" y="570412"/>
                  </a:lnTo>
                  <a:lnTo>
                    <a:pt x="10571572" y="570412"/>
                  </a:lnTo>
                  <a:lnTo>
                    <a:pt x="10563380" y="569677"/>
                  </a:lnTo>
                  <a:lnTo>
                    <a:pt x="10531763" y="537801"/>
                  </a:lnTo>
                  <a:lnTo>
                    <a:pt x="10531029" y="529407"/>
                  </a:lnTo>
                  <a:lnTo>
                    <a:pt x="10531763" y="521014"/>
                  </a:lnTo>
                  <a:lnTo>
                    <a:pt x="10555850" y="491340"/>
                  </a:lnTo>
                  <a:lnTo>
                    <a:pt x="10571572" y="488403"/>
                  </a:lnTo>
                  <a:lnTo>
                    <a:pt x="10616387" y="488403"/>
                  </a:lnTo>
                  <a:lnTo>
                    <a:pt x="10614650" y="486330"/>
                  </a:lnTo>
                  <a:lnTo>
                    <a:pt x="10605306" y="478671"/>
                  </a:lnTo>
                  <a:lnTo>
                    <a:pt x="10595011" y="473200"/>
                  </a:lnTo>
                  <a:lnTo>
                    <a:pt x="10583767" y="469917"/>
                  </a:lnTo>
                  <a:lnTo>
                    <a:pt x="10571572" y="468823"/>
                  </a:lnTo>
                  <a:close/>
                </a:path>
                <a:path w="15786100" h="5746115">
                  <a:moveTo>
                    <a:pt x="10616387" y="488403"/>
                  </a:moveTo>
                  <a:lnTo>
                    <a:pt x="10571572" y="488403"/>
                  </a:lnTo>
                  <a:lnTo>
                    <a:pt x="10579865" y="489138"/>
                  </a:lnTo>
                  <a:lnTo>
                    <a:pt x="10587467" y="491340"/>
                  </a:lnTo>
                  <a:lnTo>
                    <a:pt x="10611611" y="521014"/>
                  </a:lnTo>
                  <a:lnTo>
                    <a:pt x="10612346" y="529407"/>
                  </a:lnTo>
                  <a:lnTo>
                    <a:pt x="10611611" y="537801"/>
                  </a:lnTo>
                  <a:lnTo>
                    <a:pt x="10587467" y="567474"/>
                  </a:lnTo>
                  <a:lnTo>
                    <a:pt x="10571572" y="570412"/>
                  </a:lnTo>
                  <a:lnTo>
                    <a:pt x="10616387" y="570412"/>
                  </a:lnTo>
                  <a:lnTo>
                    <a:pt x="10622410" y="563227"/>
                  </a:lnTo>
                  <a:lnTo>
                    <a:pt x="10627953" y="552962"/>
                  </a:lnTo>
                  <a:lnTo>
                    <a:pt x="10631278" y="541688"/>
                  </a:lnTo>
                  <a:lnTo>
                    <a:pt x="10632387" y="529407"/>
                  </a:lnTo>
                  <a:lnTo>
                    <a:pt x="10631278" y="517126"/>
                  </a:lnTo>
                  <a:lnTo>
                    <a:pt x="10627953" y="505853"/>
                  </a:lnTo>
                  <a:lnTo>
                    <a:pt x="10622410" y="495588"/>
                  </a:lnTo>
                  <a:lnTo>
                    <a:pt x="10616387" y="488403"/>
                  </a:lnTo>
                  <a:close/>
                </a:path>
                <a:path w="15786100" h="5746115">
                  <a:moveTo>
                    <a:pt x="10680534" y="491168"/>
                  </a:moveTo>
                  <a:lnTo>
                    <a:pt x="10660493" y="491168"/>
                  </a:lnTo>
                  <a:lnTo>
                    <a:pt x="10660493" y="586997"/>
                  </a:lnTo>
                  <a:lnTo>
                    <a:pt x="10680534" y="586997"/>
                  </a:lnTo>
                  <a:lnTo>
                    <a:pt x="10680534" y="491168"/>
                  </a:lnTo>
                  <a:close/>
                </a:path>
                <a:path w="15786100" h="5746115">
                  <a:moveTo>
                    <a:pt x="10710942" y="471818"/>
                  </a:moveTo>
                  <a:lnTo>
                    <a:pt x="10642064" y="471818"/>
                  </a:lnTo>
                  <a:lnTo>
                    <a:pt x="10642064" y="491168"/>
                  </a:lnTo>
                  <a:lnTo>
                    <a:pt x="10710942" y="491168"/>
                  </a:lnTo>
                  <a:lnTo>
                    <a:pt x="10710942" y="471818"/>
                  </a:lnTo>
                  <a:close/>
                </a:path>
                <a:path w="15786100" h="5746115">
                  <a:moveTo>
                    <a:pt x="10710942" y="422794"/>
                  </a:moveTo>
                  <a:lnTo>
                    <a:pt x="10699438" y="422794"/>
                  </a:lnTo>
                  <a:lnTo>
                    <a:pt x="10689345" y="424536"/>
                  </a:lnTo>
                  <a:lnTo>
                    <a:pt x="10661299" y="457434"/>
                  </a:lnTo>
                  <a:lnTo>
                    <a:pt x="10660493" y="468362"/>
                  </a:lnTo>
                  <a:lnTo>
                    <a:pt x="10660493" y="471818"/>
                  </a:lnTo>
                  <a:lnTo>
                    <a:pt x="10680534" y="471818"/>
                  </a:lnTo>
                  <a:lnTo>
                    <a:pt x="10680534" y="468362"/>
                  </a:lnTo>
                  <a:lnTo>
                    <a:pt x="10682435" y="455923"/>
                  </a:lnTo>
                  <a:lnTo>
                    <a:pt x="10688136" y="447399"/>
                  </a:lnTo>
                  <a:lnTo>
                    <a:pt x="10697638" y="442792"/>
                  </a:lnTo>
                  <a:lnTo>
                    <a:pt x="10710942" y="442101"/>
                  </a:lnTo>
                  <a:lnTo>
                    <a:pt x="10710942" y="422794"/>
                  </a:lnTo>
                  <a:close/>
                </a:path>
                <a:path w="15786100" h="5746115">
                  <a:moveTo>
                    <a:pt x="10835621" y="468823"/>
                  </a:moveTo>
                  <a:lnTo>
                    <a:pt x="10794387" y="486560"/>
                  </a:lnTo>
                  <a:lnTo>
                    <a:pt x="10777341" y="529407"/>
                  </a:lnTo>
                  <a:lnTo>
                    <a:pt x="10778407" y="541602"/>
                  </a:lnTo>
                  <a:lnTo>
                    <a:pt x="10781521" y="552559"/>
                  </a:lnTo>
                  <a:lnTo>
                    <a:pt x="10781603" y="552847"/>
                  </a:lnTo>
                  <a:lnTo>
                    <a:pt x="10813219" y="585615"/>
                  </a:lnTo>
                  <a:lnTo>
                    <a:pt x="10835621" y="589992"/>
                  </a:lnTo>
                  <a:lnTo>
                    <a:pt x="10849055" y="588567"/>
                  </a:lnTo>
                  <a:lnTo>
                    <a:pt x="10860789" y="584291"/>
                  </a:lnTo>
                  <a:lnTo>
                    <a:pt x="10870824" y="577164"/>
                  </a:lnTo>
                  <a:lnTo>
                    <a:pt x="10876273" y="570642"/>
                  </a:lnTo>
                  <a:lnTo>
                    <a:pt x="10838156" y="570642"/>
                  </a:lnTo>
                  <a:lnTo>
                    <a:pt x="10829863" y="569907"/>
                  </a:lnTo>
                  <a:lnTo>
                    <a:pt x="10800319" y="545533"/>
                  </a:lnTo>
                  <a:lnTo>
                    <a:pt x="10797382" y="529407"/>
                  </a:lnTo>
                  <a:lnTo>
                    <a:pt x="10798116" y="521014"/>
                  </a:lnTo>
                  <a:lnTo>
                    <a:pt x="10822261" y="491168"/>
                  </a:lnTo>
                  <a:lnTo>
                    <a:pt x="10838156" y="488173"/>
                  </a:lnTo>
                  <a:lnTo>
                    <a:pt x="10876273" y="488173"/>
                  </a:lnTo>
                  <a:lnTo>
                    <a:pt x="10870824" y="481651"/>
                  </a:lnTo>
                  <a:lnTo>
                    <a:pt x="10860789" y="474524"/>
                  </a:lnTo>
                  <a:lnTo>
                    <a:pt x="10849055" y="470248"/>
                  </a:lnTo>
                  <a:lnTo>
                    <a:pt x="10835621" y="468823"/>
                  </a:lnTo>
                  <a:close/>
                </a:path>
                <a:path w="15786100" h="5746115">
                  <a:moveTo>
                    <a:pt x="10899201" y="567186"/>
                  </a:moveTo>
                  <a:lnTo>
                    <a:pt x="10879160" y="567186"/>
                  </a:lnTo>
                  <a:lnTo>
                    <a:pt x="10879160" y="586997"/>
                  </a:lnTo>
                  <a:lnTo>
                    <a:pt x="10899201" y="586997"/>
                  </a:lnTo>
                  <a:lnTo>
                    <a:pt x="10899201" y="567186"/>
                  </a:lnTo>
                  <a:close/>
                </a:path>
                <a:path w="15786100" h="5746115">
                  <a:moveTo>
                    <a:pt x="10876273" y="488173"/>
                  </a:moveTo>
                  <a:lnTo>
                    <a:pt x="10838156" y="488173"/>
                  </a:lnTo>
                  <a:lnTo>
                    <a:pt x="10846550" y="488922"/>
                  </a:lnTo>
                  <a:lnTo>
                    <a:pt x="10854223" y="491168"/>
                  </a:lnTo>
                  <a:lnTo>
                    <a:pt x="10878426" y="521014"/>
                  </a:lnTo>
                  <a:lnTo>
                    <a:pt x="10879160" y="529407"/>
                  </a:lnTo>
                  <a:lnTo>
                    <a:pt x="10878426" y="537816"/>
                  </a:lnTo>
                  <a:lnTo>
                    <a:pt x="10854223" y="567705"/>
                  </a:lnTo>
                  <a:lnTo>
                    <a:pt x="10838156" y="570642"/>
                  </a:lnTo>
                  <a:lnTo>
                    <a:pt x="10876273" y="570642"/>
                  </a:lnTo>
                  <a:lnTo>
                    <a:pt x="10879160" y="567186"/>
                  </a:lnTo>
                  <a:lnTo>
                    <a:pt x="10899201" y="567186"/>
                  </a:lnTo>
                  <a:lnTo>
                    <a:pt x="10899201" y="491628"/>
                  </a:lnTo>
                  <a:lnTo>
                    <a:pt x="10879160" y="491628"/>
                  </a:lnTo>
                  <a:lnTo>
                    <a:pt x="10876273" y="488173"/>
                  </a:lnTo>
                  <a:close/>
                </a:path>
                <a:path w="15786100" h="5746115">
                  <a:moveTo>
                    <a:pt x="10899201" y="471818"/>
                  </a:moveTo>
                  <a:lnTo>
                    <a:pt x="10879160" y="471818"/>
                  </a:lnTo>
                  <a:lnTo>
                    <a:pt x="10879160" y="491628"/>
                  </a:lnTo>
                  <a:lnTo>
                    <a:pt x="10899201" y="491628"/>
                  </a:lnTo>
                  <a:lnTo>
                    <a:pt x="10899201" y="471818"/>
                  </a:lnTo>
                  <a:close/>
                </a:path>
                <a:path w="15786100" h="5746115">
                  <a:moveTo>
                    <a:pt x="10949606" y="418835"/>
                  </a:moveTo>
                  <a:lnTo>
                    <a:pt x="10929565" y="418835"/>
                  </a:lnTo>
                  <a:lnTo>
                    <a:pt x="10929565" y="586997"/>
                  </a:lnTo>
                  <a:lnTo>
                    <a:pt x="10949606" y="586997"/>
                  </a:lnTo>
                  <a:lnTo>
                    <a:pt x="10949606" y="418835"/>
                  </a:lnTo>
                  <a:close/>
                </a:path>
                <a:path w="15786100" h="5746115">
                  <a:moveTo>
                    <a:pt x="11000222" y="418835"/>
                  </a:moveTo>
                  <a:lnTo>
                    <a:pt x="10980181" y="418835"/>
                  </a:lnTo>
                  <a:lnTo>
                    <a:pt x="10980181" y="586997"/>
                  </a:lnTo>
                  <a:lnTo>
                    <a:pt x="11000222" y="586997"/>
                  </a:lnTo>
                  <a:lnTo>
                    <a:pt x="11000222" y="418835"/>
                  </a:lnTo>
                  <a:close/>
                </a:path>
                <a:path w="15786100" h="5746115">
                  <a:moveTo>
                    <a:pt x="11107968" y="598055"/>
                  </a:moveTo>
                  <a:lnTo>
                    <a:pt x="11090461" y="607960"/>
                  </a:lnTo>
                  <a:lnTo>
                    <a:pt x="11094463" y="614353"/>
                  </a:lnTo>
                  <a:lnTo>
                    <a:pt x="11099329" y="619939"/>
                  </a:lnTo>
                  <a:lnTo>
                    <a:pt x="11135711" y="635603"/>
                  </a:lnTo>
                  <a:lnTo>
                    <a:pt x="11145056" y="636064"/>
                  </a:lnTo>
                  <a:lnTo>
                    <a:pt x="11156717" y="635171"/>
                  </a:lnTo>
                  <a:lnTo>
                    <a:pt x="11167515" y="632493"/>
                  </a:lnTo>
                  <a:lnTo>
                    <a:pt x="11177450" y="628030"/>
                  </a:lnTo>
                  <a:lnTo>
                    <a:pt x="11186520" y="621781"/>
                  </a:lnTo>
                  <a:lnTo>
                    <a:pt x="11190791" y="617405"/>
                  </a:lnTo>
                  <a:lnTo>
                    <a:pt x="11145516" y="617405"/>
                  </a:lnTo>
                  <a:lnTo>
                    <a:pt x="11132630" y="616195"/>
                  </a:lnTo>
                  <a:lnTo>
                    <a:pt x="11122077" y="612567"/>
                  </a:lnTo>
                  <a:lnTo>
                    <a:pt x="11113856" y="606520"/>
                  </a:lnTo>
                  <a:lnTo>
                    <a:pt x="11107968" y="598055"/>
                  </a:lnTo>
                  <a:close/>
                </a:path>
                <a:path w="15786100" h="5746115">
                  <a:moveTo>
                    <a:pt x="11203797" y="565804"/>
                  </a:moveTo>
                  <a:lnTo>
                    <a:pt x="11183987" y="565804"/>
                  </a:lnTo>
                  <a:lnTo>
                    <a:pt x="11183910" y="583081"/>
                  </a:lnTo>
                  <a:lnTo>
                    <a:pt x="11183548" y="587400"/>
                  </a:lnTo>
                  <a:lnTo>
                    <a:pt x="11154011" y="616814"/>
                  </a:lnTo>
                  <a:lnTo>
                    <a:pt x="11145516" y="617405"/>
                  </a:lnTo>
                  <a:lnTo>
                    <a:pt x="11190791" y="617405"/>
                  </a:lnTo>
                  <a:lnTo>
                    <a:pt x="11203715" y="583081"/>
                  </a:lnTo>
                  <a:lnTo>
                    <a:pt x="11203797" y="565804"/>
                  </a:lnTo>
                  <a:close/>
                </a:path>
                <a:path w="15786100" h="5746115">
                  <a:moveTo>
                    <a:pt x="11140679" y="468823"/>
                  </a:moveTo>
                  <a:lnTo>
                    <a:pt x="11098984" y="486330"/>
                  </a:lnTo>
                  <a:lnTo>
                    <a:pt x="11081938" y="528716"/>
                  </a:lnTo>
                  <a:lnTo>
                    <a:pt x="11083003" y="540796"/>
                  </a:lnTo>
                  <a:lnTo>
                    <a:pt x="11086145" y="551738"/>
                  </a:lnTo>
                  <a:lnTo>
                    <a:pt x="11086199" y="551925"/>
                  </a:lnTo>
                  <a:lnTo>
                    <a:pt x="11117931" y="584463"/>
                  </a:lnTo>
                  <a:lnTo>
                    <a:pt x="11140679" y="588840"/>
                  </a:lnTo>
                  <a:lnTo>
                    <a:pt x="11153925" y="587400"/>
                  </a:lnTo>
                  <a:lnTo>
                    <a:pt x="11165558" y="583081"/>
                  </a:lnTo>
                  <a:lnTo>
                    <a:pt x="11175578" y="575882"/>
                  </a:lnTo>
                  <a:lnTo>
                    <a:pt x="11180720" y="569720"/>
                  </a:lnTo>
                  <a:lnTo>
                    <a:pt x="11142983" y="569720"/>
                  </a:lnTo>
                  <a:lnTo>
                    <a:pt x="11134589" y="568986"/>
                  </a:lnTo>
                  <a:lnTo>
                    <a:pt x="11104915" y="544784"/>
                  </a:lnTo>
                  <a:lnTo>
                    <a:pt x="11101978" y="528716"/>
                  </a:lnTo>
                  <a:lnTo>
                    <a:pt x="11102713" y="520423"/>
                  </a:lnTo>
                  <a:lnTo>
                    <a:pt x="11126915" y="490880"/>
                  </a:lnTo>
                  <a:lnTo>
                    <a:pt x="11142983" y="487943"/>
                  </a:lnTo>
                  <a:lnTo>
                    <a:pt x="11180913" y="487943"/>
                  </a:lnTo>
                  <a:lnTo>
                    <a:pt x="11175665" y="481651"/>
                  </a:lnTo>
                  <a:lnTo>
                    <a:pt x="11165673" y="474524"/>
                  </a:lnTo>
                  <a:lnTo>
                    <a:pt x="11154011" y="470248"/>
                  </a:lnTo>
                  <a:lnTo>
                    <a:pt x="11140679" y="468823"/>
                  </a:lnTo>
                  <a:close/>
                </a:path>
                <a:path w="15786100" h="5746115">
                  <a:moveTo>
                    <a:pt x="11180913" y="487943"/>
                  </a:moveTo>
                  <a:lnTo>
                    <a:pt x="11142983" y="487943"/>
                  </a:lnTo>
                  <a:lnTo>
                    <a:pt x="11151376" y="488677"/>
                  </a:lnTo>
                  <a:lnTo>
                    <a:pt x="11159050" y="490880"/>
                  </a:lnTo>
                  <a:lnTo>
                    <a:pt x="11183252" y="520423"/>
                  </a:lnTo>
                  <a:lnTo>
                    <a:pt x="11183987" y="528716"/>
                  </a:lnTo>
                  <a:lnTo>
                    <a:pt x="11183252" y="537110"/>
                  </a:lnTo>
                  <a:lnTo>
                    <a:pt x="11159050" y="566783"/>
                  </a:lnTo>
                  <a:lnTo>
                    <a:pt x="11142983" y="569720"/>
                  </a:lnTo>
                  <a:lnTo>
                    <a:pt x="11180720" y="569720"/>
                  </a:lnTo>
                  <a:lnTo>
                    <a:pt x="11183987" y="565804"/>
                  </a:lnTo>
                  <a:lnTo>
                    <a:pt x="11203797" y="565804"/>
                  </a:lnTo>
                  <a:lnTo>
                    <a:pt x="11203797" y="491628"/>
                  </a:lnTo>
                  <a:lnTo>
                    <a:pt x="11183987" y="491628"/>
                  </a:lnTo>
                  <a:lnTo>
                    <a:pt x="11180913" y="487943"/>
                  </a:lnTo>
                  <a:close/>
                </a:path>
                <a:path w="15786100" h="5746115">
                  <a:moveTo>
                    <a:pt x="11203797" y="471818"/>
                  </a:moveTo>
                  <a:lnTo>
                    <a:pt x="11183987" y="471818"/>
                  </a:lnTo>
                  <a:lnTo>
                    <a:pt x="11183987" y="491628"/>
                  </a:lnTo>
                  <a:lnTo>
                    <a:pt x="11203797" y="491628"/>
                  </a:lnTo>
                  <a:lnTo>
                    <a:pt x="11203797" y="471818"/>
                  </a:lnTo>
                  <a:close/>
                </a:path>
                <a:path w="15786100" h="5746115">
                  <a:moveTo>
                    <a:pt x="11288295" y="468823"/>
                  </a:moveTo>
                  <a:lnTo>
                    <a:pt x="11245219" y="486330"/>
                  </a:lnTo>
                  <a:lnTo>
                    <a:pt x="11227712" y="529407"/>
                  </a:lnTo>
                  <a:lnTo>
                    <a:pt x="11228806" y="541688"/>
                  </a:lnTo>
                  <a:lnTo>
                    <a:pt x="11254563" y="580144"/>
                  </a:lnTo>
                  <a:lnTo>
                    <a:pt x="11288295" y="589992"/>
                  </a:lnTo>
                  <a:lnTo>
                    <a:pt x="11300491" y="588898"/>
                  </a:lnTo>
                  <a:lnTo>
                    <a:pt x="11311735" y="585615"/>
                  </a:lnTo>
                  <a:lnTo>
                    <a:pt x="11322029" y="580144"/>
                  </a:lnTo>
                  <a:lnTo>
                    <a:pt x="11331373" y="572485"/>
                  </a:lnTo>
                  <a:lnTo>
                    <a:pt x="11333111" y="570412"/>
                  </a:lnTo>
                  <a:lnTo>
                    <a:pt x="11288295" y="570412"/>
                  </a:lnTo>
                  <a:lnTo>
                    <a:pt x="11280103" y="569677"/>
                  </a:lnTo>
                  <a:lnTo>
                    <a:pt x="11248487" y="537801"/>
                  </a:lnTo>
                  <a:lnTo>
                    <a:pt x="11247753" y="529407"/>
                  </a:lnTo>
                  <a:lnTo>
                    <a:pt x="11248487" y="521014"/>
                  </a:lnTo>
                  <a:lnTo>
                    <a:pt x="11272574" y="491340"/>
                  </a:lnTo>
                  <a:lnTo>
                    <a:pt x="11288295" y="488403"/>
                  </a:lnTo>
                  <a:lnTo>
                    <a:pt x="11333111" y="488403"/>
                  </a:lnTo>
                  <a:lnTo>
                    <a:pt x="11331373" y="486330"/>
                  </a:lnTo>
                  <a:lnTo>
                    <a:pt x="11322029" y="478671"/>
                  </a:lnTo>
                  <a:lnTo>
                    <a:pt x="11311735" y="473200"/>
                  </a:lnTo>
                  <a:lnTo>
                    <a:pt x="11300491" y="469917"/>
                  </a:lnTo>
                  <a:lnTo>
                    <a:pt x="11288295" y="468823"/>
                  </a:lnTo>
                  <a:close/>
                </a:path>
                <a:path w="15786100" h="5746115">
                  <a:moveTo>
                    <a:pt x="11333111" y="488403"/>
                  </a:moveTo>
                  <a:lnTo>
                    <a:pt x="11288295" y="488403"/>
                  </a:lnTo>
                  <a:lnTo>
                    <a:pt x="11296588" y="489138"/>
                  </a:lnTo>
                  <a:lnTo>
                    <a:pt x="11304190" y="491340"/>
                  </a:lnTo>
                  <a:lnTo>
                    <a:pt x="11328335" y="521014"/>
                  </a:lnTo>
                  <a:lnTo>
                    <a:pt x="11329070" y="529407"/>
                  </a:lnTo>
                  <a:lnTo>
                    <a:pt x="11328335" y="537801"/>
                  </a:lnTo>
                  <a:lnTo>
                    <a:pt x="11304190" y="567474"/>
                  </a:lnTo>
                  <a:lnTo>
                    <a:pt x="11288295" y="570412"/>
                  </a:lnTo>
                  <a:lnTo>
                    <a:pt x="11333111" y="570412"/>
                  </a:lnTo>
                  <a:lnTo>
                    <a:pt x="11339133" y="563227"/>
                  </a:lnTo>
                  <a:lnTo>
                    <a:pt x="11344677" y="552962"/>
                  </a:lnTo>
                  <a:lnTo>
                    <a:pt x="11348003" y="541688"/>
                  </a:lnTo>
                  <a:lnTo>
                    <a:pt x="11349111" y="529407"/>
                  </a:lnTo>
                  <a:lnTo>
                    <a:pt x="11348003" y="517126"/>
                  </a:lnTo>
                  <a:lnTo>
                    <a:pt x="11344677" y="505853"/>
                  </a:lnTo>
                  <a:lnTo>
                    <a:pt x="11339133" y="495588"/>
                  </a:lnTo>
                  <a:lnTo>
                    <a:pt x="11333111" y="488403"/>
                  </a:lnTo>
                  <a:close/>
                </a:path>
                <a:path w="15786100" h="5746115">
                  <a:moveTo>
                    <a:pt x="11426871" y="468823"/>
                  </a:moveTo>
                  <a:lnTo>
                    <a:pt x="11383795" y="486330"/>
                  </a:lnTo>
                  <a:lnTo>
                    <a:pt x="11366288" y="529407"/>
                  </a:lnTo>
                  <a:lnTo>
                    <a:pt x="11367382" y="541688"/>
                  </a:lnTo>
                  <a:lnTo>
                    <a:pt x="11393139" y="580144"/>
                  </a:lnTo>
                  <a:lnTo>
                    <a:pt x="11426871" y="589992"/>
                  </a:lnTo>
                  <a:lnTo>
                    <a:pt x="11439066" y="588898"/>
                  </a:lnTo>
                  <a:lnTo>
                    <a:pt x="11450311" y="585615"/>
                  </a:lnTo>
                  <a:lnTo>
                    <a:pt x="11460605" y="580144"/>
                  </a:lnTo>
                  <a:lnTo>
                    <a:pt x="11469948" y="572485"/>
                  </a:lnTo>
                  <a:lnTo>
                    <a:pt x="11471686" y="570412"/>
                  </a:lnTo>
                  <a:lnTo>
                    <a:pt x="11426871" y="570412"/>
                  </a:lnTo>
                  <a:lnTo>
                    <a:pt x="11418679" y="569677"/>
                  </a:lnTo>
                  <a:lnTo>
                    <a:pt x="11387063" y="537801"/>
                  </a:lnTo>
                  <a:lnTo>
                    <a:pt x="11386328" y="529407"/>
                  </a:lnTo>
                  <a:lnTo>
                    <a:pt x="11387063" y="521014"/>
                  </a:lnTo>
                  <a:lnTo>
                    <a:pt x="11411149" y="491340"/>
                  </a:lnTo>
                  <a:lnTo>
                    <a:pt x="11426871" y="488403"/>
                  </a:lnTo>
                  <a:lnTo>
                    <a:pt x="11471686" y="488403"/>
                  </a:lnTo>
                  <a:lnTo>
                    <a:pt x="11469948" y="486330"/>
                  </a:lnTo>
                  <a:lnTo>
                    <a:pt x="11460605" y="478671"/>
                  </a:lnTo>
                  <a:lnTo>
                    <a:pt x="11450311" y="473200"/>
                  </a:lnTo>
                  <a:lnTo>
                    <a:pt x="11439066" y="469917"/>
                  </a:lnTo>
                  <a:lnTo>
                    <a:pt x="11426871" y="468823"/>
                  </a:lnTo>
                  <a:close/>
                </a:path>
                <a:path w="15786100" h="5746115">
                  <a:moveTo>
                    <a:pt x="11471686" y="488403"/>
                  </a:moveTo>
                  <a:lnTo>
                    <a:pt x="11426871" y="488403"/>
                  </a:lnTo>
                  <a:lnTo>
                    <a:pt x="11435164" y="489138"/>
                  </a:lnTo>
                  <a:lnTo>
                    <a:pt x="11442766" y="491340"/>
                  </a:lnTo>
                  <a:lnTo>
                    <a:pt x="11466911" y="521014"/>
                  </a:lnTo>
                  <a:lnTo>
                    <a:pt x="11467645" y="529407"/>
                  </a:lnTo>
                  <a:lnTo>
                    <a:pt x="11466911" y="537801"/>
                  </a:lnTo>
                  <a:lnTo>
                    <a:pt x="11442766" y="567474"/>
                  </a:lnTo>
                  <a:lnTo>
                    <a:pt x="11426871" y="570412"/>
                  </a:lnTo>
                  <a:lnTo>
                    <a:pt x="11471686" y="570412"/>
                  </a:lnTo>
                  <a:lnTo>
                    <a:pt x="11477709" y="563227"/>
                  </a:lnTo>
                  <a:lnTo>
                    <a:pt x="11483252" y="552962"/>
                  </a:lnTo>
                  <a:lnTo>
                    <a:pt x="11486578" y="541688"/>
                  </a:lnTo>
                  <a:lnTo>
                    <a:pt x="11487687" y="529407"/>
                  </a:lnTo>
                  <a:lnTo>
                    <a:pt x="11486578" y="517126"/>
                  </a:lnTo>
                  <a:lnTo>
                    <a:pt x="11483252" y="505853"/>
                  </a:lnTo>
                  <a:lnTo>
                    <a:pt x="11477709" y="495588"/>
                  </a:lnTo>
                  <a:lnTo>
                    <a:pt x="11471686" y="488403"/>
                  </a:lnTo>
                  <a:close/>
                </a:path>
                <a:path w="15786100" h="5746115">
                  <a:moveTo>
                    <a:pt x="11563143" y="468823"/>
                  </a:moveTo>
                  <a:lnTo>
                    <a:pt x="11521909" y="486560"/>
                  </a:lnTo>
                  <a:lnTo>
                    <a:pt x="11504863" y="529407"/>
                  </a:lnTo>
                  <a:lnTo>
                    <a:pt x="11505929" y="541602"/>
                  </a:lnTo>
                  <a:lnTo>
                    <a:pt x="11509043" y="552559"/>
                  </a:lnTo>
                  <a:lnTo>
                    <a:pt x="11509125" y="552847"/>
                  </a:lnTo>
                  <a:lnTo>
                    <a:pt x="11540741" y="585615"/>
                  </a:lnTo>
                  <a:lnTo>
                    <a:pt x="11563143" y="589992"/>
                  </a:lnTo>
                  <a:lnTo>
                    <a:pt x="11576577" y="588567"/>
                  </a:lnTo>
                  <a:lnTo>
                    <a:pt x="11588311" y="584291"/>
                  </a:lnTo>
                  <a:lnTo>
                    <a:pt x="11598346" y="577164"/>
                  </a:lnTo>
                  <a:lnTo>
                    <a:pt x="11603795" y="570642"/>
                  </a:lnTo>
                  <a:lnTo>
                    <a:pt x="11565678" y="570642"/>
                  </a:lnTo>
                  <a:lnTo>
                    <a:pt x="11557385" y="569907"/>
                  </a:lnTo>
                  <a:lnTo>
                    <a:pt x="11527841" y="545533"/>
                  </a:lnTo>
                  <a:lnTo>
                    <a:pt x="11524904" y="529407"/>
                  </a:lnTo>
                  <a:lnTo>
                    <a:pt x="11525638" y="521014"/>
                  </a:lnTo>
                  <a:lnTo>
                    <a:pt x="11549783" y="491168"/>
                  </a:lnTo>
                  <a:lnTo>
                    <a:pt x="11565678" y="488173"/>
                  </a:lnTo>
                  <a:lnTo>
                    <a:pt x="11603795" y="488173"/>
                  </a:lnTo>
                  <a:lnTo>
                    <a:pt x="11598346" y="481651"/>
                  </a:lnTo>
                  <a:lnTo>
                    <a:pt x="11588311" y="474524"/>
                  </a:lnTo>
                  <a:lnTo>
                    <a:pt x="11576577" y="470248"/>
                  </a:lnTo>
                  <a:lnTo>
                    <a:pt x="11563143" y="468823"/>
                  </a:lnTo>
                  <a:close/>
                </a:path>
                <a:path w="15786100" h="5746115">
                  <a:moveTo>
                    <a:pt x="11626723" y="567186"/>
                  </a:moveTo>
                  <a:lnTo>
                    <a:pt x="11606682" y="567186"/>
                  </a:lnTo>
                  <a:lnTo>
                    <a:pt x="11606682" y="586997"/>
                  </a:lnTo>
                  <a:lnTo>
                    <a:pt x="11626723" y="586997"/>
                  </a:lnTo>
                  <a:lnTo>
                    <a:pt x="11626723" y="567186"/>
                  </a:lnTo>
                  <a:close/>
                </a:path>
                <a:path w="15786100" h="5746115">
                  <a:moveTo>
                    <a:pt x="11603795" y="488173"/>
                  </a:moveTo>
                  <a:lnTo>
                    <a:pt x="11565678" y="488173"/>
                  </a:lnTo>
                  <a:lnTo>
                    <a:pt x="11574072" y="488922"/>
                  </a:lnTo>
                  <a:lnTo>
                    <a:pt x="11581745" y="491168"/>
                  </a:lnTo>
                  <a:lnTo>
                    <a:pt x="11605948" y="521014"/>
                  </a:lnTo>
                  <a:lnTo>
                    <a:pt x="11606682" y="529407"/>
                  </a:lnTo>
                  <a:lnTo>
                    <a:pt x="11605948" y="537816"/>
                  </a:lnTo>
                  <a:lnTo>
                    <a:pt x="11581745" y="567705"/>
                  </a:lnTo>
                  <a:lnTo>
                    <a:pt x="11565678" y="570642"/>
                  </a:lnTo>
                  <a:lnTo>
                    <a:pt x="11603795" y="570642"/>
                  </a:lnTo>
                  <a:lnTo>
                    <a:pt x="11606682" y="567186"/>
                  </a:lnTo>
                  <a:lnTo>
                    <a:pt x="11626723" y="567186"/>
                  </a:lnTo>
                  <a:lnTo>
                    <a:pt x="11626723" y="491628"/>
                  </a:lnTo>
                  <a:lnTo>
                    <a:pt x="11606682" y="491628"/>
                  </a:lnTo>
                  <a:lnTo>
                    <a:pt x="11603795" y="488173"/>
                  </a:lnTo>
                  <a:close/>
                </a:path>
                <a:path w="15786100" h="5746115">
                  <a:moveTo>
                    <a:pt x="11626723" y="425746"/>
                  </a:moveTo>
                  <a:lnTo>
                    <a:pt x="11606682" y="425746"/>
                  </a:lnTo>
                  <a:lnTo>
                    <a:pt x="11606682" y="491628"/>
                  </a:lnTo>
                  <a:lnTo>
                    <a:pt x="11626723" y="491628"/>
                  </a:lnTo>
                  <a:lnTo>
                    <a:pt x="11626723" y="425746"/>
                  </a:lnTo>
                  <a:close/>
                </a:path>
                <a:path w="15786100" h="5746115">
                  <a:moveTo>
                    <a:pt x="11666998" y="553134"/>
                  </a:moveTo>
                  <a:lnTo>
                    <a:pt x="11649721" y="563040"/>
                  </a:lnTo>
                  <a:lnTo>
                    <a:pt x="11652687" y="568842"/>
                  </a:lnTo>
                  <a:lnTo>
                    <a:pt x="11656517" y="574040"/>
                  </a:lnTo>
                  <a:lnTo>
                    <a:pt x="11695562" y="589992"/>
                  </a:lnTo>
                  <a:lnTo>
                    <a:pt x="11704575" y="589402"/>
                  </a:lnTo>
                  <a:lnTo>
                    <a:pt x="11734580" y="571102"/>
                  </a:lnTo>
                  <a:lnTo>
                    <a:pt x="11688498" y="571102"/>
                  </a:lnTo>
                  <a:lnTo>
                    <a:pt x="11682649" y="569548"/>
                  </a:lnTo>
                  <a:lnTo>
                    <a:pt x="11681414" y="568842"/>
                  </a:lnTo>
                  <a:lnTo>
                    <a:pt x="11672297" y="563040"/>
                  </a:lnTo>
                  <a:lnTo>
                    <a:pt x="11668840" y="558663"/>
                  </a:lnTo>
                  <a:lnTo>
                    <a:pt x="11666998" y="553134"/>
                  </a:lnTo>
                  <a:close/>
                </a:path>
                <a:path w="15786100" h="5746115">
                  <a:moveTo>
                    <a:pt x="11694642" y="468823"/>
                  </a:moveTo>
                  <a:lnTo>
                    <a:pt x="11656747" y="489498"/>
                  </a:lnTo>
                  <a:lnTo>
                    <a:pt x="11653922" y="510979"/>
                  </a:lnTo>
                  <a:lnTo>
                    <a:pt x="11656094" y="517122"/>
                  </a:lnTo>
                  <a:lnTo>
                    <a:pt x="11689266" y="536702"/>
                  </a:lnTo>
                  <a:lnTo>
                    <a:pt x="11701860" y="539927"/>
                  </a:lnTo>
                  <a:lnTo>
                    <a:pt x="11707234" y="542077"/>
                  </a:lnTo>
                  <a:lnTo>
                    <a:pt x="11711688" y="544842"/>
                  </a:lnTo>
                  <a:lnTo>
                    <a:pt x="11716142" y="547452"/>
                  </a:lnTo>
                  <a:lnTo>
                    <a:pt x="11718369" y="550984"/>
                  </a:lnTo>
                  <a:lnTo>
                    <a:pt x="11718369" y="560813"/>
                  </a:lnTo>
                  <a:lnTo>
                    <a:pt x="11716219" y="564806"/>
                  </a:lnTo>
                  <a:lnTo>
                    <a:pt x="11711918" y="567417"/>
                  </a:lnTo>
                  <a:lnTo>
                    <a:pt x="11707618" y="569874"/>
                  </a:lnTo>
                  <a:lnTo>
                    <a:pt x="11702166" y="571102"/>
                  </a:lnTo>
                  <a:lnTo>
                    <a:pt x="11734580" y="571102"/>
                  </a:lnTo>
                  <a:lnTo>
                    <a:pt x="11735587" y="569548"/>
                  </a:lnTo>
                  <a:lnTo>
                    <a:pt x="11737822" y="563040"/>
                  </a:lnTo>
                  <a:lnTo>
                    <a:pt x="11737876" y="562882"/>
                  </a:lnTo>
                  <a:lnTo>
                    <a:pt x="11738639" y="555438"/>
                  </a:lnTo>
                  <a:lnTo>
                    <a:pt x="11738586" y="547452"/>
                  </a:lnTo>
                  <a:lnTo>
                    <a:pt x="11736413" y="541233"/>
                  </a:lnTo>
                  <a:lnTo>
                    <a:pt x="11731960" y="536318"/>
                  </a:lnTo>
                  <a:lnTo>
                    <a:pt x="11727505" y="531250"/>
                  </a:lnTo>
                  <a:lnTo>
                    <a:pt x="11722130" y="527718"/>
                  </a:lnTo>
                  <a:lnTo>
                    <a:pt x="11715834" y="525722"/>
                  </a:lnTo>
                  <a:lnTo>
                    <a:pt x="11709538" y="523572"/>
                  </a:lnTo>
                  <a:lnTo>
                    <a:pt x="11703241" y="521729"/>
                  </a:lnTo>
                  <a:lnTo>
                    <a:pt x="11696945" y="520193"/>
                  </a:lnTo>
                  <a:lnTo>
                    <a:pt x="11690649" y="518504"/>
                  </a:lnTo>
                  <a:lnTo>
                    <a:pt x="11685274" y="516354"/>
                  </a:lnTo>
                  <a:lnTo>
                    <a:pt x="11680819" y="513743"/>
                  </a:lnTo>
                  <a:lnTo>
                    <a:pt x="11676366" y="510979"/>
                  </a:lnTo>
                  <a:lnTo>
                    <a:pt x="11674140" y="507370"/>
                  </a:lnTo>
                  <a:lnTo>
                    <a:pt x="11674140" y="498002"/>
                  </a:lnTo>
                  <a:lnTo>
                    <a:pt x="11676136" y="494239"/>
                  </a:lnTo>
                  <a:lnTo>
                    <a:pt x="11680128" y="491628"/>
                  </a:lnTo>
                  <a:lnTo>
                    <a:pt x="11684121" y="488864"/>
                  </a:lnTo>
                  <a:lnTo>
                    <a:pt x="11688959" y="487482"/>
                  </a:lnTo>
                  <a:lnTo>
                    <a:pt x="11733511" y="487482"/>
                  </a:lnTo>
                  <a:lnTo>
                    <a:pt x="11732420" y="485255"/>
                  </a:lnTo>
                  <a:lnTo>
                    <a:pt x="11701466" y="469226"/>
                  </a:lnTo>
                  <a:lnTo>
                    <a:pt x="11694642" y="468823"/>
                  </a:lnTo>
                  <a:close/>
                </a:path>
                <a:path w="15786100" h="5746115">
                  <a:moveTo>
                    <a:pt x="11733511" y="487482"/>
                  </a:moveTo>
                  <a:lnTo>
                    <a:pt x="11694642" y="487482"/>
                  </a:lnTo>
                  <a:lnTo>
                    <a:pt x="11703092" y="488403"/>
                  </a:lnTo>
                  <a:lnTo>
                    <a:pt x="11710017" y="491168"/>
                  </a:lnTo>
                  <a:lnTo>
                    <a:pt x="11715416" y="495775"/>
                  </a:lnTo>
                  <a:lnTo>
                    <a:pt x="11719289" y="502225"/>
                  </a:lnTo>
                  <a:lnTo>
                    <a:pt x="11736106" y="492780"/>
                  </a:lnTo>
                  <a:lnTo>
                    <a:pt x="11733511" y="487482"/>
                  </a:lnTo>
                  <a:close/>
                </a:path>
                <a:path w="15786100" h="5746115">
                  <a:moveTo>
                    <a:pt x="11871789" y="468823"/>
                  </a:moveTo>
                  <a:lnTo>
                    <a:pt x="11830555" y="486560"/>
                  </a:lnTo>
                  <a:lnTo>
                    <a:pt x="11813509" y="529407"/>
                  </a:lnTo>
                  <a:lnTo>
                    <a:pt x="11814574" y="541602"/>
                  </a:lnTo>
                  <a:lnTo>
                    <a:pt x="11839525" y="580144"/>
                  </a:lnTo>
                  <a:lnTo>
                    <a:pt x="11871789" y="589992"/>
                  </a:lnTo>
                  <a:lnTo>
                    <a:pt x="11885222" y="588567"/>
                  </a:lnTo>
                  <a:lnTo>
                    <a:pt x="11896956" y="584291"/>
                  </a:lnTo>
                  <a:lnTo>
                    <a:pt x="11906992" y="577164"/>
                  </a:lnTo>
                  <a:lnTo>
                    <a:pt x="11912441" y="570642"/>
                  </a:lnTo>
                  <a:lnTo>
                    <a:pt x="11874324" y="570642"/>
                  </a:lnTo>
                  <a:lnTo>
                    <a:pt x="11866031" y="569907"/>
                  </a:lnTo>
                  <a:lnTo>
                    <a:pt x="11836487" y="545533"/>
                  </a:lnTo>
                  <a:lnTo>
                    <a:pt x="11833550" y="529407"/>
                  </a:lnTo>
                  <a:lnTo>
                    <a:pt x="11834284" y="521014"/>
                  </a:lnTo>
                  <a:lnTo>
                    <a:pt x="11858429" y="491168"/>
                  </a:lnTo>
                  <a:lnTo>
                    <a:pt x="11874324" y="488173"/>
                  </a:lnTo>
                  <a:lnTo>
                    <a:pt x="11912441" y="488173"/>
                  </a:lnTo>
                  <a:lnTo>
                    <a:pt x="11906992" y="481651"/>
                  </a:lnTo>
                  <a:lnTo>
                    <a:pt x="11896956" y="474524"/>
                  </a:lnTo>
                  <a:lnTo>
                    <a:pt x="11885222" y="470248"/>
                  </a:lnTo>
                  <a:lnTo>
                    <a:pt x="11871789" y="468823"/>
                  </a:lnTo>
                  <a:close/>
                </a:path>
                <a:path w="15786100" h="5746115">
                  <a:moveTo>
                    <a:pt x="11935369" y="567186"/>
                  </a:moveTo>
                  <a:lnTo>
                    <a:pt x="11915328" y="567186"/>
                  </a:lnTo>
                  <a:lnTo>
                    <a:pt x="11915328" y="586997"/>
                  </a:lnTo>
                  <a:lnTo>
                    <a:pt x="11935369" y="586997"/>
                  </a:lnTo>
                  <a:lnTo>
                    <a:pt x="11935369" y="567186"/>
                  </a:lnTo>
                  <a:close/>
                </a:path>
                <a:path w="15786100" h="5746115">
                  <a:moveTo>
                    <a:pt x="11912441" y="488173"/>
                  </a:moveTo>
                  <a:lnTo>
                    <a:pt x="11874324" y="488173"/>
                  </a:lnTo>
                  <a:lnTo>
                    <a:pt x="11882717" y="488922"/>
                  </a:lnTo>
                  <a:lnTo>
                    <a:pt x="11890391" y="491168"/>
                  </a:lnTo>
                  <a:lnTo>
                    <a:pt x="11914594" y="521014"/>
                  </a:lnTo>
                  <a:lnTo>
                    <a:pt x="11915328" y="529407"/>
                  </a:lnTo>
                  <a:lnTo>
                    <a:pt x="11914594" y="537816"/>
                  </a:lnTo>
                  <a:lnTo>
                    <a:pt x="11890391" y="567705"/>
                  </a:lnTo>
                  <a:lnTo>
                    <a:pt x="11874324" y="570642"/>
                  </a:lnTo>
                  <a:lnTo>
                    <a:pt x="11912441" y="570642"/>
                  </a:lnTo>
                  <a:lnTo>
                    <a:pt x="11915328" y="567186"/>
                  </a:lnTo>
                  <a:lnTo>
                    <a:pt x="11935369" y="567186"/>
                  </a:lnTo>
                  <a:lnTo>
                    <a:pt x="11935369" y="491628"/>
                  </a:lnTo>
                  <a:lnTo>
                    <a:pt x="11915328" y="491628"/>
                  </a:lnTo>
                  <a:lnTo>
                    <a:pt x="11912441" y="488173"/>
                  </a:lnTo>
                  <a:close/>
                </a:path>
                <a:path w="15786100" h="5746115">
                  <a:moveTo>
                    <a:pt x="11935369" y="471818"/>
                  </a:moveTo>
                  <a:lnTo>
                    <a:pt x="11915328" y="471818"/>
                  </a:lnTo>
                  <a:lnTo>
                    <a:pt x="11915328" y="491628"/>
                  </a:lnTo>
                  <a:lnTo>
                    <a:pt x="11935369" y="491628"/>
                  </a:lnTo>
                  <a:lnTo>
                    <a:pt x="11935369" y="471818"/>
                  </a:lnTo>
                  <a:close/>
                </a:path>
                <a:path w="15786100" h="5746115">
                  <a:moveTo>
                    <a:pt x="11985774" y="471818"/>
                  </a:moveTo>
                  <a:lnTo>
                    <a:pt x="11965733" y="471818"/>
                  </a:lnTo>
                  <a:lnTo>
                    <a:pt x="11965733" y="586997"/>
                  </a:lnTo>
                  <a:lnTo>
                    <a:pt x="11985774" y="586997"/>
                  </a:lnTo>
                  <a:lnTo>
                    <a:pt x="11985774" y="525952"/>
                  </a:lnTo>
                  <a:lnTo>
                    <a:pt x="11986350" y="516910"/>
                  </a:lnTo>
                  <a:lnTo>
                    <a:pt x="12011686" y="488634"/>
                  </a:lnTo>
                  <a:lnTo>
                    <a:pt x="12010835" y="488634"/>
                  </a:lnTo>
                  <a:lnTo>
                    <a:pt x="12013617" y="488403"/>
                  </a:lnTo>
                  <a:lnTo>
                    <a:pt x="11985774" y="488403"/>
                  </a:lnTo>
                  <a:lnTo>
                    <a:pt x="11985774" y="471818"/>
                  </a:lnTo>
                  <a:close/>
                </a:path>
                <a:path w="15786100" h="5746115">
                  <a:moveTo>
                    <a:pt x="12060380" y="487943"/>
                  </a:moveTo>
                  <a:lnTo>
                    <a:pt x="12028084" y="487943"/>
                  </a:lnTo>
                  <a:lnTo>
                    <a:pt x="12035071" y="490554"/>
                  </a:lnTo>
                  <a:lnTo>
                    <a:pt x="12040139" y="495775"/>
                  </a:lnTo>
                  <a:lnTo>
                    <a:pt x="12045207" y="500843"/>
                  </a:lnTo>
                  <a:lnTo>
                    <a:pt x="12047741" y="508061"/>
                  </a:lnTo>
                  <a:lnTo>
                    <a:pt x="12047741" y="586997"/>
                  </a:lnTo>
                  <a:lnTo>
                    <a:pt x="12067782" y="586997"/>
                  </a:lnTo>
                  <a:lnTo>
                    <a:pt x="12067782" y="516277"/>
                  </a:lnTo>
                  <a:lnTo>
                    <a:pt x="12067019" y="505911"/>
                  </a:lnTo>
                  <a:lnTo>
                    <a:pt x="12064730" y="496696"/>
                  </a:lnTo>
                  <a:lnTo>
                    <a:pt x="12060914" y="488634"/>
                  </a:lnTo>
                  <a:lnTo>
                    <a:pt x="12060380" y="487943"/>
                  </a:lnTo>
                  <a:close/>
                </a:path>
                <a:path w="15786100" h="5746115">
                  <a:moveTo>
                    <a:pt x="12023093" y="468823"/>
                  </a:moveTo>
                  <a:lnTo>
                    <a:pt x="12011344" y="470047"/>
                  </a:lnTo>
                  <a:lnTo>
                    <a:pt x="12001208" y="473718"/>
                  </a:lnTo>
                  <a:lnTo>
                    <a:pt x="11992685" y="479837"/>
                  </a:lnTo>
                  <a:lnTo>
                    <a:pt x="11985774" y="488403"/>
                  </a:lnTo>
                  <a:lnTo>
                    <a:pt x="12013617" y="488403"/>
                  </a:lnTo>
                  <a:lnTo>
                    <a:pt x="12019177" y="487943"/>
                  </a:lnTo>
                  <a:lnTo>
                    <a:pt x="12060380" y="487943"/>
                  </a:lnTo>
                  <a:lnTo>
                    <a:pt x="12055573" y="481723"/>
                  </a:lnTo>
                  <a:lnTo>
                    <a:pt x="12048964" y="476079"/>
                  </a:lnTo>
                  <a:lnTo>
                    <a:pt x="12041348" y="472048"/>
                  </a:lnTo>
                  <a:lnTo>
                    <a:pt x="12032725" y="469629"/>
                  </a:lnTo>
                  <a:lnTo>
                    <a:pt x="12023093" y="468823"/>
                  </a:lnTo>
                  <a:close/>
                </a:path>
                <a:path w="15786100" h="5746115">
                  <a:moveTo>
                    <a:pt x="12147591" y="468823"/>
                  </a:moveTo>
                  <a:lnTo>
                    <a:pt x="12106356" y="486560"/>
                  </a:lnTo>
                  <a:lnTo>
                    <a:pt x="12089311" y="529407"/>
                  </a:lnTo>
                  <a:lnTo>
                    <a:pt x="12090376" y="541602"/>
                  </a:lnTo>
                  <a:lnTo>
                    <a:pt x="12093490" y="552559"/>
                  </a:lnTo>
                  <a:lnTo>
                    <a:pt x="12093572" y="552847"/>
                  </a:lnTo>
                  <a:lnTo>
                    <a:pt x="12125189" y="585615"/>
                  </a:lnTo>
                  <a:lnTo>
                    <a:pt x="12147591" y="589992"/>
                  </a:lnTo>
                  <a:lnTo>
                    <a:pt x="12161024" y="588567"/>
                  </a:lnTo>
                  <a:lnTo>
                    <a:pt x="12172758" y="584291"/>
                  </a:lnTo>
                  <a:lnTo>
                    <a:pt x="12182793" y="577164"/>
                  </a:lnTo>
                  <a:lnTo>
                    <a:pt x="12188242" y="570642"/>
                  </a:lnTo>
                  <a:lnTo>
                    <a:pt x="12150125" y="570642"/>
                  </a:lnTo>
                  <a:lnTo>
                    <a:pt x="12141832" y="569907"/>
                  </a:lnTo>
                  <a:lnTo>
                    <a:pt x="12112288" y="545533"/>
                  </a:lnTo>
                  <a:lnTo>
                    <a:pt x="12109351" y="529407"/>
                  </a:lnTo>
                  <a:lnTo>
                    <a:pt x="12110085" y="521014"/>
                  </a:lnTo>
                  <a:lnTo>
                    <a:pt x="12134230" y="491168"/>
                  </a:lnTo>
                  <a:lnTo>
                    <a:pt x="12150125" y="488173"/>
                  </a:lnTo>
                  <a:lnTo>
                    <a:pt x="12188242" y="488173"/>
                  </a:lnTo>
                  <a:lnTo>
                    <a:pt x="12182793" y="481651"/>
                  </a:lnTo>
                  <a:lnTo>
                    <a:pt x="12172758" y="474524"/>
                  </a:lnTo>
                  <a:lnTo>
                    <a:pt x="12161024" y="470248"/>
                  </a:lnTo>
                  <a:lnTo>
                    <a:pt x="12147591" y="468823"/>
                  </a:lnTo>
                  <a:close/>
                </a:path>
                <a:path w="15786100" h="5746115">
                  <a:moveTo>
                    <a:pt x="12211170" y="567186"/>
                  </a:moveTo>
                  <a:lnTo>
                    <a:pt x="12191129" y="567186"/>
                  </a:lnTo>
                  <a:lnTo>
                    <a:pt x="12191129" y="586997"/>
                  </a:lnTo>
                  <a:lnTo>
                    <a:pt x="12211170" y="586997"/>
                  </a:lnTo>
                  <a:lnTo>
                    <a:pt x="12211170" y="567186"/>
                  </a:lnTo>
                  <a:close/>
                </a:path>
                <a:path w="15786100" h="5746115">
                  <a:moveTo>
                    <a:pt x="12188242" y="488173"/>
                  </a:moveTo>
                  <a:lnTo>
                    <a:pt x="12150125" y="488173"/>
                  </a:lnTo>
                  <a:lnTo>
                    <a:pt x="12158519" y="488922"/>
                  </a:lnTo>
                  <a:lnTo>
                    <a:pt x="12166193" y="491168"/>
                  </a:lnTo>
                  <a:lnTo>
                    <a:pt x="12190395" y="521014"/>
                  </a:lnTo>
                  <a:lnTo>
                    <a:pt x="12191129" y="529407"/>
                  </a:lnTo>
                  <a:lnTo>
                    <a:pt x="12190395" y="537816"/>
                  </a:lnTo>
                  <a:lnTo>
                    <a:pt x="12166193" y="567705"/>
                  </a:lnTo>
                  <a:lnTo>
                    <a:pt x="12150125" y="570642"/>
                  </a:lnTo>
                  <a:lnTo>
                    <a:pt x="12188242" y="570642"/>
                  </a:lnTo>
                  <a:lnTo>
                    <a:pt x="12191129" y="567186"/>
                  </a:lnTo>
                  <a:lnTo>
                    <a:pt x="12211170" y="567186"/>
                  </a:lnTo>
                  <a:lnTo>
                    <a:pt x="12211170" y="491628"/>
                  </a:lnTo>
                  <a:lnTo>
                    <a:pt x="12191129" y="491628"/>
                  </a:lnTo>
                  <a:lnTo>
                    <a:pt x="12188242" y="488173"/>
                  </a:lnTo>
                  <a:close/>
                </a:path>
                <a:path w="15786100" h="5746115">
                  <a:moveTo>
                    <a:pt x="12211170" y="425746"/>
                  </a:moveTo>
                  <a:lnTo>
                    <a:pt x="12191129" y="425746"/>
                  </a:lnTo>
                  <a:lnTo>
                    <a:pt x="12191129" y="491628"/>
                  </a:lnTo>
                  <a:lnTo>
                    <a:pt x="12211170" y="491628"/>
                  </a:lnTo>
                  <a:lnTo>
                    <a:pt x="12211170" y="425746"/>
                  </a:lnTo>
                  <a:close/>
                </a:path>
                <a:path w="15786100" h="5746115">
                  <a:moveTo>
                    <a:pt x="12309260" y="553134"/>
                  </a:moveTo>
                  <a:lnTo>
                    <a:pt x="12291983" y="563040"/>
                  </a:lnTo>
                  <a:lnTo>
                    <a:pt x="12294949" y="568842"/>
                  </a:lnTo>
                  <a:lnTo>
                    <a:pt x="12298779" y="574040"/>
                  </a:lnTo>
                  <a:lnTo>
                    <a:pt x="12337824" y="589992"/>
                  </a:lnTo>
                  <a:lnTo>
                    <a:pt x="12346837" y="589402"/>
                  </a:lnTo>
                  <a:lnTo>
                    <a:pt x="12376842" y="571102"/>
                  </a:lnTo>
                  <a:lnTo>
                    <a:pt x="12330760" y="571102"/>
                  </a:lnTo>
                  <a:lnTo>
                    <a:pt x="12324911" y="569548"/>
                  </a:lnTo>
                  <a:lnTo>
                    <a:pt x="12323676" y="568842"/>
                  </a:lnTo>
                  <a:lnTo>
                    <a:pt x="12314559" y="563040"/>
                  </a:lnTo>
                  <a:lnTo>
                    <a:pt x="12311102" y="558663"/>
                  </a:lnTo>
                  <a:lnTo>
                    <a:pt x="12309260" y="553134"/>
                  </a:lnTo>
                  <a:close/>
                </a:path>
                <a:path w="15786100" h="5746115">
                  <a:moveTo>
                    <a:pt x="12336904" y="468823"/>
                  </a:moveTo>
                  <a:lnTo>
                    <a:pt x="12299009" y="489498"/>
                  </a:lnTo>
                  <a:lnTo>
                    <a:pt x="12296921" y="495775"/>
                  </a:lnTo>
                  <a:lnTo>
                    <a:pt x="12296850" y="495991"/>
                  </a:lnTo>
                  <a:lnTo>
                    <a:pt x="12296222" y="502225"/>
                  </a:lnTo>
                  <a:lnTo>
                    <a:pt x="12296184" y="510979"/>
                  </a:lnTo>
                  <a:lnTo>
                    <a:pt x="12298356" y="517122"/>
                  </a:lnTo>
                  <a:lnTo>
                    <a:pt x="12331528" y="536702"/>
                  </a:lnTo>
                  <a:lnTo>
                    <a:pt x="12344122" y="539927"/>
                  </a:lnTo>
                  <a:lnTo>
                    <a:pt x="12349496" y="542077"/>
                  </a:lnTo>
                  <a:lnTo>
                    <a:pt x="12353950" y="544842"/>
                  </a:lnTo>
                  <a:lnTo>
                    <a:pt x="12358404" y="547452"/>
                  </a:lnTo>
                  <a:lnTo>
                    <a:pt x="12360631" y="550984"/>
                  </a:lnTo>
                  <a:lnTo>
                    <a:pt x="12360631" y="560813"/>
                  </a:lnTo>
                  <a:lnTo>
                    <a:pt x="12358481" y="564806"/>
                  </a:lnTo>
                  <a:lnTo>
                    <a:pt x="12354180" y="567417"/>
                  </a:lnTo>
                  <a:lnTo>
                    <a:pt x="12349880" y="569874"/>
                  </a:lnTo>
                  <a:lnTo>
                    <a:pt x="12344428" y="571102"/>
                  </a:lnTo>
                  <a:lnTo>
                    <a:pt x="12376842" y="571102"/>
                  </a:lnTo>
                  <a:lnTo>
                    <a:pt x="12377849" y="569548"/>
                  </a:lnTo>
                  <a:lnTo>
                    <a:pt x="12380084" y="563040"/>
                  </a:lnTo>
                  <a:lnTo>
                    <a:pt x="12380138" y="562882"/>
                  </a:lnTo>
                  <a:lnTo>
                    <a:pt x="12380901" y="555438"/>
                  </a:lnTo>
                  <a:lnTo>
                    <a:pt x="12380848" y="547452"/>
                  </a:lnTo>
                  <a:lnTo>
                    <a:pt x="12378675" y="541233"/>
                  </a:lnTo>
                  <a:lnTo>
                    <a:pt x="12374222" y="536318"/>
                  </a:lnTo>
                  <a:lnTo>
                    <a:pt x="12369767" y="531250"/>
                  </a:lnTo>
                  <a:lnTo>
                    <a:pt x="12364392" y="527718"/>
                  </a:lnTo>
                  <a:lnTo>
                    <a:pt x="12358096" y="525722"/>
                  </a:lnTo>
                  <a:lnTo>
                    <a:pt x="12351800" y="523572"/>
                  </a:lnTo>
                  <a:lnTo>
                    <a:pt x="12345503" y="521729"/>
                  </a:lnTo>
                  <a:lnTo>
                    <a:pt x="12339207" y="520193"/>
                  </a:lnTo>
                  <a:lnTo>
                    <a:pt x="12332911" y="518504"/>
                  </a:lnTo>
                  <a:lnTo>
                    <a:pt x="12327536" y="516354"/>
                  </a:lnTo>
                  <a:lnTo>
                    <a:pt x="12323081" y="513743"/>
                  </a:lnTo>
                  <a:lnTo>
                    <a:pt x="12318628" y="510979"/>
                  </a:lnTo>
                  <a:lnTo>
                    <a:pt x="12316402" y="507370"/>
                  </a:lnTo>
                  <a:lnTo>
                    <a:pt x="12316402" y="498002"/>
                  </a:lnTo>
                  <a:lnTo>
                    <a:pt x="12318398" y="494239"/>
                  </a:lnTo>
                  <a:lnTo>
                    <a:pt x="12322390" y="491628"/>
                  </a:lnTo>
                  <a:lnTo>
                    <a:pt x="12326383" y="488864"/>
                  </a:lnTo>
                  <a:lnTo>
                    <a:pt x="12331221" y="487482"/>
                  </a:lnTo>
                  <a:lnTo>
                    <a:pt x="12375773" y="487482"/>
                  </a:lnTo>
                  <a:lnTo>
                    <a:pt x="12374682" y="485255"/>
                  </a:lnTo>
                  <a:lnTo>
                    <a:pt x="12343728" y="469226"/>
                  </a:lnTo>
                  <a:lnTo>
                    <a:pt x="12336904" y="468823"/>
                  </a:lnTo>
                  <a:close/>
                </a:path>
                <a:path w="15786100" h="5746115">
                  <a:moveTo>
                    <a:pt x="12375773" y="487482"/>
                  </a:moveTo>
                  <a:lnTo>
                    <a:pt x="12336904" y="487482"/>
                  </a:lnTo>
                  <a:lnTo>
                    <a:pt x="12345354" y="488403"/>
                  </a:lnTo>
                  <a:lnTo>
                    <a:pt x="12352279" y="491168"/>
                  </a:lnTo>
                  <a:lnTo>
                    <a:pt x="12357678" y="495775"/>
                  </a:lnTo>
                  <a:lnTo>
                    <a:pt x="12361551" y="502225"/>
                  </a:lnTo>
                  <a:lnTo>
                    <a:pt x="12378368" y="492780"/>
                  </a:lnTo>
                  <a:lnTo>
                    <a:pt x="12375773" y="487482"/>
                  </a:lnTo>
                  <a:close/>
                </a:path>
                <a:path w="15786100" h="5746115">
                  <a:moveTo>
                    <a:pt x="12455385" y="468823"/>
                  </a:moveTo>
                  <a:lnTo>
                    <a:pt x="12442134" y="469946"/>
                  </a:lnTo>
                  <a:lnTo>
                    <a:pt x="12442490" y="469946"/>
                  </a:lnTo>
                  <a:lnTo>
                    <a:pt x="12431140" y="473142"/>
                  </a:lnTo>
                  <a:lnTo>
                    <a:pt x="12399236" y="505565"/>
                  </a:lnTo>
                  <a:lnTo>
                    <a:pt x="12395032" y="529407"/>
                  </a:lnTo>
                  <a:lnTo>
                    <a:pt x="12396097" y="541976"/>
                  </a:lnTo>
                  <a:lnTo>
                    <a:pt x="12421350" y="580403"/>
                  </a:lnTo>
                  <a:lnTo>
                    <a:pt x="12456768" y="589992"/>
                  </a:lnTo>
                  <a:lnTo>
                    <a:pt x="12472633" y="588365"/>
                  </a:lnTo>
                  <a:lnTo>
                    <a:pt x="12486369" y="583484"/>
                  </a:lnTo>
                  <a:lnTo>
                    <a:pt x="12497973" y="575350"/>
                  </a:lnTo>
                  <a:lnTo>
                    <a:pt x="12501506" y="571102"/>
                  </a:lnTo>
                  <a:lnTo>
                    <a:pt x="12457228" y="571102"/>
                  </a:lnTo>
                  <a:lnTo>
                    <a:pt x="12449367" y="570570"/>
                  </a:lnTo>
                  <a:lnTo>
                    <a:pt x="12417534" y="545907"/>
                  </a:lnTo>
                  <a:lnTo>
                    <a:pt x="12415533" y="538622"/>
                  </a:lnTo>
                  <a:lnTo>
                    <a:pt x="12512053" y="538622"/>
                  </a:lnTo>
                  <a:lnTo>
                    <a:pt x="12512515" y="535550"/>
                  </a:lnTo>
                  <a:lnTo>
                    <a:pt x="12512745" y="532556"/>
                  </a:lnTo>
                  <a:lnTo>
                    <a:pt x="12512726" y="529407"/>
                  </a:lnTo>
                  <a:lnTo>
                    <a:pt x="12512035" y="521115"/>
                  </a:lnTo>
                  <a:lnTo>
                    <a:pt x="12415533" y="521115"/>
                  </a:lnTo>
                  <a:lnTo>
                    <a:pt x="12417304" y="513901"/>
                  </a:lnTo>
                  <a:lnTo>
                    <a:pt x="12447668" y="488288"/>
                  </a:lnTo>
                  <a:lnTo>
                    <a:pt x="12455385" y="487712"/>
                  </a:lnTo>
                  <a:lnTo>
                    <a:pt x="12497316" y="487712"/>
                  </a:lnTo>
                  <a:lnTo>
                    <a:pt x="12496619" y="486791"/>
                  </a:lnTo>
                  <a:lnTo>
                    <a:pt x="12488082" y="478930"/>
                  </a:lnTo>
                  <a:lnTo>
                    <a:pt x="12478364" y="473315"/>
                  </a:lnTo>
                  <a:lnTo>
                    <a:pt x="12467465" y="469946"/>
                  </a:lnTo>
                  <a:lnTo>
                    <a:pt x="12455385" y="468823"/>
                  </a:lnTo>
                  <a:close/>
                </a:path>
                <a:path w="15786100" h="5746115">
                  <a:moveTo>
                    <a:pt x="12490400" y="554286"/>
                  </a:moveTo>
                  <a:lnTo>
                    <a:pt x="12484439" y="561643"/>
                  </a:lnTo>
                  <a:lnTo>
                    <a:pt x="12476924" y="566898"/>
                  </a:lnTo>
                  <a:lnTo>
                    <a:pt x="12467854" y="570051"/>
                  </a:lnTo>
                  <a:lnTo>
                    <a:pt x="12457228" y="571102"/>
                  </a:lnTo>
                  <a:lnTo>
                    <a:pt x="12501506" y="571102"/>
                  </a:lnTo>
                  <a:lnTo>
                    <a:pt x="12507447" y="563961"/>
                  </a:lnTo>
                  <a:lnTo>
                    <a:pt x="12490400" y="554286"/>
                  </a:lnTo>
                  <a:close/>
                </a:path>
                <a:path w="15786100" h="5746115">
                  <a:moveTo>
                    <a:pt x="12497316" y="487712"/>
                  </a:moveTo>
                  <a:lnTo>
                    <a:pt x="12455385" y="487712"/>
                  </a:lnTo>
                  <a:lnTo>
                    <a:pt x="12462623" y="488288"/>
                  </a:lnTo>
                  <a:lnTo>
                    <a:pt x="12462249" y="488288"/>
                  </a:lnTo>
                  <a:lnTo>
                    <a:pt x="12492473" y="521115"/>
                  </a:lnTo>
                  <a:lnTo>
                    <a:pt x="12512035" y="521115"/>
                  </a:lnTo>
                  <a:lnTo>
                    <a:pt x="12503043" y="495285"/>
                  </a:lnTo>
                  <a:lnTo>
                    <a:pt x="12497316" y="487712"/>
                  </a:lnTo>
                  <a:close/>
                </a:path>
                <a:path w="15786100" h="5746115">
                  <a:moveTo>
                    <a:pt x="12555823" y="471818"/>
                  </a:moveTo>
                  <a:lnTo>
                    <a:pt x="12535783" y="471818"/>
                  </a:lnTo>
                  <a:lnTo>
                    <a:pt x="12535783" y="586997"/>
                  </a:lnTo>
                  <a:lnTo>
                    <a:pt x="12555823" y="586997"/>
                  </a:lnTo>
                  <a:lnTo>
                    <a:pt x="12555823" y="525952"/>
                  </a:lnTo>
                  <a:lnTo>
                    <a:pt x="12556486" y="517155"/>
                  </a:lnTo>
                  <a:lnTo>
                    <a:pt x="12583550" y="491168"/>
                  </a:lnTo>
                  <a:lnTo>
                    <a:pt x="12555823" y="491168"/>
                  </a:lnTo>
                  <a:lnTo>
                    <a:pt x="12555823" y="471818"/>
                  </a:lnTo>
                  <a:close/>
                </a:path>
                <a:path w="15786100" h="5746115">
                  <a:moveTo>
                    <a:pt x="12591760" y="469744"/>
                  </a:moveTo>
                  <a:lnTo>
                    <a:pt x="12579752" y="471083"/>
                  </a:lnTo>
                  <a:lnTo>
                    <a:pt x="12569760" y="475100"/>
                  </a:lnTo>
                  <a:lnTo>
                    <a:pt x="12561784" y="481795"/>
                  </a:lnTo>
                  <a:lnTo>
                    <a:pt x="12555823" y="491168"/>
                  </a:lnTo>
                  <a:lnTo>
                    <a:pt x="12583550" y="491168"/>
                  </a:lnTo>
                  <a:lnTo>
                    <a:pt x="12584648" y="490938"/>
                  </a:lnTo>
                  <a:lnTo>
                    <a:pt x="12591760" y="490707"/>
                  </a:lnTo>
                  <a:lnTo>
                    <a:pt x="12591760" y="469744"/>
                  </a:lnTo>
                  <a:close/>
                </a:path>
                <a:path w="15786100" h="5746115">
                  <a:moveTo>
                    <a:pt x="12619662" y="471818"/>
                  </a:moveTo>
                  <a:lnTo>
                    <a:pt x="12598009" y="471818"/>
                  </a:lnTo>
                  <a:lnTo>
                    <a:pt x="12644081" y="586997"/>
                  </a:lnTo>
                  <a:lnTo>
                    <a:pt x="12667576" y="586997"/>
                  </a:lnTo>
                  <a:lnTo>
                    <a:pt x="12676146" y="565574"/>
                  </a:lnTo>
                  <a:lnTo>
                    <a:pt x="12655829" y="565574"/>
                  </a:lnTo>
                  <a:lnTo>
                    <a:pt x="12619662" y="471818"/>
                  </a:lnTo>
                  <a:close/>
                </a:path>
                <a:path w="15786100" h="5746115">
                  <a:moveTo>
                    <a:pt x="12713649" y="471818"/>
                  </a:moveTo>
                  <a:lnTo>
                    <a:pt x="12691995" y="471818"/>
                  </a:lnTo>
                  <a:lnTo>
                    <a:pt x="12655829" y="565574"/>
                  </a:lnTo>
                  <a:lnTo>
                    <a:pt x="12676146" y="565574"/>
                  </a:lnTo>
                  <a:lnTo>
                    <a:pt x="12713649" y="471818"/>
                  </a:lnTo>
                  <a:close/>
                </a:path>
                <a:path w="15786100" h="5746115">
                  <a:moveTo>
                    <a:pt x="12744420" y="423903"/>
                  </a:moveTo>
                  <a:lnTo>
                    <a:pt x="12736895" y="423903"/>
                  </a:lnTo>
                  <a:lnTo>
                    <a:pt x="12733670" y="425285"/>
                  </a:lnTo>
                  <a:lnTo>
                    <a:pt x="12731059" y="428049"/>
                  </a:lnTo>
                  <a:lnTo>
                    <a:pt x="12728447" y="430660"/>
                  </a:lnTo>
                  <a:lnTo>
                    <a:pt x="12727142" y="433808"/>
                  </a:lnTo>
                  <a:lnTo>
                    <a:pt x="12727142" y="441180"/>
                  </a:lnTo>
                  <a:lnTo>
                    <a:pt x="12728447" y="444328"/>
                  </a:lnTo>
                  <a:lnTo>
                    <a:pt x="12733670" y="449549"/>
                  </a:lnTo>
                  <a:lnTo>
                    <a:pt x="12736895" y="450855"/>
                  </a:lnTo>
                  <a:lnTo>
                    <a:pt x="12744420" y="450855"/>
                  </a:lnTo>
                  <a:lnTo>
                    <a:pt x="12747568" y="449549"/>
                  </a:lnTo>
                  <a:lnTo>
                    <a:pt x="12752790" y="444328"/>
                  </a:lnTo>
                  <a:lnTo>
                    <a:pt x="12754095" y="441180"/>
                  </a:lnTo>
                  <a:lnTo>
                    <a:pt x="12754095" y="433808"/>
                  </a:lnTo>
                  <a:lnTo>
                    <a:pt x="12752790" y="430660"/>
                  </a:lnTo>
                  <a:lnTo>
                    <a:pt x="12750179" y="428049"/>
                  </a:lnTo>
                  <a:lnTo>
                    <a:pt x="12747568" y="425285"/>
                  </a:lnTo>
                  <a:lnTo>
                    <a:pt x="12744420" y="423903"/>
                  </a:lnTo>
                  <a:close/>
                </a:path>
                <a:path w="15786100" h="5746115">
                  <a:moveTo>
                    <a:pt x="12750639" y="471818"/>
                  </a:moveTo>
                  <a:lnTo>
                    <a:pt x="12730599" y="471818"/>
                  </a:lnTo>
                  <a:lnTo>
                    <a:pt x="12730599" y="586997"/>
                  </a:lnTo>
                  <a:lnTo>
                    <a:pt x="12750639" y="586997"/>
                  </a:lnTo>
                  <a:lnTo>
                    <a:pt x="12750639" y="471818"/>
                  </a:lnTo>
                  <a:close/>
                </a:path>
                <a:path w="15786100" h="5746115">
                  <a:moveTo>
                    <a:pt x="12835348" y="468823"/>
                  </a:moveTo>
                  <a:lnTo>
                    <a:pt x="12792041" y="486330"/>
                  </a:lnTo>
                  <a:lnTo>
                    <a:pt x="12774765" y="529407"/>
                  </a:lnTo>
                  <a:lnTo>
                    <a:pt x="12775845" y="541789"/>
                  </a:lnTo>
                  <a:lnTo>
                    <a:pt x="12801226" y="580274"/>
                  </a:lnTo>
                  <a:lnTo>
                    <a:pt x="12835348" y="589992"/>
                  </a:lnTo>
                  <a:lnTo>
                    <a:pt x="12843569" y="589488"/>
                  </a:lnTo>
                  <a:lnTo>
                    <a:pt x="12878196" y="572312"/>
                  </a:lnTo>
                  <a:lnTo>
                    <a:pt x="12879993" y="570181"/>
                  </a:lnTo>
                  <a:lnTo>
                    <a:pt x="12835348" y="570181"/>
                  </a:lnTo>
                  <a:lnTo>
                    <a:pt x="12827056" y="569447"/>
                  </a:lnTo>
                  <a:lnTo>
                    <a:pt x="12795526" y="537700"/>
                  </a:lnTo>
                  <a:lnTo>
                    <a:pt x="12794806" y="529407"/>
                  </a:lnTo>
                  <a:lnTo>
                    <a:pt x="12795526" y="521014"/>
                  </a:lnTo>
                  <a:lnTo>
                    <a:pt x="12819454" y="491340"/>
                  </a:lnTo>
                  <a:lnTo>
                    <a:pt x="12835348" y="488403"/>
                  </a:lnTo>
                  <a:lnTo>
                    <a:pt x="12879269" y="488403"/>
                  </a:lnTo>
                  <a:lnTo>
                    <a:pt x="12877850" y="486618"/>
                  </a:lnTo>
                  <a:lnTo>
                    <a:pt x="12843656" y="469341"/>
                  </a:lnTo>
                  <a:lnTo>
                    <a:pt x="12835348" y="468823"/>
                  </a:lnTo>
                  <a:close/>
                </a:path>
                <a:path w="15786100" h="5746115">
                  <a:moveTo>
                    <a:pt x="12870133" y="550140"/>
                  </a:moveTo>
                  <a:lnTo>
                    <a:pt x="12843028" y="570181"/>
                  </a:lnTo>
                  <a:lnTo>
                    <a:pt x="12879993" y="570181"/>
                  </a:lnTo>
                  <a:lnTo>
                    <a:pt x="12883091" y="566510"/>
                  </a:lnTo>
                  <a:lnTo>
                    <a:pt x="12887180" y="560045"/>
                  </a:lnTo>
                  <a:lnTo>
                    <a:pt x="12870133" y="550140"/>
                  </a:lnTo>
                  <a:close/>
                </a:path>
                <a:path w="15786100" h="5746115">
                  <a:moveTo>
                    <a:pt x="12879269" y="488403"/>
                  </a:moveTo>
                  <a:lnTo>
                    <a:pt x="12843028" y="488403"/>
                  </a:lnTo>
                  <a:lnTo>
                    <a:pt x="12849862" y="490246"/>
                  </a:lnTo>
                  <a:lnTo>
                    <a:pt x="12855850" y="493932"/>
                  </a:lnTo>
                  <a:lnTo>
                    <a:pt x="12861993" y="497618"/>
                  </a:lnTo>
                  <a:lnTo>
                    <a:pt x="12866525" y="502532"/>
                  </a:lnTo>
                  <a:lnTo>
                    <a:pt x="12869443" y="508675"/>
                  </a:lnTo>
                  <a:lnTo>
                    <a:pt x="12886258" y="499000"/>
                  </a:lnTo>
                  <a:lnTo>
                    <a:pt x="12882486" y="492449"/>
                  </a:lnTo>
                  <a:lnTo>
                    <a:pt x="12879269" y="488403"/>
                  </a:lnTo>
                  <a:close/>
                </a:path>
                <a:path w="15786100" h="5746115">
                  <a:moveTo>
                    <a:pt x="12959296" y="468823"/>
                  </a:moveTo>
                  <a:lnTo>
                    <a:pt x="12946045" y="469946"/>
                  </a:lnTo>
                  <a:lnTo>
                    <a:pt x="12946402" y="469946"/>
                  </a:lnTo>
                  <a:lnTo>
                    <a:pt x="12935051" y="473142"/>
                  </a:lnTo>
                  <a:lnTo>
                    <a:pt x="12903147" y="505565"/>
                  </a:lnTo>
                  <a:lnTo>
                    <a:pt x="12898943" y="529407"/>
                  </a:lnTo>
                  <a:lnTo>
                    <a:pt x="12900008" y="541976"/>
                  </a:lnTo>
                  <a:lnTo>
                    <a:pt x="12925261" y="580403"/>
                  </a:lnTo>
                  <a:lnTo>
                    <a:pt x="12960679" y="589992"/>
                  </a:lnTo>
                  <a:lnTo>
                    <a:pt x="12976545" y="588365"/>
                  </a:lnTo>
                  <a:lnTo>
                    <a:pt x="12990280" y="583484"/>
                  </a:lnTo>
                  <a:lnTo>
                    <a:pt x="13001884" y="575350"/>
                  </a:lnTo>
                  <a:lnTo>
                    <a:pt x="13005418" y="571102"/>
                  </a:lnTo>
                  <a:lnTo>
                    <a:pt x="12961140" y="571102"/>
                  </a:lnTo>
                  <a:lnTo>
                    <a:pt x="12953278" y="570570"/>
                  </a:lnTo>
                  <a:lnTo>
                    <a:pt x="12921445" y="545907"/>
                  </a:lnTo>
                  <a:lnTo>
                    <a:pt x="12919444" y="538622"/>
                  </a:lnTo>
                  <a:lnTo>
                    <a:pt x="13015965" y="538622"/>
                  </a:lnTo>
                  <a:lnTo>
                    <a:pt x="13016426" y="535550"/>
                  </a:lnTo>
                  <a:lnTo>
                    <a:pt x="13016656" y="532556"/>
                  </a:lnTo>
                  <a:lnTo>
                    <a:pt x="13016637" y="529407"/>
                  </a:lnTo>
                  <a:lnTo>
                    <a:pt x="13015946" y="521115"/>
                  </a:lnTo>
                  <a:lnTo>
                    <a:pt x="12919444" y="521115"/>
                  </a:lnTo>
                  <a:lnTo>
                    <a:pt x="12921215" y="513901"/>
                  </a:lnTo>
                  <a:lnTo>
                    <a:pt x="12951580" y="488288"/>
                  </a:lnTo>
                  <a:lnTo>
                    <a:pt x="12959296" y="487712"/>
                  </a:lnTo>
                  <a:lnTo>
                    <a:pt x="13001228" y="487712"/>
                  </a:lnTo>
                  <a:lnTo>
                    <a:pt x="13000531" y="486791"/>
                  </a:lnTo>
                  <a:lnTo>
                    <a:pt x="12991993" y="478930"/>
                  </a:lnTo>
                  <a:lnTo>
                    <a:pt x="12982275" y="473315"/>
                  </a:lnTo>
                  <a:lnTo>
                    <a:pt x="12971376" y="469946"/>
                  </a:lnTo>
                  <a:lnTo>
                    <a:pt x="12959296" y="468823"/>
                  </a:lnTo>
                  <a:close/>
                </a:path>
                <a:path w="15786100" h="5746115">
                  <a:moveTo>
                    <a:pt x="12994311" y="554286"/>
                  </a:moveTo>
                  <a:lnTo>
                    <a:pt x="12988350" y="561643"/>
                  </a:lnTo>
                  <a:lnTo>
                    <a:pt x="12980835" y="566898"/>
                  </a:lnTo>
                  <a:lnTo>
                    <a:pt x="12971765" y="570051"/>
                  </a:lnTo>
                  <a:lnTo>
                    <a:pt x="12961140" y="571102"/>
                  </a:lnTo>
                  <a:lnTo>
                    <a:pt x="13005418" y="571102"/>
                  </a:lnTo>
                  <a:lnTo>
                    <a:pt x="13011358" y="563961"/>
                  </a:lnTo>
                  <a:lnTo>
                    <a:pt x="12994311" y="554286"/>
                  </a:lnTo>
                  <a:close/>
                </a:path>
                <a:path w="15786100" h="5746115">
                  <a:moveTo>
                    <a:pt x="13001228" y="487712"/>
                  </a:moveTo>
                  <a:lnTo>
                    <a:pt x="12959296" y="487712"/>
                  </a:lnTo>
                  <a:lnTo>
                    <a:pt x="12966534" y="488288"/>
                  </a:lnTo>
                  <a:lnTo>
                    <a:pt x="12966161" y="488288"/>
                  </a:lnTo>
                  <a:lnTo>
                    <a:pt x="12996384" y="521115"/>
                  </a:lnTo>
                  <a:lnTo>
                    <a:pt x="13015946" y="521115"/>
                  </a:lnTo>
                  <a:lnTo>
                    <a:pt x="13015648" y="517544"/>
                  </a:lnTo>
                  <a:lnTo>
                    <a:pt x="13012718" y="506717"/>
                  </a:lnTo>
                  <a:lnTo>
                    <a:pt x="13012625" y="506371"/>
                  </a:lnTo>
                  <a:lnTo>
                    <a:pt x="13007642" y="496236"/>
                  </a:lnTo>
                  <a:lnTo>
                    <a:pt x="13006954" y="495285"/>
                  </a:lnTo>
                  <a:lnTo>
                    <a:pt x="13001228" y="487712"/>
                  </a:lnTo>
                  <a:close/>
                </a:path>
                <a:path w="15786100" h="5746115">
                  <a:moveTo>
                    <a:pt x="13045331" y="553134"/>
                  </a:moveTo>
                  <a:lnTo>
                    <a:pt x="13028054" y="563040"/>
                  </a:lnTo>
                  <a:lnTo>
                    <a:pt x="13031020" y="568842"/>
                  </a:lnTo>
                  <a:lnTo>
                    <a:pt x="13034849" y="574040"/>
                  </a:lnTo>
                  <a:lnTo>
                    <a:pt x="13073895" y="589992"/>
                  </a:lnTo>
                  <a:lnTo>
                    <a:pt x="13082908" y="589402"/>
                  </a:lnTo>
                  <a:lnTo>
                    <a:pt x="13112912" y="571102"/>
                  </a:lnTo>
                  <a:lnTo>
                    <a:pt x="13066830" y="571102"/>
                  </a:lnTo>
                  <a:lnTo>
                    <a:pt x="13060981" y="569548"/>
                  </a:lnTo>
                  <a:lnTo>
                    <a:pt x="13059747" y="568842"/>
                  </a:lnTo>
                  <a:lnTo>
                    <a:pt x="13050629" y="563040"/>
                  </a:lnTo>
                  <a:lnTo>
                    <a:pt x="13047173" y="558663"/>
                  </a:lnTo>
                  <a:lnTo>
                    <a:pt x="13045331" y="553134"/>
                  </a:lnTo>
                  <a:close/>
                </a:path>
                <a:path w="15786100" h="5746115">
                  <a:moveTo>
                    <a:pt x="13072974" y="468823"/>
                  </a:moveTo>
                  <a:lnTo>
                    <a:pt x="13035080" y="489498"/>
                  </a:lnTo>
                  <a:lnTo>
                    <a:pt x="13032254" y="510979"/>
                  </a:lnTo>
                  <a:lnTo>
                    <a:pt x="13034427" y="517122"/>
                  </a:lnTo>
                  <a:lnTo>
                    <a:pt x="13067598" y="536702"/>
                  </a:lnTo>
                  <a:lnTo>
                    <a:pt x="13080192" y="539927"/>
                  </a:lnTo>
                  <a:lnTo>
                    <a:pt x="13085567" y="542077"/>
                  </a:lnTo>
                  <a:lnTo>
                    <a:pt x="13090020" y="544842"/>
                  </a:lnTo>
                  <a:lnTo>
                    <a:pt x="13094475" y="547452"/>
                  </a:lnTo>
                  <a:lnTo>
                    <a:pt x="13096701" y="550984"/>
                  </a:lnTo>
                  <a:lnTo>
                    <a:pt x="13096701" y="560813"/>
                  </a:lnTo>
                  <a:lnTo>
                    <a:pt x="13094551" y="564806"/>
                  </a:lnTo>
                  <a:lnTo>
                    <a:pt x="13090250" y="567417"/>
                  </a:lnTo>
                  <a:lnTo>
                    <a:pt x="13085950" y="569874"/>
                  </a:lnTo>
                  <a:lnTo>
                    <a:pt x="13080499" y="571102"/>
                  </a:lnTo>
                  <a:lnTo>
                    <a:pt x="13112912" y="571102"/>
                  </a:lnTo>
                  <a:lnTo>
                    <a:pt x="13113920" y="569548"/>
                  </a:lnTo>
                  <a:lnTo>
                    <a:pt x="13116154" y="563040"/>
                  </a:lnTo>
                  <a:lnTo>
                    <a:pt x="13116209" y="562882"/>
                  </a:lnTo>
                  <a:lnTo>
                    <a:pt x="13116972" y="555438"/>
                  </a:lnTo>
                  <a:lnTo>
                    <a:pt x="13116918" y="547452"/>
                  </a:lnTo>
                  <a:lnTo>
                    <a:pt x="13114745" y="541233"/>
                  </a:lnTo>
                  <a:lnTo>
                    <a:pt x="13110292" y="536318"/>
                  </a:lnTo>
                  <a:lnTo>
                    <a:pt x="13105838" y="531250"/>
                  </a:lnTo>
                  <a:lnTo>
                    <a:pt x="13100463" y="527718"/>
                  </a:lnTo>
                  <a:lnTo>
                    <a:pt x="13094167" y="525722"/>
                  </a:lnTo>
                  <a:lnTo>
                    <a:pt x="13087870" y="523572"/>
                  </a:lnTo>
                  <a:lnTo>
                    <a:pt x="13081574" y="521729"/>
                  </a:lnTo>
                  <a:lnTo>
                    <a:pt x="13075278" y="520193"/>
                  </a:lnTo>
                  <a:lnTo>
                    <a:pt x="13068981" y="518504"/>
                  </a:lnTo>
                  <a:lnTo>
                    <a:pt x="13063606" y="516354"/>
                  </a:lnTo>
                  <a:lnTo>
                    <a:pt x="13059152" y="513743"/>
                  </a:lnTo>
                  <a:lnTo>
                    <a:pt x="13054699" y="510979"/>
                  </a:lnTo>
                  <a:lnTo>
                    <a:pt x="13052472" y="507370"/>
                  </a:lnTo>
                  <a:lnTo>
                    <a:pt x="13052472" y="498002"/>
                  </a:lnTo>
                  <a:lnTo>
                    <a:pt x="13054469" y="494239"/>
                  </a:lnTo>
                  <a:lnTo>
                    <a:pt x="13058460" y="491628"/>
                  </a:lnTo>
                  <a:lnTo>
                    <a:pt x="13062454" y="488864"/>
                  </a:lnTo>
                  <a:lnTo>
                    <a:pt x="13067291" y="487482"/>
                  </a:lnTo>
                  <a:lnTo>
                    <a:pt x="13111843" y="487482"/>
                  </a:lnTo>
                  <a:lnTo>
                    <a:pt x="13110752" y="485255"/>
                  </a:lnTo>
                  <a:lnTo>
                    <a:pt x="13079799" y="469226"/>
                  </a:lnTo>
                  <a:lnTo>
                    <a:pt x="13072974" y="468823"/>
                  </a:lnTo>
                  <a:close/>
                </a:path>
                <a:path w="15786100" h="5746115">
                  <a:moveTo>
                    <a:pt x="13111843" y="487482"/>
                  </a:moveTo>
                  <a:lnTo>
                    <a:pt x="13072974" y="487482"/>
                  </a:lnTo>
                  <a:lnTo>
                    <a:pt x="13081425" y="488403"/>
                  </a:lnTo>
                  <a:lnTo>
                    <a:pt x="13088350" y="491168"/>
                  </a:lnTo>
                  <a:lnTo>
                    <a:pt x="13093749" y="495775"/>
                  </a:lnTo>
                  <a:lnTo>
                    <a:pt x="13097622" y="502225"/>
                  </a:lnTo>
                  <a:lnTo>
                    <a:pt x="13114439" y="492780"/>
                  </a:lnTo>
                  <a:lnTo>
                    <a:pt x="13111843" y="487482"/>
                  </a:lnTo>
                  <a:close/>
                </a:path>
                <a:path w="15786100" h="5746115">
                  <a:moveTo>
                    <a:pt x="13218332" y="471818"/>
                  </a:moveTo>
                  <a:lnTo>
                    <a:pt x="13198291" y="471818"/>
                  </a:lnTo>
                  <a:lnTo>
                    <a:pt x="13198291" y="633069"/>
                  </a:lnTo>
                  <a:lnTo>
                    <a:pt x="13218332" y="633069"/>
                  </a:lnTo>
                  <a:lnTo>
                    <a:pt x="13218332" y="567186"/>
                  </a:lnTo>
                  <a:lnTo>
                    <a:pt x="13242287" y="567186"/>
                  </a:lnTo>
                  <a:lnTo>
                    <a:pt x="13218332" y="529407"/>
                  </a:lnTo>
                  <a:lnTo>
                    <a:pt x="13219066" y="521014"/>
                  </a:lnTo>
                  <a:lnTo>
                    <a:pt x="13242413" y="491628"/>
                  </a:lnTo>
                  <a:lnTo>
                    <a:pt x="13218332" y="491628"/>
                  </a:lnTo>
                  <a:lnTo>
                    <a:pt x="13218332" y="471818"/>
                  </a:lnTo>
                  <a:close/>
                </a:path>
                <a:path w="15786100" h="5746115">
                  <a:moveTo>
                    <a:pt x="13242287" y="567186"/>
                  </a:moveTo>
                  <a:lnTo>
                    <a:pt x="13218332" y="567186"/>
                  </a:lnTo>
                  <a:lnTo>
                    <a:pt x="13226668" y="577164"/>
                  </a:lnTo>
                  <a:lnTo>
                    <a:pt x="13236703" y="584291"/>
                  </a:lnTo>
                  <a:lnTo>
                    <a:pt x="13248438" y="588567"/>
                  </a:lnTo>
                  <a:lnTo>
                    <a:pt x="13261871" y="589992"/>
                  </a:lnTo>
                  <a:lnTo>
                    <a:pt x="13273518" y="588898"/>
                  </a:lnTo>
                  <a:lnTo>
                    <a:pt x="13284273" y="585615"/>
                  </a:lnTo>
                  <a:lnTo>
                    <a:pt x="13294135" y="580144"/>
                  </a:lnTo>
                  <a:lnTo>
                    <a:pt x="13303105" y="572485"/>
                  </a:lnTo>
                  <a:lnTo>
                    <a:pt x="13304576" y="570642"/>
                  </a:lnTo>
                  <a:lnTo>
                    <a:pt x="13259336" y="570642"/>
                  </a:lnTo>
                  <a:lnTo>
                    <a:pt x="13250943" y="569907"/>
                  </a:lnTo>
                  <a:lnTo>
                    <a:pt x="13243269" y="567705"/>
                  </a:lnTo>
                  <a:lnTo>
                    <a:pt x="13242287" y="567186"/>
                  </a:lnTo>
                  <a:close/>
                </a:path>
                <a:path w="15786100" h="5746115">
                  <a:moveTo>
                    <a:pt x="13304406" y="488173"/>
                  </a:moveTo>
                  <a:lnTo>
                    <a:pt x="13259336" y="488173"/>
                  </a:lnTo>
                  <a:lnTo>
                    <a:pt x="13267629" y="488922"/>
                  </a:lnTo>
                  <a:lnTo>
                    <a:pt x="13275231" y="491168"/>
                  </a:lnTo>
                  <a:lnTo>
                    <a:pt x="13299376" y="521014"/>
                  </a:lnTo>
                  <a:lnTo>
                    <a:pt x="13300110" y="529407"/>
                  </a:lnTo>
                  <a:lnTo>
                    <a:pt x="13299376" y="537816"/>
                  </a:lnTo>
                  <a:lnTo>
                    <a:pt x="13275231" y="567705"/>
                  </a:lnTo>
                  <a:lnTo>
                    <a:pt x="13259336" y="570642"/>
                  </a:lnTo>
                  <a:lnTo>
                    <a:pt x="13304576" y="570642"/>
                  </a:lnTo>
                  <a:lnTo>
                    <a:pt x="13310563" y="563141"/>
                  </a:lnTo>
                  <a:lnTo>
                    <a:pt x="13315890" y="552847"/>
                  </a:lnTo>
                  <a:lnTo>
                    <a:pt x="13319086" y="541602"/>
                  </a:lnTo>
                  <a:lnTo>
                    <a:pt x="13320151" y="529407"/>
                  </a:lnTo>
                  <a:lnTo>
                    <a:pt x="13319086" y="517227"/>
                  </a:lnTo>
                  <a:lnTo>
                    <a:pt x="13315992" y="506386"/>
                  </a:lnTo>
                  <a:lnTo>
                    <a:pt x="13315890" y="506026"/>
                  </a:lnTo>
                  <a:lnTo>
                    <a:pt x="13310563" y="495804"/>
                  </a:lnTo>
                  <a:lnTo>
                    <a:pt x="13304406" y="488173"/>
                  </a:lnTo>
                  <a:close/>
                </a:path>
                <a:path w="15786100" h="5746115">
                  <a:moveTo>
                    <a:pt x="13261871" y="468823"/>
                  </a:moveTo>
                  <a:lnTo>
                    <a:pt x="13248438" y="470248"/>
                  </a:lnTo>
                  <a:lnTo>
                    <a:pt x="13236703" y="474524"/>
                  </a:lnTo>
                  <a:lnTo>
                    <a:pt x="13226668" y="481651"/>
                  </a:lnTo>
                  <a:lnTo>
                    <a:pt x="13218332" y="491628"/>
                  </a:lnTo>
                  <a:lnTo>
                    <a:pt x="13242413" y="491628"/>
                  </a:lnTo>
                  <a:lnTo>
                    <a:pt x="13243269" y="491168"/>
                  </a:lnTo>
                  <a:lnTo>
                    <a:pt x="13250943" y="488922"/>
                  </a:lnTo>
                  <a:lnTo>
                    <a:pt x="13259336" y="488173"/>
                  </a:lnTo>
                  <a:lnTo>
                    <a:pt x="13304406" y="488173"/>
                  </a:lnTo>
                  <a:lnTo>
                    <a:pt x="13303105" y="486560"/>
                  </a:lnTo>
                  <a:lnTo>
                    <a:pt x="13294135" y="478800"/>
                  </a:lnTo>
                  <a:lnTo>
                    <a:pt x="13284273" y="473257"/>
                  </a:lnTo>
                  <a:lnTo>
                    <a:pt x="13273518" y="469931"/>
                  </a:lnTo>
                  <a:lnTo>
                    <a:pt x="13261871" y="468823"/>
                  </a:lnTo>
                  <a:close/>
                </a:path>
                <a:path w="15786100" h="5746115">
                  <a:moveTo>
                    <a:pt x="13364106" y="471818"/>
                  </a:moveTo>
                  <a:lnTo>
                    <a:pt x="13344066" y="471818"/>
                  </a:lnTo>
                  <a:lnTo>
                    <a:pt x="13344066" y="586997"/>
                  </a:lnTo>
                  <a:lnTo>
                    <a:pt x="13364106" y="586997"/>
                  </a:lnTo>
                  <a:lnTo>
                    <a:pt x="13364106" y="525952"/>
                  </a:lnTo>
                  <a:lnTo>
                    <a:pt x="13364769" y="517155"/>
                  </a:lnTo>
                  <a:lnTo>
                    <a:pt x="13391833" y="491168"/>
                  </a:lnTo>
                  <a:lnTo>
                    <a:pt x="13364106" y="491168"/>
                  </a:lnTo>
                  <a:lnTo>
                    <a:pt x="13364106" y="471818"/>
                  </a:lnTo>
                  <a:close/>
                </a:path>
                <a:path w="15786100" h="5746115">
                  <a:moveTo>
                    <a:pt x="13400042" y="469744"/>
                  </a:moveTo>
                  <a:lnTo>
                    <a:pt x="13388035" y="471083"/>
                  </a:lnTo>
                  <a:lnTo>
                    <a:pt x="13378043" y="475100"/>
                  </a:lnTo>
                  <a:lnTo>
                    <a:pt x="13370067" y="481795"/>
                  </a:lnTo>
                  <a:lnTo>
                    <a:pt x="13364106" y="491168"/>
                  </a:lnTo>
                  <a:lnTo>
                    <a:pt x="13391833" y="491168"/>
                  </a:lnTo>
                  <a:lnTo>
                    <a:pt x="13392931" y="490938"/>
                  </a:lnTo>
                  <a:lnTo>
                    <a:pt x="13400042" y="490707"/>
                  </a:lnTo>
                  <a:lnTo>
                    <a:pt x="13400042" y="469744"/>
                  </a:lnTo>
                  <a:close/>
                </a:path>
                <a:path w="15786100" h="5746115">
                  <a:moveTo>
                    <a:pt x="13467487" y="468823"/>
                  </a:moveTo>
                  <a:lnTo>
                    <a:pt x="13424411" y="486330"/>
                  </a:lnTo>
                  <a:lnTo>
                    <a:pt x="13406904" y="529407"/>
                  </a:lnTo>
                  <a:lnTo>
                    <a:pt x="13407998" y="541688"/>
                  </a:lnTo>
                  <a:lnTo>
                    <a:pt x="13433755" y="580144"/>
                  </a:lnTo>
                  <a:lnTo>
                    <a:pt x="13467487" y="589992"/>
                  </a:lnTo>
                  <a:lnTo>
                    <a:pt x="13479682" y="588898"/>
                  </a:lnTo>
                  <a:lnTo>
                    <a:pt x="13490927" y="585615"/>
                  </a:lnTo>
                  <a:lnTo>
                    <a:pt x="13501221" y="580144"/>
                  </a:lnTo>
                  <a:lnTo>
                    <a:pt x="13510564" y="572485"/>
                  </a:lnTo>
                  <a:lnTo>
                    <a:pt x="13512302" y="570412"/>
                  </a:lnTo>
                  <a:lnTo>
                    <a:pt x="13467487" y="570412"/>
                  </a:lnTo>
                  <a:lnTo>
                    <a:pt x="13459295" y="569677"/>
                  </a:lnTo>
                  <a:lnTo>
                    <a:pt x="13427679" y="537801"/>
                  </a:lnTo>
                  <a:lnTo>
                    <a:pt x="13426944" y="529407"/>
                  </a:lnTo>
                  <a:lnTo>
                    <a:pt x="13427679" y="521014"/>
                  </a:lnTo>
                  <a:lnTo>
                    <a:pt x="13451765" y="491340"/>
                  </a:lnTo>
                  <a:lnTo>
                    <a:pt x="13467487" y="488403"/>
                  </a:lnTo>
                  <a:lnTo>
                    <a:pt x="13512302" y="488403"/>
                  </a:lnTo>
                  <a:lnTo>
                    <a:pt x="13510564" y="486330"/>
                  </a:lnTo>
                  <a:lnTo>
                    <a:pt x="13501221" y="478671"/>
                  </a:lnTo>
                  <a:lnTo>
                    <a:pt x="13490927" y="473200"/>
                  </a:lnTo>
                  <a:lnTo>
                    <a:pt x="13479682" y="469917"/>
                  </a:lnTo>
                  <a:lnTo>
                    <a:pt x="13467487" y="468823"/>
                  </a:lnTo>
                  <a:close/>
                </a:path>
                <a:path w="15786100" h="5746115">
                  <a:moveTo>
                    <a:pt x="13512302" y="488403"/>
                  </a:moveTo>
                  <a:lnTo>
                    <a:pt x="13467487" y="488403"/>
                  </a:lnTo>
                  <a:lnTo>
                    <a:pt x="13475780" y="489138"/>
                  </a:lnTo>
                  <a:lnTo>
                    <a:pt x="13483382" y="491340"/>
                  </a:lnTo>
                  <a:lnTo>
                    <a:pt x="13507527" y="521014"/>
                  </a:lnTo>
                  <a:lnTo>
                    <a:pt x="13508261" y="529407"/>
                  </a:lnTo>
                  <a:lnTo>
                    <a:pt x="13507527" y="537801"/>
                  </a:lnTo>
                  <a:lnTo>
                    <a:pt x="13483382" y="567474"/>
                  </a:lnTo>
                  <a:lnTo>
                    <a:pt x="13467487" y="570412"/>
                  </a:lnTo>
                  <a:lnTo>
                    <a:pt x="13512302" y="570412"/>
                  </a:lnTo>
                  <a:lnTo>
                    <a:pt x="13518325" y="563227"/>
                  </a:lnTo>
                  <a:lnTo>
                    <a:pt x="13523868" y="552962"/>
                  </a:lnTo>
                  <a:lnTo>
                    <a:pt x="13527194" y="541688"/>
                  </a:lnTo>
                  <a:lnTo>
                    <a:pt x="13528303" y="529407"/>
                  </a:lnTo>
                  <a:lnTo>
                    <a:pt x="13527194" y="517126"/>
                  </a:lnTo>
                  <a:lnTo>
                    <a:pt x="13523868" y="505853"/>
                  </a:lnTo>
                  <a:lnTo>
                    <a:pt x="13518325" y="495588"/>
                  </a:lnTo>
                  <a:lnTo>
                    <a:pt x="13512302" y="488403"/>
                  </a:lnTo>
                  <a:close/>
                </a:path>
                <a:path w="15786100" h="5746115">
                  <a:moveTo>
                    <a:pt x="13603759" y="468823"/>
                  </a:moveTo>
                  <a:lnTo>
                    <a:pt x="13562525" y="486560"/>
                  </a:lnTo>
                  <a:lnTo>
                    <a:pt x="13545479" y="529407"/>
                  </a:lnTo>
                  <a:lnTo>
                    <a:pt x="13546545" y="541602"/>
                  </a:lnTo>
                  <a:lnTo>
                    <a:pt x="13549659" y="552559"/>
                  </a:lnTo>
                  <a:lnTo>
                    <a:pt x="13549741" y="552847"/>
                  </a:lnTo>
                  <a:lnTo>
                    <a:pt x="13581357" y="585615"/>
                  </a:lnTo>
                  <a:lnTo>
                    <a:pt x="13603759" y="589992"/>
                  </a:lnTo>
                  <a:lnTo>
                    <a:pt x="13617193" y="588567"/>
                  </a:lnTo>
                  <a:lnTo>
                    <a:pt x="13628927" y="584291"/>
                  </a:lnTo>
                  <a:lnTo>
                    <a:pt x="13638962" y="577164"/>
                  </a:lnTo>
                  <a:lnTo>
                    <a:pt x="13644411" y="570642"/>
                  </a:lnTo>
                  <a:lnTo>
                    <a:pt x="13606294" y="570642"/>
                  </a:lnTo>
                  <a:lnTo>
                    <a:pt x="13598001" y="569907"/>
                  </a:lnTo>
                  <a:lnTo>
                    <a:pt x="13568457" y="545533"/>
                  </a:lnTo>
                  <a:lnTo>
                    <a:pt x="13565520" y="529407"/>
                  </a:lnTo>
                  <a:lnTo>
                    <a:pt x="13566254" y="521014"/>
                  </a:lnTo>
                  <a:lnTo>
                    <a:pt x="13590399" y="491168"/>
                  </a:lnTo>
                  <a:lnTo>
                    <a:pt x="13606294" y="488173"/>
                  </a:lnTo>
                  <a:lnTo>
                    <a:pt x="13644411" y="488173"/>
                  </a:lnTo>
                  <a:lnTo>
                    <a:pt x="13638962" y="481651"/>
                  </a:lnTo>
                  <a:lnTo>
                    <a:pt x="13628927" y="474524"/>
                  </a:lnTo>
                  <a:lnTo>
                    <a:pt x="13617193" y="470248"/>
                  </a:lnTo>
                  <a:lnTo>
                    <a:pt x="13603759" y="468823"/>
                  </a:lnTo>
                  <a:close/>
                </a:path>
                <a:path w="15786100" h="5746115">
                  <a:moveTo>
                    <a:pt x="13667339" y="567186"/>
                  </a:moveTo>
                  <a:lnTo>
                    <a:pt x="13647298" y="567186"/>
                  </a:lnTo>
                  <a:lnTo>
                    <a:pt x="13647298" y="586997"/>
                  </a:lnTo>
                  <a:lnTo>
                    <a:pt x="13667339" y="586997"/>
                  </a:lnTo>
                  <a:lnTo>
                    <a:pt x="13667339" y="567186"/>
                  </a:lnTo>
                  <a:close/>
                </a:path>
                <a:path w="15786100" h="5746115">
                  <a:moveTo>
                    <a:pt x="13644411" y="488173"/>
                  </a:moveTo>
                  <a:lnTo>
                    <a:pt x="13606294" y="488173"/>
                  </a:lnTo>
                  <a:lnTo>
                    <a:pt x="13614688" y="488922"/>
                  </a:lnTo>
                  <a:lnTo>
                    <a:pt x="13622362" y="491168"/>
                  </a:lnTo>
                  <a:lnTo>
                    <a:pt x="13646564" y="521014"/>
                  </a:lnTo>
                  <a:lnTo>
                    <a:pt x="13647298" y="529407"/>
                  </a:lnTo>
                  <a:lnTo>
                    <a:pt x="13646564" y="537816"/>
                  </a:lnTo>
                  <a:lnTo>
                    <a:pt x="13622362" y="567705"/>
                  </a:lnTo>
                  <a:lnTo>
                    <a:pt x="13606294" y="570642"/>
                  </a:lnTo>
                  <a:lnTo>
                    <a:pt x="13644411" y="570642"/>
                  </a:lnTo>
                  <a:lnTo>
                    <a:pt x="13647298" y="567186"/>
                  </a:lnTo>
                  <a:lnTo>
                    <a:pt x="13667339" y="567186"/>
                  </a:lnTo>
                  <a:lnTo>
                    <a:pt x="13667339" y="491628"/>
                  </a:lnTo>
                  <a:lnTo>
                    <a:pt x="13647298" y="491628"/>
                  </a:lnTo>
                  <a:lnTo>
                    <a:pt x="13644411" y="488173"/>
                  </a:lnTo>
                  <a:close/>
                </a:path>
                <a:path w="15786100" h="5746115">
                  <a:moveTo>
                    <a:pt x="13667339" y="425746"/>
                  </a:moveTo>
                  <a:lnTo>
                    <a:pt x="13647298" y="425746"/>
                  </a:lnTo>
                  <a:lnTo>
                    <a:pt x="13647298" y="491628"/>
                  </a:lnTo>
                  <a:lnTo>
                    <a:pt x="13667339" y="491628"/>
                  </a:lnTo>
                  <a:lnTo>
                    <a:pt x="13667339" y="425746"/>
                  </a:lnTo>
                  <a:close/>
                </a:path>
                <a:path w="15786100" h="5746115">
                  <a:moveTo>
                    <a:pt x="13715211" y="471818"/>
                  </a:moveTo>
                  <a:lnTo>
                    <a:pt x="13695169" y="471818"/>
                  </a:lnTo>
                  <a:lnTo>
                    <a:pt x="13695169" y="542538"/>
                  </a:lnTo>
                  <a:lnTo>
                    <a:pt x="13713987" y="582865"/>
                  </a:lnTo>
                  <a:lnTo>
                    <a:pt x="13739859" y="589992"/>
                  </a:lnTo>
                  <a:lnTo>
                    <a:pt x="13751607" y="588768"/>
                  </a:lnTo>
                  <a:lnTo>
                    <a:pt x="13761743" y="585097"/>
                  </a:lnTo>
                  <a:lnTo>
                    <a:pt x="13770266" y="578978"/>
                  </a:lnTo>
                  <a:lnTo>
                    <a:pt x="13776806" y="570872"/>
                  </a:lnTo>
                  <a:lnTo>
                    <a:pt x="13734868" y="570872"/>
                  </a:lnTo>
                  <a:lnTo>
                    <a:pt x="13727880" y="568338"/>
                  </a:lnTo>
                  <a:lnTo>
                    <a:pt x="13722812" y="563270"/>
                  </a:lnTo>
                  <a:lnTo>
                    <a:pt x="13717744" y="558049"/>
                  </a:lnTo>
                  <a:lnTo>
                    <a:pt x="13715211" y="550754"/>
                  </a:lnTo>
                  <a:lnTo>
                    <a:pt x="13715211" y="471818"/>
                  </a:lnTo>
                  <a:close/>
                </a:path>
                <a:path w="15786100" h="5746115">
                  <a:moveTo>
                    <a:pt x="13797219" y="471818"/>
                  </a:moveTo>
                  <a:lnTo>
                    <a:pt x="13777177" y="471818"/>
                  </a:lnTo>
                  <a:lnTo>
                    <a:pt x="13777177" y="532863"/>
                  </a:lnTo>
                  <a:lnTo>
                    <a:pt x="13776601" y="541919"/>
                  </a:lnTo>
                  <a:lnTo>
                    <a:pt x="13750474" y="570412"/>
                  </a:lnTo>
                  <a:lnTo>
                    <a:pt x="13777177" y="570412"/>
                  </a:lnTo>
                  <a:lnTo>
                    <a:pt x="13777177" y="586997"/>
                  </a:lnTo>
                  <a:lnTo>
                    <a:pt x="13797219" y="586997"/>
                  </a:lnTo>
                  <a:lnTo>
                    <a:pt x="13797219" y="471818"/>
                  </a:lnTo>
                  <a:close/>
                </a:path>
                <a:path w="15786100" h="5746115">
                  <a:moveTo>
                    <a:pt x="13777177" y="570412"/>
                  </a:moveTo>
                  <a:lnTo>
                    <a:pt x="13749473" y="570412"/>
                  </a:lnTo>
                  <a:lnTo>
                    <a:pt x="13743776" y="570872"/>
                  </a:lnTo>
                  <a:lnTo>
                    <a:pt x="13776806" y="570872"/>
                  </a:lnTo>
                  <a:lnTo>
                    <a:pt x="13777177" y="570412"/>
                  </a:lnTo>
                  <a:close/>
                </a:path>
                <a:path w="15786100" h="5746115">
                  <a:moveTo>
                    <a:pt x="13881864" y="468823"/>
                  </a:moveTo>
                  <a:lnTo>
                    <a:pt x="13838557" y="486330"/>
                  </a:lnTo>
                  <a:lnTo>
                    <a:pt x="13821281" y="529407"/>
                  </a:lnTo>
                  <a:lnTo>
                    <a:pt x="13822361" y="541789"/>
                  </a:lnTo>
                  <a:lnTo>
                    <a:pt x="13847742" y="580274"/>
                  </a:lnTo>
                  <a:lnTo>
                    <a:pt x="13881864" y="589992"/>
                  </a:lnTo>
                  <a:lnTo>
                    <a:pt x="13890085" y="589488"/>
                  </a:lnTo>
                  <a:lnTo>
                    <a:pt x="13924712" y="572312"/>
                  </a:lnTo>
                  <a:lnTo>
                    <a:pt x="13926509" y="570181"/>
                  </a:lnTo>
                  <a:lnTo>
                    <a:pt x="13881864" y="570181"/>
                  </a:lnTo>
                  <a:lnTo>
                    <a:pt x="13873572" y="569447"/>
                  </a:lnTo>
                  <a:lnTo>
                    <a:pt x="13842041" y="537700"/>
                  </a:lnTo>
                  <a:lnTo>
                    <a:pt x="13841322" y="529407"/>
                  </a:lnTo>
                  <a:lnTo>
                    <a:pt x="13842041" y="521014"/>
                  </a:lnTo>
                  <a:lnTo>
                    <a:pt x="13865970" y="491340"/>
                  </a:lnTo>
                  <a:lnTo>
                    <a:pt x="13881864" y="488403"/>
                  </a:lnTo>
                  <a:lnTo>
                    <a:pt x="13925785" y="488403"/>
                  </a:lnTo>
                  <a:lnTo>
                    <a:pt x="13924366" y="486618"/>
                  </a:lnTo>
                  <a:lnTo>
                    <a:pt x="13890172" y="469341"/>
                  </a:lnTo>
                  <a:lnTo>
                    <a:pt x="13881864" y="468823"/>
                  </a:lnTo>
                  <a:close/>
                </a:path>
                <a:path w="15786100" h="5746115">
                  <a:moveTo>
                    <a:pt x="13916649" y="550140"/>
                  </a:moveTo>
                  <a:lnTo>
                    <a:pt x="13889544" y="570181"/>
                  </a:lnTo>
                  <a:lnTo>
                    <a:pt x="13926509" y="570181"/>
                  </a:lnTo>
                  <a:lnTo>
                    <a:pt x="13929607" y="566510"/>
                  </a:lnTo>
                  <a:lnTo>
                    <a:pt x="13933696" y="560045"/>
                  </a:lnTo>
                  <a:lnTo>
                    <a:pt x="13916649" y="550140"/>
                  </a:lnTo>
                  <a:close/>
                </a:path>
                <a:path w="15786100" h="5746115">
                  <a:moveTo>
                    <a:pt x="13925785" y="488403"/>
                  </a:moveTo>
                  <a:lnTo>
                    <a:pt x="13889544" y="488403"/>
                  </a:lnTo>
                  <a:lnTo>
                    <a:pt x="13896378" y="490246"/>
                  </a:lnTo>
                  <a:lnTo>
                    <a:pt x="13902366" y="493932"/>
                  </a:lnTo>
                  <a:lnTo>
                    <a:pt x="13908509" y="497618"/>
                  </a:lnTo>
                  <a:lnTo>
                    <a:pt x="13913040" y="502532"/>
                  </a:lnTo>
                  <a:lnTo>
                    <a:pt x="13915959" y="508675"/>
                  </a:lnTo>
                  <a:lnTo>
                    <a:pt x="13932774" y="499000"/>
                  </a:lnTo>
                  <a:lnTo>
                    <a:pt x="13929002" y="492449"/>
                  </a:lnTo>
                  <a:lnTo>
                    <a:pt x="13925785" y="488403"/>
                  </a:lnTo>
                  <a:close/>
                </a:path>
                <a:path w="15786100" h="5746115">
                  <a:moveTo>
                    <a:pt x="14005812" y="468823"/>
                  </a:moveTo>
                  <a:lnTo>
                    <a:pt x="13992561" y="469946"/>
                  </a:lnTo>
                  <a:lnTo>
                    <a:pt x="13992917" y="469946"/>
                  </a:lnTo>
                  <a:lnTo>
                    <a:pt x="13981567" y="473142"/>
                  </a:lnTo>
                  <a:lnTo>
                    <a:pt x="13949663" y="505565"/>
                  </a:lnTo>
                  <a:lnTo>
                    <a:pt x="13945459" y="529407"/>
                  </a:lnTo>
                  <a:lnTo>
                    <a:pt x="13946524" y="541976"/>
                  </a:lnTo>
                  <a:lnTo>
                    <a:pt x="13971777" y="580403"/>
                  </a:lnTo>
                  <a:lnTo>
                    <a:pt x="14007195" y="589992"/>
                  </a:lnTo>
                  <a:lnTo>
                    <a:pt x="14023061" y="588365"/>
                  </a:lnTo>
                  <a:lnTo>
                    <a:pt x="14036796" y="583484"/>
                  </a:lnTo>
                  <a:lnTo>
                    <a:pt x="14048400" y="575350"/>
                  </a:lnTo>
                  <a:lnTo>
                    <a:pt x="14051934" y="571102"/>
                  </a:lnTo>
                  <a:lnTo>
                    <a:pt x="14007655" y="571102"/>
                  </a:lnTo>
                  <a:lnTo>
                    <a:pt x="13999794" y="570570"/>
                  </a:lnTo>
                  <a:lnTo>
                    <a:pt x="13967961" y="545907"/>
                  </a:lnTo>
                  <a:lnTo>
                    <a:pt x="13965960" y="538622"/>
                  </a:lnTo>
                  <a:lnTo>
                    <a:pt x="14062481" y="538622"/>
                  </a:lnTo>
                  <a:lnTo>
                    <a:pt x="14062942" y="535550"/>
                  </a:lnTo>
                  <a:lnTo>
                    <a:pt x="14063172" y="532556"/>
                  </a:lnTo>
                  <a:lnTo>
                    <a:pt x="14063153" y="529407"/>
                  </a:lnTo>
                  <a:lnTo>
                    <a:pt x="14062462" y="521115"/>
                  </a:lnTo>
                  <a:lnTo>
                    <a:pt x="13965960" y="521115"/>
                  </a:lnTo>
                  <a:lnTo>
                    <a:pt x="13967731" y="513901"/>
                  </a:lnTo>
                  <a:lnTo>
                    <a:pt x="13998096" y="488288"/>
                  </a:lnTo>
                  <a:lnTo>
                    <a:pt x="14005812" y="487712"/>
                  </a:lnTo>
                  <a:lnTo>
                    <a:pt x="14047743" y="487712"/>
                  </a:lnTo>
                  <a:lnTo>
                    <a:pt x="14047047" y="486791"/>
                  </a:lnTo>
                  <a:lnTo>
                    <a:pt x="14038509" y="478930"/>
                  </a:lnTo>
                  <a:lnTo>
                    <a:pt x="14028791" y="473315"/>
                  </a:lnTo>
                  <a:lnTo>
                    <a:pt x="14017892" y="469946"/>
                  </a:lnTo>
                  <a:lnTo>
                    <a:pt x="14005812" y="468823"/>
                  </a:lnTo>
                  <a:close/>
                </a:path>
                <a:path w="15786100" h="5746115">
                  <a:moveTo>
                    <a:pt x="14040827" y="554286"/>
                  </a:moveTo>
                  <a:lnTo>
                    <a:pt x="14034866" y="561643"/>
                  </a:lnTo>
                  <a:lnTo>
                    <a:pt x="14027351" y="566898"/>
                  </a:lnTo>
                  <a:lnTo>
                    <a:pt x="14018281" y="570051"/>
                  </a:lnTo>
                  <a:lnTo>
                    <a:pt x="14007655" y="571102"/>
                  </a:lnTo>
                  <a:lnTo>
                    <a:pt x="14051934" y="571102"/>
                  </a:lnTo>
                  <a:lnTo>
                    <a:pt x="14057874" y="563961"/>
                  </a:lnTo>
                  <a:lnTo>
                    <a:pt x="14040827" y="554286"/>
                  </a:lnTo>
                  <a:close/>
                </a:path>
                <a:path w="15786100" h="5746115">
                  <a:moveTo>
                    <a:pt x="14047743" y="487712"/>
                  </a:moveTo>
                  <a:lnTo>
                    <a:pt x="14005812" y="487712"/>
                  </a:lnTo>
                  <a:lnTo>
                    <a:pt x="14013050" y="488288"/>
                  </a:lnTo>
                  <a:lnTo>
                    <a:pt x="14012677" y="488288"/>
                  </a:lnTo>
                  <a:lnTo>
                    <a:pt x="14042900" y="521115"/>
                  </a:lnTo>
                  <a:lnTo>
                    <a:pt x="14062462" y="521115"/>
                  </a:lnTo>
                  <a:lnTo>
                    <a:pt x="14062164" y="517544"/>
                  </a:lnTo>
                  <a:lnTo>
                    <a:pt x="14059234" y="506717"/>
                  </a:lnTo>
                  <a:lnTo>
                    <a:pt x="14059141" y="506371"/>
                  </a:lnTo>
                  <a:lnTo>
                    <a:pt x="14054158" y="496236"/>
                  </a:lnTo>
                  <a:lnTo>
                    <a:pt x="14053470" y="495285"/>
                  </a:lnTo>
                  <a:lnTo>
                    <a:pt x="14047743" y="487712"/>
                  </a:lnTo>
                  <a:close/>
                </a:path>
                <a:path w="15786100" h="5746115">
                  <a:moveTo>
                    <a:pt x="14137816" y="468823"/>
                  </a:moveTo>
                  <a:lnTo>
                    <a:pt x="14096581" y="486560"/>
                  </a:lnTo>
                  <a:lnTo>
                    <a:pt x="14079535" y="529407"/>
                  </a:lnTo>
                  <a:lnTo>
                    <a:pt x="14080601" y="541602"/>
                  </a:lnTo>
                  <a:lnTo>
                    <a:pt x="14083715" y="552559"/>
                  </a:lnTo>
                  <a:lnTo>
                    <a:pt x="14083797" y="552847"/>
                  </a:lnTo>
                  <a:lnTo>
                    <a:pt x="14115413" y="585615"/>
                  </a:lnTo>
                  <a:lnTo>
                    <a:pt x="14137816" y="589992"/>
                  </a:lnTo>
                  <a:lnTo>
                    <a:pt x="14151249" y="588567"/>
                  </a:lnTo>
                  <a:lnTo>
                    <a:pt x="14162983" y="584291"/>
                  </a:lnTo>
                  <a:lnTo>
                    <a:pt x="14173018" y="577164"/>
                  </a:lnTo>
                  <a:lnTo>
                    <a:pt x="14178467" y="570642"/>
                  </a:lnTo>
                  <a:lnTo>
                    <a:pt x="14140350" y="570642"/>
                  </a:lnTo>
                  <a:lnTo>
                    <a:pt x="14132057" y="569907"/>
                  </a:lnTo>
                  <a:lnTo>
                    <a:pt x="14102513" y="545533"/>
                  </a:lnTo>
                  <a:lnTo>
                    <a:pt x="14099576" y="529407"/>
                  </a:lnTo>
                  <a:lnTo>
                    <a:pt x="14100310" y="521014"/>
                  </a:lnTo>
                  <a:lnTo>
                    <a:pt x="14124455" y="491168"/>
                  </a:lnTo>
                  <a:lnTo>
                    <a:pt x="14140350" y="488173"/>
                  </a:lnTo>
                  <a:lnTo>
                    <a:pt x="14178467" y="488173"/>
                  </a:lnTo>
                  <a:lnTo>
                    <a:pt x="14173018" y="481651"/>
                  </a:lnTo>
                  <a:lnTo>
                    <a:pt x="14162983" y="474524"/>
                  </a:lnTo>
                  <a:lnTo>
                    <a:pt x="14151249" y="470248"/>
                  </a:lnTo>
                  <a:lnTo>
                    <a:pt x="14137816" y="468823"/>
                  </a:lnTo>
                  <a:close/>
                </a:path>
                <a:path w="15786100" h="5746115">
                  <a:moveTo>
                    <a:pt x="14201395" y="567186"/>
                  </a:moveTo>
                  <a:lnTo>
                    <a:pt x="14181354" y="567186"/>
                  </a:lnTo>
                  <a:lnTo>
                    <a:pt x="14181354" y="586997"/>
                  </a:lnTo>
                  <a:lnTo>
                    <a:pt x="14201395" y="586997"/>
                  </a:lnTo>
                  <a:lnTo>
                    <a:pt x="14201395" y="567186"/>
                  </a:lnTo>
                  <a:close/>
                </a:path>
                <a:path w="15786100" h="5746115">
                  <a:moveTo>
                    <a:pt x="14178467" y="488173"/>
                  </a:moveTo>
                  <a:lnTo>
                    <a:pt x="14140350" y="488173"/>
                  </a:lnTo>
                  <a:lnTo>
                    <a:pt x="14148744" y="488922"/>
                  </a:lnTo>
                  <a:lnTo>
                    <a:pt x="14156418" y="491168"/>
                  </a:lnTo>
                  <a:lnTo>
                    <a:pt x="14180620" y="521014"/>
                  </a:lnTo>
                  <a:lnTo>
                    <a:pt x="14181354" y="529407"/>
                  </a:lnTo>
                  <a:lnTo>
                    <a:pt x="14180620" y="537816"/>
                  </a:lnTo>
                  <a:lnTo>
                    <a:pt x="14156418" y="567705"/>
                  </a:lnTo>
                  <a:lnTo>
                    <a:pt x="14140350" y="570642"/>
                  </a:lnTo>
                  <a:lnTo>
                    <a:pt x="14178467" y="570642"/>
                  </a:lnTo>
                  <a:lnTo>
                    <a:pt x="14181354" y="567186"/>
                  </a:lnTo>
                  <a:lnTo>
                    <a:pt x="14201395" y="567186"/>
                  </a:lnTo>
                  <a:lnTo>
                    <a:pt x="14201395" y="491628"/>
                  </a:lnTo>
                  <a:lnTo>
                    <a:pt x="14181354" y="491628"/>
                  </a:lnTo>
                  <a:lnTo>
                    <a:pt x="14178467" y="488173"/>
                  </a:lnTo>
                  <a:close/>
                </a:path>
                <a:path w="15786100" h="5746115">
                  <a:moveTo>
                    <a:pt x="14201395" y="425746"/>
                  </a:moveTo>
                  <a:lnTo>
                    <a:pt x="14181354" y="425746"/>
                  </a:lnTo>
                  <a:lnTo>
                    <a:pt x="14181354" y="491628"/>
                  </a:lnTo>
                  <a:lnTo>
                    <a:pt x="14201395" y="491628"/>
                  </a:lnTo>
                  <a:lnTo>
                    <a:pt x="14201395" y="425746"/>
                  </a:lnTo>
                  <a:close/>
                </a:path>
                <a:path w="15786100" h="5746115">
                  <a:moveTo>
                    <a:pt x="14303170" y="423903"/>
                  </a:moveTo>
                  <a:lnTo>
                    <a:pt x="14295646" y="423903"/>
                  </a:lnTo>
                  <a:lnTo>
                    <a:pt x="14292421" y="425285"/>
                  </a:lnTo>
                  <a:lnTo>
                    <a:pt x="14289810" y="428049"/>
                  </a:lnTo>
                  <a:lnTo>
                    <a:pt x="14287198" y="430660"/>
                  </a:lnTo>
                  <a:lnTo>
                    <a:pt x="14285893" y="433808"/>
                  </a:lnTo>
                  <a:lnTo>
                    <a:pt x="14285893" y="441180"/>
                  </a:lnTo>
                  <a:lnTo>
                    <a:pt x="14287198" y="444328"/>
                  </a:lnTo>
                  <a:lnTo>
                    <a:pt x="14292421" y="449549"/>
                  </a:lnTo>
                  <a:lnTo>
                    <a:pt x="14295646" y="450855"/>
                  </a:lnTo>
                  <a:lnTo>
                    <a:pt x="14303170" y="450855"/>
                  </a:lnTo>
                  <a:lnTo>
                    <a:pt x="14306319" y="449549"/>
                  </a:lnTo>
                  <a:lnTo>
                    <a:pt x="14311541" y="444328"/>
                  </a:lnTo>
                  <a:lnTo>
                    <a:pt x="14312846" y="441180"/>
                  </a:lnTo>
                  <a:lnTo>
                    <a:pt x="14312846" y="433808"/>
                  </a:lnTo>
                  <a:lnTo>
                    <a:pt x="14311541" y="430660"/>
                  </a:lnTo>
                  <a:lnTo>
                    <a:pt x="14308930" y="428049"/>
                  </a:lnTo>
                  <a:lnTo>
                    <a:pt x="14306319" y="425285"/>
                  </a:lnTo>
                  <a:lnTo>
                    <a:pt x="14303170" y="423903"/>
                  </a:lnTo>
                  <a:close/>
                </a:path>
                <a:path w="15786100" h="5746115">
                  <a:moveTo>
                    <a:pt x="14309390" y="471818"/>
                  </a:moveTo>
                  <a:lnTo>
                    <a:pt x="14289349" y="471818"/>
                  </a:lnTo>
                  <a:lnTo>
                    <a:pt x="14289349" y="586997"/>
                  </a:lnTo>
                  <a:lnTo>
                    <a:pt x="14309390" y="586997"/>
                  </a:lnTo>
                  <a:lnTo>
                    <a:pt x="14309390" y="471818"/>
                  </a:lnTo>
                  <a:close/>
                </a:path>
                <a:path w="15786100" h="5746115">
                  <a:moveTo>
                    <a:pt x="14360006" y="471818"/>
                  </a:moveTo>
                  <a:lnTo>
                    <a:pt x="14339965" y="471818"/>
                  </a:lnTo>
                  <a:lnTo>
                    <a:pt x="14339965" y="586997"/>
                  </a:lnTo>
                  <a:lnTo>
                    <a:pt x="14360006" y="586997"/>
                  </a:lnTo>
                  <a:lnTo>
                    <a:pt x="14360006" y="525952"/>
                  </a:lnTo>
                  <a:lnTo>
                    <a:pt x="14360582" y="516910"/>
                  </a:lnTo>
                  <a:lnTo>
                    <a:pt x="14385918" y="488634"/>
                  </a:lnTo>
                  <a:lnTo>
                    <a:pt x="14385067" y="488634"/>
                  </a:lnTo>
                  <a:lnTo>
                    <a:pt x="14387849" y="488403"/>
                  </a:lnTo>
                  <a:lnTo>
                    <a:pt x="14360006" y="488403"/>
                  </a:lnTo>
                  <a:lnTo>
                    <a:pt x="14360006" y="471818"/>
                  </a:lnTo>
                  <a:close/>
                </a:path>
                <a:path w="15786100" h="5746115">
                  <a:moveTo>
                    <a:pt x="14434613" y="487943"/>
                  </a:moveTo>
                  <a:lnTo>
                    <a:pt x="14402317" y="487943"/>
                  </a:lnTo>
                  <a:lnTo>
                    <a:pt x="14409303" y="490554"/>
                  </a:lnTo>
                  <a:lnTo>
                    <a:pt x="14414371" y="495775"/>
                  </a:lnTo>
                  <a:lnTo>
                    <a:pt x="14419439" y="500843"/>
                  </a:lnTo>
                  <a:lnTo>
                    <a:pt x="14421974" y="508061"/>
                  </a:lnTo>
                  <a:lnTo>
                    <a:pt x="14421974" y="586997"/>
                  </a:lnTo>
                  <a:lnTo>
                    <a:pt x="14442014" y="586997"/>
                  </a:lnTo>
                  <a:lnTo>
                    <a:pt x="14442014" y="516277"/>
                  </a:lnTo>
                  <a:lnTo>
                    <a:pt x="14441251" y="505911"/>
                  </a:lnTo>
                  <a:lnTo>
                    <a:pt x="14438962" y="496696"/>
                  </a:lnTo>
                  <a:lnTo>
                    <a:pt x="14435147" y="488634"/>
                  </a:lnTo>
                  <a:lnTo>
                    <a:pt x="14434613" y="487943"/>
                  </a:lnTo>
                  <a:close/>
                </a:path>
                <a:path w="15786100" h="5746115">
                  <a:moveTo>
                    <a:pt x="14397325" y="468823"/>
                  </a:moveTo>
                  <a:lnTo>
                    <a:pt x="14385576" y="470047"/>
                  </a:lnTo>
                  <a:lnTo>
                    <a:pt x="14375440" y="473718"/>
                  </a:lnTo>
                  <a:lnTo>
                    <a:pt x="14366917" y="479837"/>
                  </a:lnTo>
                  <a:lnTo>
                    <a:pt x="14360006" y="488403"/>
                  </a:lnTo>
                  <a:lnTo>
                    <a:pt x="14387849" y="488403"/>
                  </a:lnTo>
                  <a:lnTo>
                    <a:pt x="14393409" y="487943"/>
                  </a:lnTo>
                  <a:lnTo>
                    <a:pt x="14434613" y="487943"/>
                  </a:lnTo>
                  <a:lnTo>
                    <a:pt x="14429805" y="481723"/>
                  </a:lnTo>
                  <a:lnTo>
                    <a:pt x="14423197" y="476079"/>
                  </a:lnTo>
                  <a:lnTo>
                    <a:pt x="14415581" y="472048"/>
                  </a:lnTo>
                  <a:lnTo>
                    <a:pt x="14406957" y="469629"/>
                  </a:lnTo>
                  <a:lnTo>
                    <a:pt x="14397325" y="468823"/>
                  </a:lnTo>
                  <a:close/>
                </a:path>
                <a:path w="15786100" h="5746115">
                  <a:moveTo>
                    <a:pt x="14579413" y="468823"/>
                  </a:moveTo>
                  <a:lnTo>
                    <a:pt x="14538179" y="486560"/>
                  </a:lnTo>
                  <a:lnTo>
                    <a:pt x="14521133" y="529407"/>
                  </a:lnTo>
                  <a:lnTo>
                    <a:pt x="14522198" y="541602"/>
                  </a:lnTo>
                  <a:lnTo>
                    <a:pt x="14525312" y="552559"/>
                  </a:lnTo>
                  <a:lnTo>
                    <a:pt x="14525394" y="552847"/>
                  </a:lnTo>
                  <a:lnTo>
                    <a:pt x="14557011" y="585615"/>
                  </a:lnTo>
                  <a:lnTo>
                    <a:pt x="14579413" y="589992"/>
                  </a:lnTo>
                  <a:lnTo>
                    <a:pt x="14592846" y="588567"/>
                  </a:lnTo>
                  <a:lnTo>
                    <a:pt x="14604580" y="584291"/>
                  </a:lnTo>
                  <a:lnTo>
                    <a:pt x="14614615" y="577164"/>
                  </a:lnTo>
                  <a:lnTo>
                    <a:pt x="14620065" y="570642"/>
                  </a:lnTo>
                  <a:lnTo>
                    <a:pt x="14581947" y="570642"/>
                  </a:lnTo>
                  <a:lnTo>
                    <a:pt x="14573655" y="569907"/>
                  </a:lnTo>
                  <a:lnTo>
                    <a:pt x="14544111" y="545533"/>
                  </a:lnTo>
                  <a:lnTo>
                    <a:pt x="14541173" y="529407"/>
                  </a:lnTo>
                  <a:lnTo>
                    <a:pt x="14541908" y="521014"/>
                  </a:lnTo>
                  <a:lnTo>
                    <a:pt x="14566052" y="491168"/>
                  </a:lnTo>
                  <a:lnTo>
                    <a:pt x="14581947" y="488173"/>
                  </a:lnTo>
                  <a:lnTo>
                    <a:pt x="14620065" y="488173"/>
                  </a:lnTo>
                  <a:lnTo>
                    <a:pt x="14614615" y="481651"/>
                  </a:lnTo>
                  <a:lnTo>
                    <a:pt x="14604580" y="474524"/>
                  </a:lnTo>
                  <a:lnTo>
                    <a:pt x="14592846" y="470248"/>
                  </a:lnTo>
                  <a:lnTo>
                    <a:pt x="14579413" y="468823"/>
                  </a:lnTo>
                  <a:close/>
                </a:path>
                <a:path w="15786100" h="5746115">
                  <a:moveTo>
                    <a:pt x="14642992" y="567186"/>
                  </a:moveTo>
                  <a:lnTo>
                    <a:pt x="14622952" y="567186"/>
                  </a:lnTo>
                  <a:lnTo>
                    <a:pt x="14622952" y="586997"/>
                  </a:lnTo>
                  <a:lnTo>
                    <a:pt x="14642992" y="586997"/>
                  </a:lnTo>
                  <a:lnTo>
                    <a:pt x="14642992" y="567186"/>
                  </a:lnTo>
                  <a:close/>
                </a:path>
                <a:path w="15786100" h="5746115">
                  <a:moveTo>
                    <a:pt x="14620065" y="488173"/>
                  </a:moveTo>
                  <a:lnTo>
                    <a:pt x="14581947" y="488173"/>
                  </a:lnTo>
                  <a:lnTo>
                    <a:pt x="14590341" y="488922"/>
                  </a:lnTo>
                  <a:lnTo>
                    <a:pt x="14598015" y="491168"/>
                  </a:lnTo>
                  <a:lnTo>
                    <a:pt x="14622217" y="521014"/>
                  </a:lnTo>
                  <a:lnTo>
                    <a:pt x="14622952" y="529407"/>
                  </a:lnTo>
                  <a:lnTo>
                    <a:pt x="14622217" y="537816"/>
                  </a:lnTo>
                  <a:lnTo>
                    <a:pt x="14598015" y="567705"/>
                  </a:lnTo>
                  <a:lnTo>
                    <a:pt x="14581947" y="570642"/>
                  </a:lnTo>
                  <a:lnTo>
                    <a:pt x="14620065" y="570642"/>
                  </a:lnTo>
                  <a:lnTo>
                    <a:pt x="14622952" y="567186"/>
                  </a:lnTo>
                  <a:lnTo>
                    <a:pt x="14642992" y="567186"/>
                  </a:lnTo>
                  <a:lnTo>
                    <a:pt x="14642992" y="491628"/>
                  </a:lnTo>
                  <a:lnTo>
                    <a:pt x="14622952" y="491628"/>
                  </a:lnTo>
                  <a:lnTo>
                    <a:pt x="14620065" y="488173"/>
                  </a:lnTo>
                  <a:close/>
                </a:path>
                <a:path w="15786100" h="5746115">
                  <a:moveTo>
                    <a:pt x="14642992" y="471818"/>
                  </a:moveTo>
                  <a:lnTo>
                    <a:pt x="14622952" y="471818"/>
                  </a:lnTo>
                  <a:lnTo>
                    <a:pt x="14622952" y="491628"/>
                  </a:lnTo>
                  <a:lnTo>
                    <a:pt x="14642992" y="491628"/>
                  </a:lnTo>
                  <a:lnTo>
                    <a:pt x="14642992" y="471818"/>
                  </a:lnTo>
                  <a:close/>
                </a:path>
                <a:path w="15786100" h="5746115">
                  <a:moveTo>
                    <a:pt x="14785080" y="468823"/>
                  </a:moveTo>
                  <a:lnTo>
                    <a:pt x="14741773" y="486330"/>
                  </a:lnTo>
                  <a:lnTo>
                    <a:pt x="14724497" y="529407"/>
                  </a:lnTo>
                  <a:lnTo>
                    <a:pt x="14725577" y="541789"/>
                  </a:lnTo>
                  <a:lnTo>
                    <a:pt x="14750958" y="580274"/>
                  </a:lnTo>
                  <a:lnTo>
                    <a:pt x="14785080" y="589992"/>
                  </a:lnTo>
                  <a:lnTo>
                    <a:pt x="14793301" y="589488"/>
                  </a:lnTo>
                  <a:lnTo>
                    <a:pt x="14827928" y="572312"/>
                  </a:lnTo>
                  <a:lnTo>
                    <a:pt x="14829725" y="570181"/>
                  </a:lnTo>
                  <a:lnTo>
                    <a:pt x="14785080" y="570181"/>
                  </a:lnTo>
                  <a:lnTo>
                    <a:pt x="14776788" y="569447"/>
                  </a:lnTo>
                  <a:lnTo>
                    <a:pt x="14745258" y="537700"/>
                  </a:lnTo>
                  <a:lnTo>
                    <a:pt x="14744538" y="529407"/>
                  </a:lnTo>
                  <a:lnTo>
                    <a:pt x="14745258" y="521014"/>
                  </a:lnTo>
                  <a:lnTo>
                    <a:pt x="14769186" y="491340"/>
                  </a:lnTo>
                  <a:lnTo>
                    <a:pt x="14785080" y="488403"/>
                  </a:lnTo>
                  <a:lnTo>
                    <a:pt x="14829001" y="488403"/>
                  </a:lnTo>
                  <a:lnTo>
                    <a:pt x="14827582" y="486618"/>
                  </a:lnTo>
                  <a:lnTo>
                    <a:pt x="14793388" y="469341"/>
                  </a:lnTo>
                  <a:lnTo>
                    <a:pt x="14785080" y="468823"/>
                  </a:lnTo>
                  <a:close/>
                </a:path>
                <a:path w="15786100" h="5746115">
                  <a:moveTo>
                    <a:pt x="14819865" y="550140"/>
                  </a:moveTo>
                  <a:lnTo>
                    <a:pt x="14792760" y="570181"/>
                  </a:lnTo>
                  <a:lnTo>
                    <a:pt x="14829725" y="570181"/>
                  </a:lnTo>
                  <a:lnTo>
                    <a:pt x="14832823" y="566510"/>
                  </a:lnTo>
                  <a:lnTo>
                    <a:pt x="14836912" y="560045"/>
                  </a:lnTo>
                  <a:lnTo>
                    <a:pt x="14819865" y="550140"/>
                  </a:lnTo>
                  <a:close/>
                </a:path>
                <a:path w="15786100" h="5746115">
                  <a:moveTo>
                    <a:pt x="14829001" y="488403"/>
                  </a:moveTo>
                  <a:lnTo>
                    <a:pt x="14792760" y="488403"/>
                  </a:lnTo>
                  <a:lnTo>
                    <a:pt x="14799594" y="490246"/>
                  </a:lnTo>
                  <a:lnTo>
                    <a:pt x="14805582" y="493932"/>
                  </a:lnTo>
                  <a:lnTo>
                    <a:pt x="14811725" y="497618"/>
                  </a:lnTo>
                  <a:lnTo>
                    <a:pt x="14816257" y="502532"/>
                  </a:lnTo>
                  <a:lnTo>
                    <a:pt x="14819175" y="508675"/>
                  </a:lnTo>
                  <a:lnTo>
                    <a:pt x="14835990" y="499000"/>
                  </a:lnTo>
                  <a:lnTo>
                    <a:pt x="14832218" y="492449"/>
                  </a:lnTo>
                  <a:lnTo>
                    <a:pt x="14829001" y="488403"/>
                  </a:lnTo>
                  <a:close/>
                </a:path>
                <a:path w="15786100" h="5746115">
                  <a:moveTo>
                    <a:pt x="14909259" y="468823"/>
                  </a:moveTo>
                  <a:lnTo>
                    <a:pt x="14866182" y="486330"/>
                  </a:lnTo>
                  <a:lnTo>
                    <a:pt x="14848675" y="529407"/>
                  </a:lnTo>
                  <a:lnTo>
                    <a:pt x="14849769" y="541688"/>
                  </a:lnTo>
                  <a:lnTo>
                    <a:pt x="14875526" y="580144"/>
                  </a:lnTo>
                  <a:lnTo>
                    <a:pt x="14909259" y="589992"/>
                  </a:lnTo>
                  <a:lnTo>
                    <a:pt x="14921454" y="588898"/>
                  </a:lnTo>
                  <a:lnTo>
                    <a:pt x="14932698" y="585615"/>
                  </a:lnTo>
                  <a:lnTo>
                    <a:pt x="14942992" y="580144"/>
                  </a:lnTo>
                  <a:lnTo>
                    <a:pt x="14952336" y="572485"/>
                  </a:lnTo>
                  <a:lnTo>
                    <a:pt x="14954074" y="570412"/>
                  </a:lnTo>
                  <a:lnTo>
                    <a:pt x="14909259" y="570412"/>
                  </a:lnTo>
                  <a:lnTo>
                    <a:pt x="14901066" y="569677"/>
                  </a:lnTo>
                  <a:lnTo>
                    <a:pt x="14869450" y="537801"/>
                  </a:lnTo>
                  <a:lnTo>
                    <a:pt x="14868716" y="529407"/>
                  </a:lnTo>
                  <a:lnTo>
                    <a:pt x="14869450" y="521014"/>
                  </a:lnTo>
                  <a:lnTo>
                    <a:pt x="14893537" y="491340"/>
                  </a:lnTo>
                  <a:lnTo>
                    <a:pt x="14909259" y="488403"/>
                  </a:lnTo>
                  <a:lnTo>
                    <a:pt x="14954074" y="488403"/>
                  </a:lnTo>
                  <a:lnTo>
                    <a:pt x="14952336" y="486330"/>
                  </a:lnTo>
                  <a:lnTo>
                    <a:pt x="14942992" y="478671"/>
                  </a:lnTo>
                  <a:lnTo>
                    <a:pt x="14932698" y="473200"/>
                  </a:lnTo>
                  <a:lnTo>
                    <a:pt x="14921454" y="469917"/>
                  </a:lnTo>
                  <a:lnTo>
                    <a:pt x="14909259" y="468823"/>
                  </a:lnTo>
                  <a:close/>
                </a:path>
                <a:path w="15786100" h="5746115">
                  <a:moveTo>
                    <a:pt x="14954074" y="488403"/>
                  </a:moveTo>
                  <a:lnTo>
                    <a:pt x="14909259" y="488403"/>
                  </a:lnTo>
                  <a:lnTo>
                    <a:pt x="14917551" y="489138"/>
                  </a:lnTo>
                  <a:lnTo>
                    <a:pt x="14925154" y="491340"/>
                  </a:lnTo>
                  <a:lnTo>
                    <a:pt x="14949298" y="521014"/>
                  </a:lnTo>
                  <a:lnTo>
                    <a:pt x="14950033" y="529407"/>
                  </a:lnTo>
                  <a:lnTo>
                    <a:pt x="14949298" y="537801"/>
                  </a:lnTo>
                  <a:lnTo>
                    <a:pt x="14925154" y="567474"/>
                  </a:lnTo>
                  <a:lnTo>
                    <a:pt x="14909259" y="570412"/>
                  </a:lnTo>
                  <a:lnTo>
                    <a:pt x="14954074" y="570412"/>
                  </a:lnTo>
                  <a:lnTo>
                    <a:pt x="14960097" y="563227"/>
                  </a:lnTo>
                  <a:lnTo>
                    <a:pt x="14965640" y="552962"/>
                  </a:lnTo>
                  <a:lnTo>
                    <a:pt x="14968966" y="541688"/>
                  </a:lnTo>
                  <a:lnTo>
                    <a:pt x="14970075" y="529407"/>
                  </a:lnTo>
                  <a:lnTo>
                    <a:pt x="14968966" y="517126"/>
                  </a:lnTo>
                  <a:lnTo>
                    <a:pt x="14965640" y="505853"/>
                  </a:lnTo>
                  <a:lnTo>
                    <a:pt x="14960097" y="495588"/>
                  </a:lnTo>
                  <a:lnTo>
                    <a:pt x="14954074" y="488403"/>
                  </a:lnTo>
                  <a:close/>
                </a:path>
                <a:path w="15786100" h="5746115">
                  <a:moveTo>
                    <a:pt x="15011208" y="471818"/>
                  </a:moveTo>
                  <a:lnTo>
                    <a:pt x="14991166" y="471818"/>
                  </a:lnTo>
                  <a:lnTo>
                    <a:pt x="14991166" y="542538"/>
                  </a:lnTo>
                  <a:lnTo>
                    <a:pt x="15009984" y="582865"/>
                  </a:lnTo>
                  <a:lnTo>
                    <a:pt x="15035856" y="589992"/>
                  </a:lnTo>
                  <a:lnTo>
                    <a:pt x="15047604" y="588768"/>
                  </a:lnTo>
                  <a:lnTo>
                    <a:pt x="15057740" y="585097"/>
                  </a:lnTo>
                  <a:lnTo>
                    <a:pt x="15066263" y="578978"/>
                  </a:lnTo>
                  <a:lnTo>
                    <a:pt x="15072803" y="570872"/>
                  </a:lnTo>
                  <a:lnTo>
                    <a:pt x="15030865" y="570872"/>
                  </a:lnTo>
                  <a:lnTo>
                    <a:pt x="15023877" y="568338"/>
                  </a:lnTo>
                  <a:lnTo>
                    <a:pt x="15018809" y="563270"/>
                  </a:lnTo>
                  <a:lnTo>
                    <a:pt x="15013741" y="558049"/>
                  </a:lnTo>
                  <a:lnTo>
                    <a:pt x="15011208" y="550754"/>
                  </a:lnTo>
                  <a:lnTo>
                    <a:pt x="15011208" y="471818"/>
                  </a:lnTo>
                  <a:close/>
                </a:path>
                <a:path w="15786100" h="5746115">
                  <a:moveTo>
                    <a:pt x="15093216" y="471818"/>
                  </a:moveTo>
                  <a:lnTo>
                    <a:pt x="15073174" y="471818"/>
                  </a:lnTo>
                  <a:lnTo>
                    <a:pt x="15073174" y="532863"/>
                  </a:lnTo>
                  <a:lnTo>
                    <a:pt x="15072598" y="541919"/>
                  </a:lnTo>
                  <a:lnTo>
                    <a:pt x="15046471" y="570412"/>
                  </a:lnTo>
                  <a:lnTo>
                    <a:pt x="15073174" y="570412"/>
                  </a:lnTo>
                  <a:lnTo>
                    <a:pt x="15073174" y="586997"/>
                  </a:lnTo>
                  <a:lnTo>
                    <a:pt x="15093216" y="586997"/>
                  </a:lnTo>
                  <a:lnTo>
                    <a:pt x="15093216" y="471818"/>
                  </a:lnTo>
                  <a:close/>
                </a:path>
                <a:path w="15786100" h="5746115">
                  <a:moveTo>
                    <a:pt x="15073174" y="570412"/>
                  </a:moveTo>
                  <a:lnTo>
                    <a:pt x="15045470" y="570412"/>
                  </a:lnTo>
                  <a:lnTo>
                    <a:pt x="15039773" y="570872"/>
                  </a:lnTo>
                  <a:lnTo>
                    <a:pt x="15072803" y="570872"/>
                  </a:lnTo>
                  <a:lnTo>
                    <a:pt x="15073174" y="570412"/>
                  </a:lnTo>
                  <a:close/>
                </a:path>
                <a:path w="15786100" h="5746115">
                  <a:moveTo>
                    <a:pt x="15143768" y="471818"/>
                  </a:moveTo>
                  <a:lnTo>
                    <a:pt x="15123728" y="471818"/>
                  </a:lnTo>
                  <a:lnTo>
                    <a:pt x="15123728" y="586997"/>
                  </a:lnTo>
                  <a:lnTo>
                    <a:pt x="15143768" y="586997"/>
                  </a:lnTo>
                  <a:lnTo>
                    <a:pt x="15143768" y="525952"/>
                  </a:lnTo>
                  <a:lnTo>
                    <a:pt x="15144344" y="516910"/>
                  </a:lnTo>
                  <a:lnTo>
                    <a:pt x="15169680" y="488634"/>
                  </a:lnTo>
                  <a:lnTo>
                    <a:pt x="15168830" y="488634"/>
                  </a:lnTo>
                  <a:lnTo>
                    <a:pt x="15171611" y="488403"/>
                  </a:lnTo>
                  <a:lnTo>
                    <a:pt x="15143768" y="488403"/>
                  </a:lnTo>
                  <a:lnTo>
                    <a:pt x="15143768" y="471818"/>
                  </a:lnTo>
                  <a:close/>
                </a:path>
                <a:path w="15786100" h="5746115">
                  <a:moveTo>
                    <a:pt x="15218375" y="487943"/>
                  </a:moveTo>
                  <a:lnTo>
                    <a:pt x="15186079" y="487943"/>
                  </a:lnTo>
                  <a:lnTo>
                    <a:pt x="15193065" y="490554"/>
                  </a:lnTo>
                  <a:lnTo>
                    <a:pt x="15198133" y="495775"/>
                  </a:lnTo>
                  <a:lnTo>
                    <a:pt x="15203201" y="500843"/>
                  </a:lnTo>
                  <a:lnTo>
                    <a:pt x="15205736" y="508061"/>
                  </a:lnTo>
                  <a:lnTo>
                    <a:pt x="15205736" y="586997"/>
                  </a:lnTo>
                  <a:lnTo>
                    <a:pt x="15225777" y="586997"/>
                  </a:lnTo>
                  <a:lnTo>
                    <a:pt x="15225777" y="516277"/>
                  </a:lnTo>
                  <a:lnTo>
                    <a:pt x="15225013" y="505911"/>
                  </a:lnTo>
                  <a:lnTo>
                    <a:pt x="15222724" y="496696"/>
                  </a:lnTo>
                  <a:lnTo>
                    <a:pt x="15218909" y="488634"/>
                  </a:lnTo>
                  <a:lnTo>
                    <a:pt x="15218375" y="487943"/>
                  </a:lnTo>
                  <a:close/>
                </a:path>
                <a:path w="15786100" h="5746115">
                  <a:moveTo>
                    <a:pt x="15181087" y="468823"/>
                  </a:moveTo>
                  <a:lnTo>
                    <a:pt x="15169339" y="470047"/>
                  </a:lnTo>
                  <a:lnTo>
                    <a:pt x="15159202" y="473718"/>
                  </a:lnTo>
                  <a:lnTo>
                    <a:pt x="15150679" y="479837"/>
                  </a:lnTo>
                  <a:lnTo>
                    <a:pt x="15143768" y="488403"/>
                  </a:lnTo>
                  <a:lnTo>
                    <a:pt x="15171611" y="488403"/>
                  </a:lnTo>
                  <a:lnTo>
                    <a:pt x="15177171" y="487943"/>
                  </a:lnTo>
                  <a:lnTo>
                    <a:pt x="15218375" y="487943"/>
                  </a:lnTo>
                  <a:lnTo>
                    <a:pt x="15213567" y="481723"/>
                  </a:lnTo>
                  <a:lnTo>
                    <a:pt x="15206959" y="476079"/>
                  </a:lnTo>
                  <a:lnTo>
                    <a:pt x="15199343" y="472048"/>
                  </a:lnTo>
                  <a:lnTo>
                    <a:pt x="15190719" y="469629"/>
                  </a:lnTo>
                  <a:lnTo>
                    <a:pt x="15181087" y="468823"/>
                  </a:lnTo>
                  <a:close/>
                </a:path>
                <a:path w="15786100" h="5746115">
                  <a:moveTo>
                    <a:pt x="15285775" y="491168"/>
                  </a:moveTo>
                  <a:lnTo>
                    <a:pt x="15265733" y="491168"/>
                  </a:lnTo>
                  <a:lnTo>
                    <a:pt x="15265733" y="553595"/>
                  </a:lnTo>
                  <a:lnTo>
                    <a:pt x="15293664" y="587688"/>
                  </a:lnTo>
                  <a:lnTo>
                    <a:pt x="15304160" y="588034"/>
                  </a:lnTo>
                  <a:lnTo>
                    <a:pt x="15316413" y="586997"/>
                  </a:lnTo>
                  <a:lnTo>
                    <a:pt x="15316413" y="569490"/>
                  </a:lnTo>
                  <a:lnTo>
                    <a:pt x="15299365" y="569490"/>
                  </a:lnTo>
                  <a:lnTo>
                    <a:pt x="15294758" y="569336"/>
                  </a:lnTo>
                  <a:lnTo>
                    <a:pt x="15291303" y="568108"/>
                  </a:lnTo>
                  <a:lnTo>
                    <a:pt x="15288999" y="565804"/>
                  </a:lnTo>
                  <a:lnTo>
                    <a:pt x="15286946" y="563458"/>
                  </a:lnTo>
                  <a:lnTo>
                    <a:pt x="15285775" y="559277"/>
                  </a:lnTo>
                  <a:lnTo>
                    <a:pt x="15285775" y="491168"/>
                  </a:lnTo>
                  <a:close/>
                </a:path>
                <a:path w="15786100" h="5746115">
                  <a:moveTo>
                    <a:pt x="15316413" y="569029"/>
                  </a:moveTo>
                  <a:lnTo>
                    <a:pt x="15309655" y="569336"/>
                  </a:lnTo>
                  <a:lnTo>
                    <a:pt x="15303973" y="569490"/>
                  </a:lnTo>
                  <a:lnTo>
                    <a:pt x="15316413" y="569490"/>
                  </a:lnTo>
                  <a:lnTo>
                    <a:pt x="15316413" y="569029"/>
                  </a:lnTo>
                  <a:close/>
                </a:path>
                <a:path w="15786100" h="5746115">
                  <a:moveTo>
                    <a:pt x="15316413" y="471818"/>
                  </a:moveTo>
                  <a:lnTo>
                    <a:pt x="15242927" y="471818"/>
                  </a:lnTo>
                  <a:lnTo>
                    <a:pt x="15242927" y="491168"/>
                  </a:lnTo>
                  <a:lnTo>
                    <a:pt x="15316413" y="491168"/>
                  </a:lnTo>
                  <a:lnTo>
                    <a:pt x="15316413" y="471818"/>
                  </a:lnTo>
                  <a:close/>
                </a:path>
                <a:path w="15786100" h="5746115">
                  <a:moveTo>
                    <a:pt x="15285775" y="439567"/>
                  </a:moveTo>
                  <a:lnTo>
                    <a:pt x="15265733" y="445557"/>
                  </a:lnTo>
                  <a:lnTo>
                    <a:pt x="15265733" y="471818"/>
                  </a:lnTo>
                  <a:lnTo>
                    <a:pt x="15285775" y="471818"/>
                  </a:lnTo>
                  <a:lnTo>
                    <a:pt x="15285775" y="439567"/>
                  </a:lnTo>
                  <a:close/>
                </a:path>
                <a:path w="15786100" h="5746115">
                  <a:moveTo>
                    <a:pt x="15360855" y="471818"/>
                  </a:moveTo>
                  <a:lnTo>
                    <a:pt x="15340814" y="471818"/>
                  </a:lnTo>
                  <a:lnTo>
                    <a:pt x="15340814" y="586997"/>
                  </a:lnTo>
                  <a:lnTo>
                    <a:pt x="15360855" y="586997"/>
                  </a:lnTo>
                  <a:lnTo>
                    <a:pt x="15360855" y="525952"/>
                  </a:lnTo>
                  <a:lnTo>
                    <a:pt x="15361517" y="517155"/>
                  </a:lnTo>
                  <a:lnTo>
                    <a:pt x="15388581" y="491168"/>
                  </a:lnTo>
                  <a:lnTo>
                    <a:pt x="15360855" y="491168"/>
                  </a:lnTo>
                  <a:lnTo>
                    <a:pt x="15360855" y="471818"/>
                  </a:lnTo>
                  <a:close/>
                </a:path>
                <a:path w="15786100" h="5746115">
                  <a:moveTo>
                    <a:pt x="15396791" y="469744"/>
                  </a:moveTo>
                  <a:lnTo>
                    <a:pt x="15384784" y="471083"/>
                  </a:lnTo>
                  <a:lnTo>
                    <a:pt x="15374792" y="475100"/>
                  </a:lnTo>
                  <a:lnTo>
                    <a:pt x="15366816" y="481795"/>
                  </a:lnTo>
                  <a:lnTo>
                    <a:pt x="15360855" y="491168"/>
                  </a:lnTo>
                  <a:lnTo>
                    <a:pt x="15388581" y="491168"/>
                  </a:lnTo>
                  <a:lnTo>
                    <a:pt x="15389679" y="490938"/>
                  </a:lnTo>
                  <a:lnTo>
                    <a:pt x="15396791" y="490707"/>
                  </a:lnTo>
                  <a:lnTo>
                    <a:pt x="15396791" y="469744"/>
                  </a:lnTo>
                  <a:close/>
                </a:path>
                <a:path w="15786100" h="5746115">
                  <a:moveTo>
                    <a:pt x="15426938" y="471818"/>
                  </a:moveTo>
                  <a:lnTo>
                    <a:pt x="15405515" y="471818"/>
                  </a:lnTo>
                  <a:lnTo>
                    <a:pt x="15455733" y="586537"/>
                  </a:lnTo>
                  <a:lnTo>
                    <a:pt x="15453660" y="590913"/>
                  </a:lnTo>
                  <a:lnTo>
                    <a:pt x="15448002" y="601798"/>
                  </a:lnTo>
                  <a:lnTo>
                    <a:pt x="15440932" y="609342"/>
                  </a:lnTo>
                  <a:lnTo>
                    <a:pt x="15432452" y="613546"/>
                  </a:lnTo>
                  <a:lnTo>
                    <a:pt x="15422561" y="614410"/>
                  </a:lnTo>
                  <a:lnTo>
                    <a:pt x="15422561" y="633069"/>
                  </a:lnTo>
                  <a:lnTo>
                    <a:pt x="15459275" y="618197"/>
                  </a:lnTo>
                  <a:lnTo>
                    <a:pt x="15486002" y="562118"/>
                  </a:lnTo>
                  <a:lnTo>
                    <a:pt x="15466099" y="562118"/>
                  </a:lnTo>
                  <a:lnTo>
                    <a:pt x="15426938" y="471818"/>
                  </a:lnTo>
                  <a:close/>
                </a:path>
                <a:path w="15786100" h="5746115">
                  <a:moveTo>
                    <a:pt x="15520695" y="471818"/>
                  </a:moveTo>
                  <a:lnTo>
                    <a:pt x="15499271" y="471818"/>
                  </a:lnTo>
                  <a:lnTo>
                    <a:pt x="15466099" y="562118"/>
                  </a:lnTo>
                  <a:lnTo>
                    <a:pt x="15486002" y="562118"/>
                  </a:lnTo>
                  <a:lnTo>
                    <a:pt x="15520695" y="471818"/>
                  </a:lnTo>
                  <a:close/>
                </a:path>
                <a:path w="15786100" h="5746115">
                  <a:moveTo>
                    <a:pt x="67495" y="741066"/>
                  </a:moveTo>
                  <a:lnTo>
                    <a:pt x="24418" y="758573"/>
                  </a:lnTo>
                  <a:lnTo>
                    <a:pt x="6910" y="801650"/>
                  </a:lnTo>
                  <a:lnTo>
                    <a:pt x="8004" y="813931"/>
                  </a:lnTo>
                  <a:lnTo>
                    <a:pt x="33762" y="852387"/>
                  </a:lnTo>
                  <a:lnTo>
                    <a:pt x="67495" y="862235"/>
                  </a:lnTo>
                  <a:lnTo>
                    <a:pt x="79689" y="861141"/>
                  </a:lnTo>
                  <a:lnTo>
                    <a:pt x="90934" y="857858"/>
                  </a:lnTo>
                  <a:lnTo>
                    <a:pt x="101228" y="852387"/>
                  </a:lnTo>
                  <a:lnTo>
                    <a:pt x="110572" y="844728"/>
                  </a:lnTo>
                  <a:lnTo>
                    <a:pt x="112310" y="842655"/>
                  </a:lnTo>
                  <a:lnTo>
                    <a:pt x="67495" y="842655"/>
                  </a:lnTo>
                  <a:lnTo>
                    <a:pt x="59303" y="841920"/>
                  </a:lnTo>
                  <a:lnTo>
                    <a:pt x="27686" y="810044"/>
                  </a:lnTo>
                  <a:lnTo>
                    <a:pt x="26952" y="801650"/>
                  </a:lnTo>
                  <a:lnTo>
                    <a:pt x="27686" y="793257"/>
                  </a:lnTo>
                  <a:lnTo>
                    <a:pt x="51773" y="763583"/>
                  </a:lnTo>
                  <a:lnTo>
                    <a:pt x="67495" y="760646"/>
                  </a:lnTo>
                  <a:lnTo>
                    <a:pt x="112310" y="760646"/>
                  </a:lnTo>
                  <a:lnTo>
                    <a:pt x="110572" y="758573"/>
                  </a:lnTo>
                  <a:lnTo>
                    <a:pt x="101228" y="750914"/>
                  </a:lnTo>
                  <a:lnTo>
                    <a:pt x="90934" y="745443"/>
                  </a:lnTo>
                  <a:lnTo>
                    <a:pt x="79689" y="742160"/>
                  </a:lnTo>
                  <a:lnTo>
                    <a:pt x="67495" y="741066"/>
                  </a:lnTo>
                  <a:close/>
                </a:path>
                <a:path w="15786100" h="5746115">
                  <a:moveTo>
                    <a:pt x="112310" y="760646"/>
                  </a:moveTo>
                  <a:lnTo>
                    <a:pt x="67495" y="760646"/>
                  </a:lnTo>
                  <a:lnTo>
                    <a:pt x="75788" y="761381"/>
                  </a:lnTo>
                  <a:lnTo>
                    <a:pt x="83390" y="763583"/>
                  </a:lnTo>
                  <a:lnTo>
                    <a:pt x="107534" y="793257"/>
                  </a:lnTo>
                  <a:lnTo>
                    <a:pt x="108268" y="801650"/>
                  </a:lnTo>
                  <a:lnTo>
                    <a:pt x="107534" y="810044"/>
                  </a:lnTo>
                  <a:lnTo>
                    <a:pt x="83390" y="839717"/>
                  </a:lnTo>
                  <a:lnTo>
                    <a:pt x="67495" y="842655"/>
                  </a:lnTo>
                  <a:lnTo>
                    <a:pt x="112310" y="842655"/>
                  </a:lnTo>
                  <a:lnTo>
                    <a:pt x="118332" y="835470"/>
                  </a:lnTo>
                  <a:lnTo>
                    <a:pt x="123875" y="825205"/>
                  </a:lnTo>
                  <a:lnTo>
                    <a:pt x="127201" y="813931"/>
                  </a:lnTo>
                  <a:lnTo>
                    <a:pt x="128310" y="801650"/>
                  </a:lnTo>
                  <a:lnTo>
                    <a:pt x="127201" y="789369"/>
                  </a:lnTo>
                  <a:lnTo>
                    <a:pt x="123875" y="778096"/>
                  </a:lnTo>
                  <a:lnTo>
                    <a:pt x="118332" y="767831"/>
                  </a:lnTo>
                  <a:lnTo>
                    <a:pt x="112310" y="760646"/>
                  </a:lnTo>
                  <a:close/>
                </a:path>
                <a:path w="15786100" h="5746115">
                  <a:moveTo>
                    <a:pt x="155730" y="744061"/>
                  </a:moveTo>
                  <a:lnTo>
                    <a:pt x="134076" y="744061"/>
                  </a:lnTo>
                  <a:lnTo>
                    <a:pt x="180148" y="859240"/>
                  </a:lnTo>
                  <a:lnTo>
                    <a:pt x="203644" y="859240"/>
                  </a:lnTo>
                  <a:lnTo>
                    <a:pt x="212214" y="837817"/>
                  </a:lnTo>
                  <a:lnTo>
                    <a:pt x="191896" y="837817"/>
                  </a:lnTo>
                  <a:lnTo>
                    <a:pt x="155730" y="744061"/>
                  </a:lnTo>
                  <a:close/>
                </a:path>
                <a:path w="15786100" h="5746115">
                  <a:moveTo>
                    <a:pt x="249716" y="744061"/>
                  </a:moveTo>
                  <a:lnTo>
                    <a:pt x="228063" y="744061"/>
                  </a:lnTo>
                  <a:lnTo>
                    <a:pt x="191896" y="837817"/>
                  </a:lnTo>
                  <a:lnTo>
                    <a:pt x="212214" y="837817"/>
                  </a:lnTo>
                  <a:lnTo>
                    <a:pt x="249716" y="744061"/>
                  </a:lnTo>
                  <a:close/>
                </a:path>
                <a:path w="15786100" h="5746115">
                  <a:moveTo>
                    <a:pt x="316071" y="741066"/>
                  </a:moveTo>
                  <a:lnTo>
                    <a:pt x="302819" y="742189"/>
                  </a:lnTo>
                  <a:lnTo>
                    <a:pt x="303176" y="742189"/>
                  </a:lnTo>
                  <a:lnTo>
                    <a:pt x="291825" y="745385"/>
                  </a:lnTo>
                  <a:lnTo>
                    <a:pt x="259921" y="777808"/>
                  </a:lnTo>
                  <a:lnTo>
                    <a:pt x="255717" y="801650"/>
                  </a:lnTo>
                  <a:lnTo>
                    <a:pt x="256782" y="814219"/>
                  </a:lnTo>
                  <a:lnTo>
                    <a:pt x="282035" y="852646"/>
                  </a:lnTo>
                  <a:lnTo>
                    <a:pt x="317453" y="862235"/>
                  </a:lnTo>
                  <a:lnTo>
                    <a:pt x="333319" y="860608"/>
                  </a:lnTo>
                  <a:lnTo>
                    <a:pt x="347054" y="855727"/>
                  </a:lnTo>
                  <a:lnTo>
                    <a:pt x="358658" y="847593"/>
                  </a:lnTo>
                  <a:lnTo>
                    <a:pt x="362191" y="843345"/>
                  </a:lnTo>
                  <a:lnTo>
                    <a:pt x="317914" y="843345"/>
                  </a:lnTo>
                  <a:lnTo>
                    <a:pt x="310053" y="842813"/>
                  </a:lnTo>
                  <a:lnTo>
                    <a:pt x="278220" y="818150"/>
                  </a:lnTo>
                  <a:lnTo>
                    <a:pt x="276219" y="810865"/>
                  </a:lnTo>
                  <a:lnTo>
                    <a:pt x="372739" y="810865"/>
                  </a:lnTo>
                  <a:lnTo>
                    <a:pt x="373200" y="807793"/>
                  </a:lnTo>
                  <a:lnTo>
                    <a:pt x="373430" y="804799"/>
                  </a:lnTo>
                  <a:lnTo>
                    <a:pt x="373411" y="801650"/>
                  </a:lnTo>
                  <a:lnTo>
                    <a:pt x="372720" y="793358"/>
                  </a:lnTo>
                  <a:lnTo>
                    <a:pt x="276219" y="793358"/>
                  </a:lnTo>
                  <a:lnTo>
                    <a:pt x="277989" y="786144"/>
                  </a:lnTo>
                  <a:lnTo>
                    <a:pt x="308354" y="760531"/>
                  </a:lnTo>
                  <a:lnTo>
                    <a:pt x="316071" y="759955"/>
                  </a:lnTo>
                  <a:lnTo>
                    <a:pt x="358002" y="759955"/>
                  </a:lnTo>
                  <a:lnTo>
                    <a:pt x="357305" y="759034"/>
                  </a:lnTo>
                  <a:lnTo>
                    <a:pt x="348767" y="751173"/>
                  </a:lnTo>
                  <a:lnTo>
                    <a:pt x="339049" y="745558"/>
                  </a:lnTo>
                  <a:lnTo>
                    <a:pt x="328150" y="742189"/>
                  </a:lnTo>
                  <a:lnTo>
                    <a:pt x="316071" y="741066"/>
                  </a:lnTo>
                  <a:close/>
                </a:path>
                <a:path w="15786100" h="5746115">
                  <a:moveTo>
                    <a:pt x="351085" y="826529"/>
                  </a:moveTo>
                  <a:lnTo>
                    <a:pt x="345125" y="833886"/>
                  </a:lnTo>
                  <a:lnTo>
                    <a:pt x="337609" y="839141"/>
                  </a:lnTo>
                  <a:lnTo>
                    <a:pt x="328539" y="842294"/>
                  </a:lnTo>
                  <a:lnTo>
                    <a:pt x="317914" y="843345"/>
                  </a:lnTo>
                  <a:lnTo>
                    <a:pt x="362191" y="843345"/>
                  </a:lnTo>
                  <a:lnTo>
                    <a:pt x="368132" y="836204"/>
                  </a:lnTo>
                  <a:lnTo>
                    <a:pt x="351085" y="826529"/>
                  </a:lnTo>
                  <a:close/>
                </a:path>
                <a:path w="15786100" h="5746115">
                  <a:moveTo>
                    <a:pt x="358002" y="759955"/>
                  </a:moveTo>
                  <a:lnTo>
                    <a:pt x="316071" y="759955"/>
                  </a:lnTo>
                  <a:lnTo>
                    <a:pt x="323308" y="760531"/>
                  </a:lnTo>
                  <a:lnTo>
                    <a:pt x="322935" y="760531"/>
                  </a:lnTo>
                  <a:lnTo>
                    <a:pt x="353159" y="793358"/>
                  </a:lnTo>
                  <a:lnTo>
                    <a:pt x="372720" y="793358"/>
                  </a:lnTo>
                  <a:lnTo>
                    <a:pt x="363728" y="767528"/>
                  </a:lnTo>
                  <a:lnTo>
                    <a:pt x="358002" y="759955"/>
                  </a:lnTo>
                  <a:close/>
                </a:path>
                <a:path w="15786100" h="5746115">
                  <a:moveTo>
                    <a:pt x="416509" y="744061"/>
                  </a:moveTo>
                  <a:lnTo>
                    <a:pt x="396468" y="744061"/>
                  </a:lnTo>
                  <a:lnTo>
                    <a:pt x="396468" y="859240"/>
                  </a:lnTo>
                  <a:lnTo>
                    <a:pt x="416509" y="859240"/>
                  </a:lnTo>
                  <a:lnTo>
                    <a:pt x="416509" y="798195"/>
                  </a:lnTo>
                  <a:lnTo>
                    <a:pt x="417172" y="789398"/>
                  </a:lnTo>
                  <a:lnTo>
                    <a:pt x="444235" y="763411"/>
                  </a:lnTo>
                  <a:lnTo>
                    <a:pt x="416509" y="763411"/>
                  </a:lnTo>
                  <a:lnTo>
                    <a:pt x="416509" y="744061"/>
                  </a:lnTo>
                  <a:close/>
                </a:path>
                <a:path w="15786100" h="5746115">
                  <a:moveTo>
                    <a:pt x="452445" y="741987"/>
                  </a:moveTo>
                  <a:lnTo>
                    <a:pt x="440438" y="743326"/>
                  </a:lnTo>
                  <a:lnTo>
                    <a:pt x="430446" y="747343"/>
                  </a:lnTo>
                  <a:lnTo>
                    <a:pt x="422470" y="754038"/>
                  </a:lnTo>
                  <a:lnTo>
                    <a:pt x="416509" y="763411"/>
                  </a:lnTo>
                  <a:lnTo>
                    <a:pt x="444235" y="763411"/>
                  </a:lnTo>
                  <a:lnTo>
                    <a:pt x="445333" y="763181"/>
                  </a:lnTo>
                  <a:lnTo>
                    <a:pt x="452445" y="762950"/>
                  </a:lnTo>
                  <a:lnTo>
                    <a:pt x="452445" y="741987"/>
                  </a:lnTo>
                  <a:close/>
                </a:path>
                <a:path w="15786100" h="5746115">
                  <a:moveTo>
                    <a:pt x="581475" y="741066"/>
                  </a:moveTo>
                  <a:lnTo>
                    <a:pt x="540241" y="758803"/>
                  </a:lnTo>
                  <a:lnTo>
                    <a:pt x="523194" y="801650"/>
                  </a:lnTo>
                  <a:lnTo>
                    <a:pt x="524260" y="813845"/>
                  </a:lnTo>
                  <a:lnTo>
                    <a:pt x="549211" y="852387"/>
                  </a:lnTo>
                  <a:lnTo>
                    <a:pt x="581475" y="862235"/>
                  </a:lnTo>
                  <a:lnTo>
                    <a:pt x="594908" y="860810"/>
                  </a:lnTo>
                  <a:lnTo>
                    <a:pt x="606642" y="856534"/>
                  </a:lnTo>
                  <a:lnTo>
                    <a:pt x="616677" y="849407"/>
                  </a:lnTo>
                  <a:lnTo>
                    <a:pt x="622127" y="842885"/>
                  </a:lnTo>
                  <a:lnTo>
                    <a:pt x="584009" y="842885"/>
                  </a:lnTo>
                  <a:lnTo>
                    <a:pt x="575716" y="842150"/>
                  </a:lnTo>
                  <a:lnTo>
                    <a:pt x="546173" y="817776"/>
                  </a:lnTo>
                  <a:lnTo>
                    <a:pt x="543236" y="801650"/>
                  </a:lnTo>
                  <a:lnTo>
                    <a:pt x="543970" y="793257"/>
                  </a:lnTo>
                  <a:lnTo>
                    <a:pt x="568115" y="763411"/>
                  </a:lnTo>
                  <a:lnTo>
                    <a:pt x="584009" y="760416"/>
                  </a:lnTo>
                  <a:lnTo>
                    <a:pt x="622127" y="760416"/>
                  </a:lnTo>
                  <a:lnTo>
                    <a:pt x="616677" y="753894"/>
                  </a:lnTo>
                  <a:lnTo>
                    <a:pt x="606642" y="746767"/>
                  </a:lnTo>
                  <a:lnTo>
                    <a:pt x="594908" y="742491"/>
                  </a:lnTo>
                  <a:lnTo>
                    <a:pt x="581475" y="741066"/>
                  </a:lnTo>
                  <a:close/>
                </a:path>
                <a:path w="15786100" h="5746115">
                  <a:moveTo>
                    <a:pt x="645055" y="839429"/>
                  </a:moveTo>
                  <a:lnTo>
                    <a:pt x="625013" y="839429"/>
                  </a:lnTo>
                  <a:lnTo>
                    <a:pt x="625013" y="859240"/>
                  </a:lnTo>
                  <a:lnTo>
                    <a:pt x="645055" y="859240"/>
                  </a:lnTo>
                  <a:lnTo>
                    <a:pt x="645055" y="839429"/>
                  </a:lnTo>
                  <a:close/>
                </a:path>
                <a:path w="15786100" h="5746115">
                  <a:moveTo>
                    <a:pt x="622127" y="760416"/>
                  </a:moveTo>
                  <a:lnTo>
                    <a:pt x="584009" y="760416"/>
                  </a:lnTo>
                  <a:lnTo>
                    <a:pt x="592403" y="761165"/>
                  </a:lnTo>
                  <a:lnTo>
                    <a:pt x="600077" y="763411"/>
                  </a:lnTo>
                  <a:lnTo>
                    <a:pt x="624279" y="793257"/>
                  </a:lnTo>
                  <a:lnTo>
                    <a:pt x="625013" y="801650"/>
                  </a:lnTo>
                  <a:lnTo>
                    <a:pt x="624279" y="810059"/>
                  </a:lnTo>
                  <a:lnTo>
                    <a:pt x="600077" y="839948"/>
                  </a:lnTo>
                  <a:lnTo>
                    <a:pt x="584009" y="842885"/>
                  </a:lnTo>
                  <a:lnTo>
                    <a:pt x="622127" y="842885"/>
                  </a:lnTo>
                  <a:lnTo>
                    <a:pt x="625013" y="839429"/>
                  </a:lnTo>
                  <a:lnTo>
                    <a:pt x="645055" y="839429"/>
                  </a:lnTo>
                  <a:lnTo>
                    <a:pt x="645055" y="763871"/>
                  </a:lnTo>
                  <a:lnTo>
                    <a:pt x="625013" y="763871"/>
                  </a:lnTo>
                  <a:lnTo>
                    <a:pt x="622127" y="760416"/>
                  </a:lnTo>
                  <a:close/>
                </a:path>
                <a:path w="15786100" h="5746115">
                  <a:moveTo>
                    <a:pt x="645055" y="744061"/>
                  </a:moveTo>
                  <a:lnTo>
                    <a:pt x="625013" y="744061"/>
                  </a:lnTo>
                  <a:lnTo>
                    <a:pt x="625013" y="763871"/>
                  </a:lnTo>
                  <a:lnTo>
                    <a:pt x="645055" y="763871"/>
                  </a:lnTo>
                  <a:lnTo>
                    <a:pt x="645055" y="744061"/>
                  </a:lnTo>
                  <a:close/>
                </a:path>
                <a:path w="15786100" h="5746115">
                  <a:moveTo>
                    <a:pt x="752589" y="870298"/>
                  </a:moveTo>
                  <a:lnTo>
                    <a:pt x="735082" y="880203"/>
                  </a:lnTo>
                  <a:lnTo>
                    <a:pt x="739085" y="886596"/>
                  </a:lnTo>
                  <a:lnTo>
                    <a:pt x="743951" y="892182"/>
                  </a:lnTo>
                  <a:lnTo>
                    <a:pt x="780333" y="907846"/>
                  </a:lnTo>
                  <a:lnTo>
                    <a:pt x="789677" y="908307"/>
                  </a:lnTo>
                  <a:lnTo>
                    <a:pt x="801339" y="907414"/>
                  </a:lnTo>
                  <a:lnTo>
                    <a:pt x="812137" y="904736"/>
                  </a:lnTo>
                  <a:lnTo>
                    <a:pt x="822071" y="900273"/>
                  </a:lnTo>
                  <a:lnTo>
                    <a:pt x="831142" y="894025"/>
                  </a:lnTo>
                  <a:lnTo>
                    <a:pt x="835413" y="889648"/>
                  </a:lnTo>
                  <a:lnTo>
                    <a:pt x="790138" y="889648"/>
                  </a:lnTo>
                  <a:lnTo>
                    <a:pt x="777252" y="888438"/>
                  </a:lnTo>
                  <a:lnTo>
                    <a:pt x="766699" y="884810"/>
                  </a:lnTo>
                  <a:lnTo>
                    <a:pt x="758478" y="878763"/>
                  </a:lnTo>
                  <a:lnTo>
                    <a:pt x="752589" y="870298"/>
                  </a:lnTo>
                  <a:close/>
                </a:path>
                <a:path w="15786100" h="5746115">
                  <a:moveTo>
                    <a:pt x="848419" y="838047"/>
                  </a:moveTo>
                  <a:lnTo>
                    <a:pt x="828608" y="838047"/>
                  </a:lnTo>
                  <a:lnTo>
                    <a:pt x="828531" y="855324"/>
                  </a:lnTo>
                  <a:lnTo>
                    <a:pt x="828170" y="859643"/>
                  </a:lnTo>
                  <a:lnTo>
                    <a:pt x="828049" y="861083"/>
                  </a:lnTo>
                  <a:lnTo>
                    <a:pt x="827960" y="862149"/>
                  </a:lnTo>
                  <a:lnTo>
                    <a:pt x="826016" y="869031"/>
                  </a:lnTo>
                  <a:lnTo>
                    <a:pt x="790138" y="889648"/>
                  </a:lnTo>
                  <a:lnTo>
                    <a:pt x="835413" y="889648"/>
                  </a:lnTo>
                  <a:lnTo>
                    <a:pt x="838701" y="886279"/>
                  </a:lnTo>
                  <a:lnTo>
                    <a:pt x="844100" y="877093"/>
                  </a:lnTo>
                  <a:lnTo>
                    <a:pt x="847339" y="866468"/>
                  </a:lnTo>
                  <a:lnTo>
                    <a:pt x="848213" y="856706"/>
                  </a:lnTo>
                  <a:lnTo>
                    <a:pt x="848336" y="855324"/>
                  </a:lnTo>
                  <a:lnTo>
                    <a:pt x="848419" y="838047"/>
                  </a:lnTo>
                  <a:close/>
                </a:path>
                <a:path w="15786100" h="5746115">
                  <a:moveTo>
                    <a:pt x="785300" y="741066"/>
                  </a:moveTo>
                  <a:lnTo>
                    <a:pt x="743605" y="758573"/>
                  </a:lnTo>
                  <a:lnTo>
                    <a:pt x="726559" y="800959"/>
                  </a:lnTo>
                  <a:lnTo>
                    <a:pt x="727624" y="813039"/>
                  </a:lnTo>
                  <a:lnTo>
                    <a:pt x="752604" y="851235"/>
                  </a:lnTo>
                  <a:lnTo>
                    <a:pt x="785300" y="861083"/>
                  </a:lnTo>
                  <a:lnTo>
                    <a:pt x="798546" y="859643"/>
                  </a:lnTo>
                  <a:lnTo>
                    <a:pt x="810179" y="855324"/>
                  </a:lnTo>
                  <a:lnTo>
                    <a:pt x="820200" y="848125"/>
                  </a:lnTo>
                  <a:lnTo>
                    <a:pt x="825341" y="841963"/>
                  </a:lnTo>
                  <a:lnTo>
                    <a:pt x="787604" y="841963"/>
                  </a:lnTo>
                  <a:lnTo>
                    <a:pt x="779210" y="841229"/>
                  </a:lnTo>
                  <a:lnTo>
                    <a:pt x="749537" y="817027"/>
                  </a:lnTo>
                  <a:lnTo>
                    <a:pt x="746600" y="800959"/>
                  </a:lnTo>
                  <a:lnTo>
                    <a:pt x="747334" y="792666"/>
                  </a:lnTo>
                  <a:lnTo>
                    <a:pt x="771536" y="763123"/>
                  </a:lnTo>
                  <a:lnTo>
                    <a:pt x="787604" y="760186"/>
                  </a:lnTo>
                  <a:lnTo>
                    <a:pt x="825534" y="760186"/>
                  </a:lnTo>
                  <a:lnTo>
                    <a:pt x="820286" y="753894"/>
                  </a:lnTo>
                  <a:lnTo>
                    <a:pt x="810294" y="746767"/>
                  </a:lnTo>
                  <a:lnTo>
                    <a:pt x="798632" y="742491"/>
                  </a:lnTo>
                  <a:lnTo>
                    <a:pt x="785300" y="741066"/>
                  </a:lnTo>
                  <a:close/>
                </a:path>
                <a:path w="15786100" h="5746115">
                  <a:moveTo>
                    <a:pt x="825534" y="760186"/>
                  </a:moveTo>
                  <a:lnTo>
                    <a:pt x="787604" y="760186"/>
                  </a:lnTo>
                  <a:lnTo>
                    <a:pt x="795998" y="760920"/>
                  </a:lnTo>
                  <a:lnTo>
                    <a:pt x="803672" y="763123"/>
                  </a:lnTo>
                  <a:lnTo>
                    <a:pt x="827874" y="792666"/>
                  </a:lnTo>
                  <a:lnTo>
                    <a:pt x="828608" y="800959"/>
                  </a:lnTo>
                  <a:lnTo>
                    <a:pt x="827874" y="809353"/>
                  </a:lnTo>
                  <a:lnTo>
                    <a:pt x="803672" y="839026"/>
                  </a:lnTo>
                  <a:lnTo>
                    <a:pt x="787604" y="841963"/>
                  </a:lnTo>
                  <a:lnTo>
                    <a:pt x="825341" y="841963"/>
                  </a:lnTo>
                  <a:lnTo>
                    <a:pt x="828608" y="838047"/>
                  </a:lnTo>
                  <a:lnTo>
                    <a:pt x="848419" y="838047"/>
                  </a:lnTo>
                  <a:lnTo>
                    <a:pt x="848419" y="763871"/>
                  </a:lnTo>
                  <a:lnTo>
                    <a:pt x="828608" y="763871"/>
                  </a:lnTo>
                  <a:lnTo>
                    <a:pt x="825534" y="760186"/>
                  </a:lnTo>
                  <a:close/>
                </a:path>
                <a:path w="15786100" h="5746115">
                  <a:moveTo>
                    <a:pt x="848419" y="744061"/>
                  </a:moveTo>
                  <a:lnTo>
                    <a:pt x="828608" y="744061"/>
                  </a:lnTo>
                  <a:lnTo>
                    <a:pt x="828608" y="763871"/>
                  </a:lnTo>
                  <a:lnTo>
                    <a:pt x="848419" y="763871"/>
                  </a:lnTo>
                  <a:lnTo>
                    <a:pt x="848419" y="744061"/>
                  </a:lnTo>
                  <a:close/>
                </a:path>
                <a:path w="15786100" h="5746115">
                  <a:moveTo>
                    <a:pt x="892605" y="696146"/>
                  </a:moveTo>
                  <a:lnTo>
                    <a:pt x="885080" y="696146"/>
                  </a:lnTo>
                  <a:lnTo>
                    <a:pt x="881855" y="697528"/>
                  </a:lnTo>
                  <a:lnTo>
                    <a:pt x="879244" y="700292"/>
                  </a:lnTo>
                  <a:lnTo>
                    <a:pt x="876633" y="702903"/>
                  </a:lnTo>
                  <a:lnTo>
                    <a:pt x="875328" y="706051"/>
                  </a:lnTo>
                  <a:lnTo>
                    <a:pt x="875328" y="713423"/>
                  </a:lnTo>
                  <a:lnTo>
                    <a:pt x="876633" y="716571"/>
                  </a:lnTo>
                  <a:lnTo>
                    <a:pt x="881855" y="721793"/>
                  </a:lnTo>
                  <a:lnTo>
                    <a:pt x="885080" y="723098"/>
                  </a:lnTo>
                  <a:lnTo>
                    <a:pt x="892605" y="723098"/>
                  </a:lnTo>
                  <a:lnTo>
                    <a:pt x="895753" y="721793"/>
                  </a:lnTo>
                  <a:lnTo>
                    <a:pt x="900974" y="716571"/>
                  </a:lnTo>
                  <a:lnTo>
                    <a:pt x="902280" y="713423"/>
                  </a:lnTo>
                  <a:lnTo>
                    <a:pt x="902280" y="706051"/>
                  </a:lnTo>
                  <a:lnTo>
                    <a:pt x="900974" y="702903"/>
                  </a:lnTo>
                  <a:lnTo>
                    <a:pt x="898364" y="700292"/>
                  </a:lnTo>
                  <a:lnTo>
                    <a:pt x="895753" y="697528"/>
                  </a:lnTo>
                  <a:lnTo>
                    <a:pt x="892605" y="696146"/>
                  </a:lnTo>
                  <a:close/>
                </a:path>
                <a:path w="15786100" h="5746115">
                  <a:moveTo>
                    <a:pt x="898824" y="744061"/>
                  </a:moveTo>
                  <a:lnTo>
                    <a:pt x="878783" y="744061"/>
                  </a:lnTo>
                  <a:lnTo>
                    <a:pt x="878783" y="859240"/>
                  </a:lnTo>
                  <a:lnTo>
                    <a:pt x="898824" y="859240"/>
                  </a:lnTo>
                  <a:lnTo>
                    <a:pt x="898824" y="744061"/>
                  </a:lnTo>
                  <a:close/>
                </a:path>
                <a:path w="15786100" h="5746115">
                  <a:moveTo>
                    <a:pt x="937692" y="744061"/>
                  </a:moveTo>
                  <a:lnTo>
                    <a:pt x="916038" y="744061"/>
                  </a:lnTo>
                  <a:lnTo>
                    <a:pt x="962110" y="859240"/>
                  </a:lnTo>
                  <a:lnTo>
                    <a:pt x="985607" y="859240"/>
                  </a:lnTo>
                  <a:lnTo>
                    <a:pt x="994176" y="837817"/>
                  </a:lnTo>
                  <a:lnTo>
                    <a:pt x="973859" y="837817"/>
                  </a:lnTo>
                  <a:lnTo>
                    <a:pt x="937692" y="744061"/>
                  </a:lnTo>
                  <a:close/>
                </a:path>
                <a:path w="15786100" h="5746115">
                  <a:moveTo>
                    <a:pt x="1031679" y="744061"/>
                  </a:moveTo>
                  <a:lnTo>
                    <a:pt x="1010025" y="744061"/>
                  </a:lnTo>
                  <a:lnTo>
                    <a:pt x="973859" y="837817"/>
                  </a:lnTo>
                  <a:lnTo>
                    <a:pt x="994176" y="837817"/>
                  </a:lnTo>
                  <a:lnTo>
                    <a:pt x="1031679" y="744061"/>
                  </a:lnTo>
                  <a:close/>
                </a:path>
                <a:path w="15786100" h="5746115">
                  <a:moveTo>
                    <a:pt x="1098033" y="741066"/>
                  </a:moveTo>
                  <a:lnTo>
                    <a:pt x="1084782" y="742189"/>
                  </a:lnTo>
                  <a:lnTo>
                    <a:pt x="1085138" y="742189"/>
                  </a:lnTo>
                  <a:lnTo>
                    <a:pt x="1073788" y="745385"/>
                  </a:lnTo>
                  <a:lnTo>
                    <a:pt x="1041883" y="777808"/>
                  </a:lnTo>
                  <a:lnTo>
                    <a:pt x="1037679" y="801650"/>
                  </a:lnTo>
                  <a:lnTo>
                    <a:pt x="1038744" y="814219"/>
                  </a:lnTo>
                  <a:lnTo>
                    <a:pt x="1063997" y="852646"/>
                  </a:lnTo>
                  <a:lnTo>
                    <a:pt x="1099415" y="862235"/>
                  </a:lnTo>
                  <a:lnTo>
                    <a:pt x="1115281" y="860608"/>
                  </a:lnTo>
                  <a:lnTo>
                    <a:pt x="1129017" y="855727"/>
                  </a:lnTo>
                  <a:lnTo>
                    <a:pt x="1140621" y="847593"/>
                  </a:lnTo>
                  <a:lnTo>
                    <a:pt x="1144154" y="843345"/>
                  </a:lnTo>
                  <a:lnTo>
                    <a:pt x="1099876" y="843345"/>
                  </a:lnTo>
                  <a:lnTo>
                    <a:pt x="1092015" y="842813"/>
                  </a:lnTo>
                  <a:lnTo>
                    <a:pt x="1060182" y="818150"/>
                  </a:lnTo>
                  <a:lnTo>
                    <a:pt x="1058181" y="810865"/>
                  </a:lnTo>
                  <a:lnTo>
                    <a:pt x="1154702" y="810865"/>
                  </a:lnTo>
                  <a:lnTo>
                    <a:pt x="1155162" y="807793"/>
                  </a:lnTo>
                  <a:lnTo>
                    <a:pt x="1155393" y="804799"/>
                  </a:lnTo>
                  <a:lnTo>
                    <a:pt x="1155373" y="801650"/>
                  </a:lnTo>
                  <a:lnTo>
                    <a:pt x="1154682" y="793358"/>
                  </a:lnTo>
                  <a:lnTo>
                    <a:pt x="1058181" y="793358"/>
                  </a:lnTo>
                  <a:lnTo>
                    <a:pt x="1059952" y="786144"/>
                  </a:lnTo>
                  <a:lnTo>
                    <a:pt x="1090316" y="760531"/>
                  </a:lnTo>
                  <a:lnTo>
                    <a:pt x="1098033" y="759955"/>
                  </a:lnTo>
                  <a:lnTo>
                    <a:pt x="1139964" y="759955"/>
                  </a:lnTo>
                  <a:lnTo>
                    <a:pt x="1139268" y="759034"/>
                  </a:lnTo>
                  <a:lnTo>
                    <a:pt x="1130730" y="751173"/>
                  </a:lnTo>
                  <a:lnTo>
                    <a:pt x="1121012" y="745558"/>
                  </a:lnTo>
                  <a:lnTo>
                    <a:pt x="1110113" y="742189"/>
                  </a:lnTo>
                  <a:lnTo>
                    <a:pt x="1098033" y="741066"/>
                  </a:lnTo>
                  <a:close/>
                </a:path>
                <a:path w="15786100" h="5746115">
                  <a:moveTo>
                    <a:pt x="1133048" y="826529"/>
                  </a:moveTo>
                  <a:lnTo>
                    <a:pt x="1127087" y="833886"/>
                  </a:lnTo>
                  <a:lnTo>
                    <a:pt x="1119572" y="839141"/>
                  </a:lnTo>
                  <a:lnTo>
                    <a:pt x="1110501" y="842294"/>
                  </a:lnTo>
                  <a:lnTo>
                    <a:pt x="1099876" y="843345"/>
                  </a:lnTo>
                  <a:lnTo>
                    <a:pt x="1144154" y="843345"/>
                  </a:lnTo>
                  <a:lnTo>
                    <a:pt x="1150094" y="836204"/>
                  </a:lnTo>
                  <a:lnTo>
                    <a:pt x="1133048" y="826529"/>
                  </a:lnTo>
                  <a:close/>
                </a:path>
                <a:path w="15786100" h="5746115">
                  <a:moveTo>
                    <a:pt x="1139964" y="759955"/>
                  </a:moveTo>
                  <a:lnTo>
                    <a:pt x="1098033" y="759955"/>
                  </a:lnTo>
                  <a:lnTo>
                    <a:pt x="1105271" y="760531"/>
                  </a:lnTo>
                  <a:lnTo>
                    <a:pt x="1104897" y="760531"/>
                  </a:lnTo>
                  <a:lnTo>
                    <a:pt x="1135121" y="793358"/>
                  </a:lnTo>
                  <a:lnTo>
                    <a:pt x="1154682" y="793358"/>
                  </a:lnTo>
                  <a:lnTo>
                    <a:pt x="1154385" y="789787"/>
                  </a:lnTo>
                  <a:lnTo>
                    <a:pt x="1151455" y="778960"/>
                  </a:lnTo>
                  <a:lnTo>
                    <a:pt x="1151361" y="778615"/>
                  </a:lnTo>
                  <a:lnTo>
                    <a:pt x="1146379" y="768479"/>
                  </a:lnTo>
                  <a:lnTo>
                    <a:pt x="1145691" y="767528"/>
                  </a:lnTo>
                  <a:lnTo>
                    <a:pt x="1139964" y="759955"/>
                  </a:lnTo>
                  <a:close/>
                </a:path>
                <a:path w="15786100" h="5746115">
                  <a:moveTo>
                    <a:pt x="1198472" y="744061"/>
                  </a:moveTo>
                  <a:lnTo>
                    <a:pt x="1178430" y="744061"/>
                  </a:lnTo>
                  <a:lnTo>
                    <a:pt x="1178430" y="859240"/>
                  </a:lnTo>
                  <a:lnTo>
                    <a:pt x="1198472" y="859240"/>
                  </a:lnTo>
                  <a:lnTo>
                    <a:pt x="1198472" y="798195"/>
                  </a:lnTo>
                  <a:lnTo>
                    <a:pt x="1199048" y="789153"/>
                  </a:lnTo>
                  <a:lnTo>
                    <a:pt x="1224383" y="760877"/>
                  </a:lnTo>
                  <a:lnTo>
                    <a:pt x="1223533" y="760877"/>
                  </a:lnTo>
                  <a:lnTo>
                    <a:pt x="1226314" y="760646"/>
                  </a:lnTo>
                  <a:lnTo>
                    <a:pt x="1198472" y="760646"/>
                  </a:lnTo>
                  <a:lnTo>
                    <a:pt x="1198472" y="744061"/>
                  </a:lnTo>
                  <a:close/>
                </a:path>
                <a:path w="15786100" h="5746115">
                  <a:moveTo>
                    <a:pt x="1273078" y="760186"/>
                  </a:moveTo>
                  <a:lnTo>
                    <a:pt x="1240781" y="760186"/>
                  </a:lnTo>
                  <a:lnTo>
                    <a:pt x="1247769" y="762797"/>
                  </a:lnTo>
                  <a:lnTo>
                    <a:pt x="1252837" y="768018"/>
                  </a:lnTo>
                  <a:lnTo>
                    <a:pt x="1257904" y="773086"/>
                  </a:lnTo>
                  <a:lnTo>
                    <a:pt x="1260438" y="780304"/>
                  </a:lnTo>
                  <a:lnTo>
                    <a:pt x="1260438" y="859240"/>
                  </a:lnTo>
                  <a:lnTo>
                    <a:pt x="1280480" y="859240"/>
                  </a:lnTo>
                  <a:lnTo>
                    <a:pt x="1280480" y="788520"/>
                  </a:lnTo>
                  <a:lnTo>
                    <a:pt x="1279717" y="778154"/>
                  </a:lnTo>
                  <a:lnTo>
                    <a:pt x="1277427" y="768939"/>
                  </a:lnTo>
                  <a:lnTo>
                    <a:pt x="1273612" y="760877"/>
                  </a:lnTo>
                  <a:lnTo>
                    <a:pt x="1273078" y="760186"/>
                  </a:lnTo>
                  <a:close/>
                </a:path>
                <a:path w="15786100" h="5746115">
                  <a:moveTo>
                    <a:pt x="1235790" y="741066"/>
                  </a:moveTo>
                  <a:lnTo>
                    <a:pt x="1224042" y="742290"/>
                  </a:lnTo>
                  <a:lnTo>
                    <a:pt x="1213906" y="745961"/>
                  </a:lnTo>
                  <a:lnTo>
                    <a:pt x="1205382" y="752080"/>
                  </a:lnTo>
                  <a:lnTo>
                    <a:pt x="1198472" y="760646"/>
                  </a:lnTo>
                  <a:lnTo>
                    <a:pt x="1226314" y="760646"/>
                  </a:lnTo>
                  <a:lnTo>
                    <a:pt x="1231874" y="760186"/>
                  </a:lnTo>
                  <a:lnTo>
                    <a:pt x="1273078" y="760186"/>
                  </a:lnTo>
                  <a:lnTo>
                    <a:pt x="1268271" y="753966"/>
                  </a:lnTo>
                  <a:lnTo>
                    <a:pt x="1261662" y="748322"/>
                  </a:lnTo>
                  <a:lnTo>
                    <a:pt x="1254046" y="744291"/>
                  </a:lnTo>
                  <a:lnTo>
                    <a:pt x="1245422" y="741872"/>
                  </a:lnTo>
                  <a:lnTo>
                    <a:pt x="1235790" y="741066"/>
                  </a:lnTo>
                  <a:close/>
                </a:path>
                <a:path w="15786100" h="5746115">
                  <a:moveTo>
                    <a:pt x="1386089" y="744061"/>
                  </a:moveTo>
                  <a:lnTo>
                    <a:pt x="1366047" y="744061"/>
                  </a:lnTo>
                  <a:lnTo>
                    <a:pt x="1366047" y="905312"/>
                  </a:lnTo>
                  <a:lnTo>
                    <a:pt x="1386089" y="905312"/>
                  </a:lnTo>
                  <a:lnTo>
                    <a:pt x="1386089" y="839429"/>
                  </a:lnTo>
                  <a:lnTo>
                    <a:pt x="1410044" y="839429"/>
                  </a:lnTo>
                  <a:lnTo>
                    <a:pt x="1386089" y="801650"/>
                  </a:lnTo>
                  <a:lnTo>
                    <a:pt x="1386823" y="793257"/>
                  </a:lnTo>
                  <a:lnTo>
                    <a:pt x="1410169" y="763871"/>
                  </a:lnTo>
                  <a:lnTo>
                    <a:pt x="1386089" y="763871"/>
                  </a:lnTo>
                  <a:lnTo>
                    <a:pt x="1386089" y="744061"/>
                  </a:lnTo>
                  <a:close/>
                </a:path>
                <a:path w="15786100" h="5746115">
                  <a:moveTo>
                    <a:pt x="1410044" y="839429"/>
                  </a:moveTo>
                  <a:lnTo>
                    <a:pt x="1386089" y="839429"/>
                  </a:lnTo>
                  <a:lnTo>
                    <a:pt x="1394425" y="849407"/>
                  </a:lnTo>
                  <a:lnTo>
                    <a:pt x="1404460" y="856534"/>
                  </a:lnTo>
                  <a:lnTo>
                    <a:pt x="1416194" y="860810"/>
                  </a:lnTo>
                  <a:lnTo>
                    <a:pt x="1429627" y="862235"/>
                  </a:lnTo>
                  <a:lnTo>
                    <a:pt x="1441274" y="861141"/>
                  </a:lnTo>
                  <a:lnTo>
                    <a:pt x="1452029" y="857858"/>
                  </a:lnTo>
                  <a:lnTo>
                    <a:pt x="1461891" y="852387"/>
                  </a:lnTo>
                  <a:lnTo>
                    <a:pt x="1470861" y="844728"/>
                  </a:lnTo>
                  <a:lnTo>
                    <a:pt x="1472332" y="842885"/>
                  </a:lnTo>
                  <a:lnTo>
                    <a:pt x="1427093" y="842885"/>
                  </a:lnTo>
                  <a:lnTo>
                    <a:pt x="1418699" y="842150"/>
                  </a:lnTo>
                  <a:lnTo>
                    <a:pt x="1411025" y="839948"/>
                  </a:lnTo>
                  <a:lnTo>
                    <a:pt x="1410044" y="839429"/>
                  </a:lnTo>
                  <a:close/>
                </a:path>
                <a:path w="15786100" h="5746115">
                  <a:moveTo>
                    <a:pt x="1472162" y="760416"/>
                  </a:moveTo>
                  <a:lnTo>
                    <a:pt x="1427093" y="760416"/>
                  </a:lnTo>
                  <a:lnTo>
                    <a:pt x="1435386" y="761165"/>
                  </a:lnTo>
                  <a:lnTo>
                    <a:pt x="1442987" y="763411"/>
                  </a:lnTo>
                  <a:lnTo>
                    <a:pt x="1467132" y="793257"/>
                  </a:lnTo>
                  <a:lnTo>
                    <a:pt x="1467866" y="801650"/>
                  </a:lnTo>
                  <a:lnTo>
                    <a:pt x="1467132" y="810059"/>
                  </a:lnTo>
                  <a:lnTo>
                    <a:pt x="1442987" y="839948"/>
                  </a:lnTo>
                  <a:lnTo>
                    <a:pt x="1427093" y="842885"/>
                  </a:lnTo>
                  <a:lnTo>
                    <a:pt x="1472332" y="842885"/>
                  </a:lnTo>
                  <a:lnTo>
                    <a:pt x="1478319" y="835384"/>
                  </a:lnTo>
                  <a:lnTo>
                    <a:pt x="1483646" y="825090"/>
                  </a:lnTo>
                  <a:lnTo>
                    <a:pt x="1486842" y="813845"/>
                  </a:lnTo>
                  <a:lnTo>
                    <a:pt x="1487908" y="801650"/>
                  </a:lnTo>
                  <a:lnTo>
                    <a:pt x="1486842" y="789470"/>
                  </a:lnTo>
                  <a:lnTo>
                    <a:pt x="1483749" y="778629"/>
                  </a:lnTo>
                  <a:lnTo>
                    <a:pt x="1483646" y="778269"/>
                  </a:lnTo>
                  <a:lnTo>
                    <a:pt x="1478319" y="768047"/>
                  </a:lnTo>
                  <a:lnTo>
                    <a:pt x="1472162" y="760416"/>
                  </a:lnTo>
                  <a:close/>
                </a:path>
                <a:path w="15786100" h="5746115">
                  <a:moveTo>
                    <a:pt x="1429627" y="741066"/>
                  </a:moveTo>
                  <a:lnTo>
                    <a:pt x="1416194" y="742491"/>
                  </a:lnTo>
                  <a:lnTo>
                    <a:pt x="1404460" y="746767"/>
                  </a:lnTo>
                  <a:lnTo>
                    <a:pt x="1394425" y="753894"/>
                  </a:lnTo>
                  <a:lnTo>
                    <a:pt x="1386089" y="763871"/>
                  </a:lnTo>
                  <a:lnTo>
                    <a:pt x="1410169" y="763871"/>
                  </a:lnTo>
                  <a:lnTo>
                    <a:pt x="1411025" y="763411"/>
                  </a:lnTo>
                  <a:lnTo>
                    <a:pt x="1418699" y="761165"/>
                  </a:lnTo>
                  <a:lnTo>
                    <a:pt x="1427093" y="760416"/>
                  </a:lnTo>
                  <a:lnTo>
                    <a:pt x="1472162" y="760416"/>
                  </a:lnTo>
                  <a:lnTo>
                    <a:pt x="1470861" y="758803"/>
                  </a:lnTo>
                  <a:lnTo>
                    <a:pt x="1461891" y="751043"/>
                  </a:lnTo>
                  <a:lnTo>
                    <a:pt x="1452029" y="745500"/>
                  </a:lnTo>
                  <a:lnTo>
                    <a:pt x="1441274" y="742174"/>
                  </a:lnTo>
                  <a:lnTo>
                    <a:pt x="1429627" y="741066"/>
                  </a:lnTo>
                  <a:close/>
                </a:path>
                <a:path w="15786100" h="5746115">
                  <a:moveTo>
                    <a:pt x="1565726" y="741066"/>
                  </a:moveTo>
                  <a:lnTo>
                    <a:pt x="1552474" y="742189"/>
                  </a:lnTo>
                  <a:lnTo>
                    <a:pt x="1552831" y="742189"/>
                  </a:lnTo>
                  <a:lnTo>
                    <a:pt x="1541481" y="745385"/>
                  </a:lnTo>
                  <a:lnTo>
                    <a:pt x="1509576" y="777808"/>
                  </a:lnTo>
                  <a:lnTo>
                    <a:pt x="1505372" y="801650"/>
                  </a:lnTo>
                  <a:lnTo>
                    <a:pt x="1506437" y="814219"/>
                  </a:lnTo>
                  <a:lnTo>
                    <a:pt x="1531690" y="852646"/>
                  </a:lnTo>
                  <a:lnTo>
                    <a:pt x="1567108" y="862235"/>
                  </a:lnTo>
                  <a:lnTo>
                    <a:pt x="1582974" y="860608"/>
                  </a:lnTo>
                  <a:lnTo>
                    <a:pt x="1596709" y="855727"/>
                  </a:lnTo>
                  <a:lnTo>
                    <a:pt x="1608314" y="847593"/>
                  </a:lnTo>
                  <a:lnTo>
                    <a:pt x="1611847" y="843345"/>
                  </a:lnTo>
                  <a:lnTo>
                    <a:pt x="1567569" y="843345"/>
                  </a:lnTo>
                  <a:lnTo>
                    <a:pt x="1559708" y="842813"/>
                  </a:lnTo>
                  <a:lnTo>
                    <a:pt x="1527875" y="818150"/>
                  </a:lnTo>
                  <a:lnTo>
                    <a:pt x="1525874" y="810865"/>
                  </a:lnTo>
                  <a:lnTo>
                    <a:pt x="1622394" y="810865"/>
                  </a:lnTo>
                  <a:lnTo>
                    <a:pt x="1622855" y="807793"/>
                  </a:lnTo>
                  <a:lnTo>
                    <a:pt x="1623085" y="804799"/>
                  </a:lnTo>
                  <a:lnTo>
                    <a:pt x="1623066" y="801650"/>
                  </a:lnTo>
                  <a:lnTo>
                    <a:pt x="1622375" y="793358"/>
                  </a:lnTo>
                  <a:lnTo>
                    <a:pt x="1525874" y="793358"/>
                  </a:lnTo>
                  <a:lnTo>
                    <a:pt x="1527645" y="786144"/>
                  </a:lnTo>
                  <a:lnTo>
                    <a:pt x="1558009" y="760531"/>
                  </a:lnTo>
                  <a:lnTo>
                    <a:pt x="1565726" y="759955"/>
                  </a:lnTo>
                  <a:lnTo>
                    <a:pt x="1607657" y="759955"/>
                  </a:lnTo>
                  <a:lnTo>
                    <a:pt x="1606960" y="759034"/>
                  </a:lnTo>
                  <a:lnTo>
                    <a:pt x="1598423" y="751173"/>
                  </a:lnTo>
                  <a:lnTo>
                    <a:pt x="1588704" y="745558"/>
                  </a:lnTo>
                  <a:lnTo>
                    <a:pt x="1577805" y="742189"/>
                  </a:lnTo>
                  <a:lnTo>
                    <a:pt x="1565726" y="741066"/>
                  </a:lnTo>
                  <a:close/>
                </a:path>
                <a:path w="15786100" h="5746115">
                  <a:moveTo>
                    <a:pt x="1600741" y="826529"/>
                  </a:moveTo>
                  <a:lnTo>
                    <a:pt x="1594780" y="833886"/>
                  </a:lnTo>
                  <a:lnTo>
                    <a:pt x="1587264" y="839141"/>
                  </a:lnTo>
                  <a:lnTo>
                    <a:pt x="1578194" y="842294"/>
                  </a:lnTo>
                  <a:lnTo>
                    <a:pt x="1567569" y="843345"/>
                  </a:lnTo>
                  <a:lnTo>
                    <a:pt x="1611847" y="843345"/>
                  </a:lnTo>
                  <a:lnTo>
                    <a:pt x="1617787" y="836204"/>
                  </a:lnTo>
                  <a:lnTo>
                    <a:pt x="1600741" y="826529"/>
                  </a:lnTo>
                  <a:close/>
                </a:path>
                <a:path w="15786100" h="5746115">
                  <a:moveTo>
                    <a:pt x="1607657" y="759955"/>
                  </a:moveTo>
                  <a:lnTo>
                    <a:pt x="1565726" y="759955"/>
                  </a:lnTo>
                  <a:lnTo>
                    <a:pt x="1572964" y="760531"/>
                  </a:lnTo>
                  <a:lnTo>
                    <a:pt x="1572590" y="760531"/>
                  </a:lnTo>
                  <a:lnTo>
                    <a:pt x="1602814" y="793358"/>
                  </a:lnTo>
                  <a:lnTo>
                    <a:pt x="1622375" y="793358"/>
                  </a:lnTo>
                  <a:lnTo>
                    <a:pt x="1613384" y="767528"/>
                  </a:lnTo>
                  <a:lnTo>
                    <a:pt x="1607657" y="759955"/>
                  </a:lnTo>
                  <a:close/>
                </a:path>
                <a:path w="15786100" h="5746115">
                  <a:moveTo>
                    <a:pt x="1666164" y="744061"/>
                  </a:moveTo>
                  <a:lnTo>
                    <a:pt x="1646123" y="744061"/>
                  </a:lnTo>
                  <a:lnTo>
                    <a:pt x="1646123" y="859240"/>
                  </a:lnTo>
                  <a:lnTo>
                    <a:pt x="1666164" y="859240"/>
                  </a:lnTo>
                  <a:lnTo>
                    <a:pt x="1666164" y="798195"/>
                  </a:lnTo>
                  <a:lnTo>
                    <a:pt x="1666827" y="789398"/>
                  </a:lnTo>
                  <a:lnTo>
                    <a:pt x="1693890" y="763411"/>
                  </a:lnTo>
                  <a:lnTo>
                    <a:pt x="1666164" y="763411"/>
                  </a:lnTo>
                  <a:lnTo>
                    <a:pt x="1666164" y="744061"/>
                  </a:lnTo>
                  <a:close/>
                </a:path>
                <a:path w="15786100" h="5746115">
                  <a:moveTo>
                    <a:pt x="1702101" y="741987"/>
                  </a:moveTo>
                  <a:lnTo>
                    <a:pt x="1690093" y="743326"/>
                  </a:lnTo>
                  <a:lnTo>
                    <a:pt x="1680101" y="747343"/>
                  </a:lnTo>
                  <a:lnTo>
                    <a:pt x="1672125" y="754038"/>
                  </a:lnTo>
                  <a:lnTo>
                    <a:pt x="1666164" y="763411"/>
                  </a:lnTo>
                  <a:lnTo>
                    <a:pt x="1693890" y="763411"/>
                  </a:lnTo>
                  <a:lnTo>
                    <a:pt x="1694988" y="763181"/>
                  </a:lnTo>
                  <a:lnTo>
                    <a:pt x="1702101" y="762950"/>
                  </a:lnTo>
                  <a:lnTo>
                    <a:pt x="1702101" y="741987"/>
                  </a:lnTo>
                  <a:close/>
                </a:path>
                <a:path w="15786100" h="5746115">
                  <a:moveTo>
                    <a:pt x="1735531" y="696146"/>
                  </a:moveTo>
                  <a:lnTo>
                    <a:pt x="1728006" y="696146"/>
                  </a:lnTo>
                  <a:lnTo>
                    <a:pt x="1724781" y="697528"/>
                  </a:lnTo>
                  <a:lnTo>
                    <a:pt x="1722171" y="700292"/>
                  </a:lnTo>
                  <a:lnTo>
                    <a:pt x="1719560" y="702903"/>
                  </a:lnTo>
                  <a:lnTo>
                    <a:pt x="1718254" y="706051"/>
                  </a:lnTo>
                  <a:lnTo>
                    <a:pt x="1718254" y="713423"/>
                  </a:lnTo>
                  <a:lnTo>
                    <a:pt x="1719560" y="716571"/>
                  </a:lnTo>
                  <a:lnTo>
                    <a:pt x="1724781" y="721793"/>
                  </a:lnTo>
                  <a:lnTo>
                    <a:pt x="1728006" y="723098"/>
                  </a:lnTo>
                  <a:lnTo>
                    <a:pt x="1735531" y="723098"/>
                  </a:lnTo>
                  <a:lnTo>
                    <a:pt x="1738680" y="721793"/>
                  </a:lnTo>
                  <a:lnTo>
                    <a:pt x="1743901" y="716571"/>
                  </a:lnTo>
                  <a:lnTo>
                    <a:pt x="1745206" y="713423"/>
                  </a:lnTo>
                  <a:lnTo>
                    <a:pt x="1745206" y="706051"/>
                  </a:lnTo>
                  <a:lnTo>
                    <a:pt x="1743901" y="702903"/>
                  </a:lnTo>
                  <a:lnTo>
                    <a:pt x="1741290" y="700292"/>
                  </a:lnTo>
                  <a:lnTo>
                    <a:pt x="1738680" y="697528"/>
                  </a:lnTo>
                  <a:lnTo>
                    <a:pt x="1735531" y="696146"/>
                  </a:lnTo>
                  <a:close/>
                </a:path>
                <a:path w="15786100" h="5746115">
                  <a:moveTo>
                    <a:pt x="1741751" y="744061"/>
                  </a:moveTo>
                  <a:lnTo>
                    <a:pt x="1721710" y="744061"/>
                  </a:lnTo>
                  <a:lnTo>
                    <a:pt x="1721710" y="859240"/>
                  </a:lnTo>
                  <a:lnTo>
                    <a:pt x="1741751" y="859240"/>
                  </a:lnTo>
                  <a:lnTo>
                    <a:pt x="1741751" y="744061"/>
                  </a:lnTo>
                  <a:close/>
                </a:path>
                <a:path w="15786100" h="5746115">
                  <a:moveTo>
                    <a:pt x="1826460" y="741066"/>
                  </a:moveTo>
                  <a:lnTo>
                    <a:pt x="1783383" y="758573"/>
                  </a:lnTo>
                  <a:lnTo>
                    <a:pt x="1765876" y="801650"/>
                  </a:lnTo>
                  <a:lnTo>
                    <a:pt x="1766970" y="813931"/>
                  </a:lnTo>
                  <a:lnTo>
                    <a:pt x="1792727" y="852387"/>
                  </a:lnTo>
                  <a:lnTo>
                    <a:pt x="1826460" y="862235"/>
                  </a:lnTo>
                  <a:lnTo>
                    <a:pt x="1838655" y="861141"/>
                  </a:lnTo>
                  <a:lnTo>
                    <a:pt x="1849900" y="857858"/>
                  </a:lnTo>
                  <a:lnTo>
                    <a:pt x="1860194" y="852387"/>
                  </a:lnTo>
                  <a:lnTo>
                    <a:pt x="1869538" y="844728"/>
                  </a:lnTo>
                  <a:lnTo>
                    <a:pt x="1871276" y="842655"/>
                  </a:lnTo>
                  <a:lnTo>
                    <a:pt x="1826460" y="842655"/>
                  </a:lnTo>
                  <a:lnTo>
                    <a:pt x="1818268" y="841920"/>
                  </a:lnTo>
                  <a:lnTo>
                    <a:pt x="1786651" y="810044"/>
                  </a:lnTo>
                  <a:lnTo>
                    <a:pt x="1785917" y="801650"/>
                  </a:lnTo>
                  <a:lnTo>
                    <a:pt x="1786651" y="793257"/>
                  </a:lnTo>
                  <a:lnTo>
                    <a:pt x="1810738" y="763583"/>
                  </a:lnTo>
                  <a:lnTo>
                    <a:pt x="1826460" y="760646"/>
                  </a:lnTo>
                  <a:lnTo>
                    <a:pt x="1871276" y="760646"/>
                  </a:lnTo>
                  <a:lnTo>
                    <a:pt x="1869538" y="758573"/>
                  </a:lnTo>
                  <a:lnTo>
                    <a:pt x="1860194" y="750914"/>
                  </a:lnTo>
                  <a:lnTo>
                    <a:pt x="1849900" y="745443"/>
                  </a:lnTo>
                  <a:lnTo>
                    <a:pt x="1838655" y="742160"/>
                  </a:lnTo>
                  <a:lnTo>
                    <a:pt x="1826460" y="741066"/>
                  </a:lnTo>
                  <a:close/>
                </a:path>
                <a:path w="15786100" h="5746115">
                  <a:moveTo>
                    <a:pt x="1871276" y="760646"/>
                  </a:moveTo>
                  <a:lnTo>
                    <a:pt x="1826460" y="760646"/>
                  </a:lnTo>
                  <a:lnTo>
                    <a:pt x="1834753" y="761381"/>
                  </a:lnTo>
                  <a:lnTo>
                    <a:pt x="1842355" y="763583"/>
                  </a:lnTo>
                  <a:lnTo>
                    <a:pt x="1866500" y="793257"/>
                  </a:lnTo>
                  <a:lnTo>
                    <a:pt x="1867234" y="801650"/>
                  </a:lnTo>
                  <a:lnTo>
                    <a:pt x="1866500" y="810044"/>
                  </a:lnTo>
                  <a:lnTo>
                    <a:pt x="1842355" y="839717"/>
                  </a:lnTo>
                  <a:lnTo>
                    <a:pt x="1826460" y="842655"/>
                  </a:lnTo>
                  <a:lnTo>
                    <a:pt x="1871276" y="842655"/>
                  </a:lnTo>
                  <a:lnTo>
                    <a:pt x="1877298" y="835470"/>
                  </a:lnTo>
                  <a:lnTo>
                    <a:pt x="1882841" y="825205"/>
                  </a:lnTo>
                  <a:lnTo>
                    <a:pt x="1886167" y="813931"/>
                  </a:lnTo>
                  <a:lnTo>
                    <a:pt x="1887275" y="801650"/>
                  </a:lnTo>
                  <a:lnTo>
                    <a:pt x="1886167" y="789369"/>
                  </a:lnTo>
                  <a:lnTo>
                    <a:pt x="1882841" y="778096"/>
                  </a:lnTo>
                  <a:lnTo>
                    <a:pt x="1877298" y="767831"/>
                  </a:lnTo>
                  <a:lnTo>
                    <a:pt x="1871276" y="760646"/>
                  </a:lnTo>
                  <a:close/>
                </a:path>
                <a:path w="15786100" h="5746115">
                  <a:moveTo>
                    <a:pt x="1962732" y="741066"/>
                  </a:moveTo>
                  <a:lnTo>
                    <a:pt x="1921498" y="758803"/>
                  </a:lnTo>
                  <a:lnTo>
                    <a:pt x="1904451" y="801650"/>
                  </a:lnTo>
                  <a:lnTo>
                    <a:pt x="1905517" y="813845"/>
                  </a:lnTo>
                  <a:lnTo>
                    <a:pt x="1930468" y="852387"/>
                  </a:lnTo>
                  <a:lnTo>
                    <a:pt x="1962732" y="862235"/>
                  </a:lnTo>
                  <a:lnTo>
                    <a:pt x="1976165" y="860810"/>
                  </a:lnTo>
                  <a:lnTo>
                    <a:pt x="1987899" y="856534"/>
                  </a:lnTo>
                  <a:lnTo>
                    <a:pt x="1997934" y="849407"/>
                  </a:lnTo>
                  <a:lnTo>
                    <a:pt x="2003384" y="842885"/>
                  </a:lnTo>
                  <a:lnTo>
                    <a:pt x="1965266" y="842885"/>
                  </a:lnTo>
                  <a:lnTo>
                    <a:pt x="1956973" y="842150"/>
                  </a:lnTo>
                  <a:lnTo>
                    <a:pt x="1927430" y="817776"/>
                  </a:lnTo>
                  <a:lnTo>
                    <a:pt x="1924493" y="801650"/>
                  </a:lnTo>
                  <a:lnTo>
                    <a:pt x="1925227" y="793257"/>
                  </a:lnTo>
                  <a:lnTo>
                    <a:pt x="1949372" y="763411"/>
                  </a:lnTo>
                  <a:lnTo>
                    <a:pt x="1965266" y="760416"/>
                  </a:lnTo>
                  <a:lnTo>
                    <a:pt x="2003384" y="760416"/>
                  </a:lnTo>
                  <a:lnTo>
                    <a:pt x="1997934" y="753894"/>
                  </a:lnTo>
                  <a:lnTo>
                    <a:pt x="1987899" y="746767"/>
                  </a:lnTo>
                  <a:lnTo>
                    <a:pt x="1976165" y="742491"/>
                  </a:lnTo>
                  <a:lnTo>
                    <a:pt x="1962732" y="741066"/>
                  </a:lnTo>
                  <a:close/>
                </a:path>
                <a:path w="15786100" h="5746115">
                  <a:moveTo>
                    <a:pt x="2026312" y="839429"/>
                  </a:moveTo>
                  <a:lnTo>
                    <a:pt x="2006270" y="839429"/>
                  </a:lnTo>
                  <a:lnTo>
                    <a:pt x="2006270" y="859240"/>
                  </a:lnTo>
                  <a:lnTo>
                    <a:pt x="2026312" y="859240"/>
                  </a:lnTo>
                  <a:lnTo>
                    <a:pt x="2026312" y="839429"/>
                  </a:lnTo>
                  <a:close/>
                </a:path>
                <a:path w="15786100" h="5746115">
                  <a:moveTo>
                    <a:pt x="2003384" y="760416"/>
                  </a:moveTo>
                  <a:lnTo>
                    <a:pt x="1965266" y="760416"/>
                  </a:lnTo>
                  <a:lnTo>
                    <a:pt x="1973660" y="761165"/>
                  </a:lnTo>
                  <a:lnTo>
                    <a:pt x="1981334" y="763411"/>
                  </a:lnTo>
                  <a:lnTo>
                    <a:pt x="2005536" y="793257"/>
                  </a:lnTo>
                  <a:lnTo>
                    <a:pt x="2006270" y="801650"/>
                  </a:lnTo>
                  <a:lnTo>
                    <a:pt x="2005536" y="810059"/>
                  </a:lnTo>
                  <a:lnTo>
                    <a:pt x="1981334" y="839948"/>
                  </a:lnTo>
                  <a:lnTo>
                    <a:pt x="1965266" y="842885"/>
                  </a:lnTo>
                  <a:lnTo>
                    <a:pt x="2003384" y="842885"/>
                  </a:lnTo>
                  <a:lnTo>
                    <a:pt x="2006270" y="839429"/>
                  </a:lnTo>
                  <a:lnTo>
                    <a:pt x="2026312" y="839429"/>
                  </a:lnTo>
                  <a:lnTo>
                    <a:pt x="2026312" y="763871"/>
                  </a:lnTo>
                  <a:lnTo>
                    <a:pt x="2006270" y="763871"/>
                  </a:lnTo>
                  <a:lnTo>
                    <a:pt x="2003384" y="760416"/>
                  </a:lnTo>
                  <a:close/>
                </a:path>
                <a:path w="15786100" h="5746115">
                  <a:moveTo>
                    <a:pt x="2026312" y="697989"/>
                  </a:moveTo>
                  <a:lnTo>
                    <a:pt x="2006270" y="697989"/>
                  </a:lnTo>
                  <a:lnTo>
                    <a:pt x="2006270" y="763871"/>
                  </a:lnTo>
                  <a:lnTo>
                    <a:pt x="2026312" y="763871"/>
                  </a:lnTo>
                  <a:lnTo>
                    <a:pt x="2026312" y="697989"/>
                  </a:lnTo>
                  <a:close/>
                </a:path>
                <a:path w="15786100" h="5746115">
                  <a:moveTo>
                    <a:pt x="2168400" y="741066"/>
                  </a:moveTo>
                  <a:lnTo>
                    <a:pt x="2125323" y="758573"/>
                  </a:lnTo>
                  <a:lnTo>
                    <a:pt x="2107816" y="801650"/>
                  </a:lnTo>
                  <a:lnTo>
                    <a:pt x="2108910" y="813931"/>
                  </a:lnTo>
                  <a:lnTo>
                    <a:pt x="2134667" y="852387"/>
                  </a:lnTo>
                  <a:lnTo>
                    <a:pt x="2168400" y="862235"/>
                  </a:lnTo>
                  <a:lnTo>
                    <a:pt x="2180595" y="861141"/>
                  </a:lnTo>
                  <a:lnTo>
                    <a:pt x="2191839" y="857858"/>
                  </a:lnTo>
                  <a:lnTo>
                    <a:pt x="2202134" y="852387"/>
                  </a:lnTo>
                  <a:lnTo>
                    <a:pt x="2211478" y="844728"/>
                  </a:lnTo>
                  <a:lnTo>
                    <a:pt x="2213215" y="842655"/>
                  </a:lnTo>
                  <a:lnTo>
                    <a:pt x="2168400" y="842655"/>
                  </a:lnTo>
                  <a:lnTo>
                    <a:pt x="2160208" y="841920"/>
                  </a:lnTo>
                  <a:lnTo>
                    <a:pt x="2128591" y="810044"/>
                  </a:lnTo>
                  <a:lnTo>
                    <a:pt x="2127857" y="801650"/>
                  </a:lnTo>
                  <a:lnTo>
                    <a:pt x="2128591" y="793257"/>
                  </a:lnTo>
                  <a:lnTo>
                    <a:pt x="2152678" y="763583"/>
                  </a:lnTo>
                  <a:lnTo>
                    <a:pt x="2168400" y="760646"/>
                  </a:lnTo>
                  <a:lnTo>
                    <a:pt x="2213215" y="760646"/>
                  </a:lnTo>
                  <a:lnTo>
                    <a:pt x="2211478" y="758573"/>
                  </a:lnTo>
                  <a:lnTo>
                    <a:pt x="2202134" y="750914"/>
                  </a:lnTo>
                  <a:lnTo>
                    <a:pt x="2191839" y="745443"/>
                  </a:lnTo>
                  <a:lnTo>
                    <a:pt x="2180595" y="742160"/>
                  </a:lnTo>
                  <a:lnTo>
                    <a:pt x="2168400" y="741066"/>
                  </a:lnTo>
                  <a:close/>
                </a:path>
                <a:path w="15786100" h="5746115">
                  <a:moveTo>
                    <a:pt x="2213215" y="760646"/>
                  </a:moveTo>
                  <a:lnTo>
                    <a:pt x="2168400" y="760646"/>
                  </a:lnTo>
                  <a:lnTo>
                    <a:pt x="2176693" y="761381"/>
                  </a:lnTo>
                  <a:lnTo>
                    <a:pt x="2184295" y="763583"/>
                  </a:lnTo>
                  <a:lnTo>
                    <a:pt x="2208440" y="793257"/>
                  </a:lnTo>
                  <a:lnTo>
                    <a:pt x="2209174" y="801650"/>
                  </a:lnTo>
                  <a:lnTo>
                    <a:pt x="2208440" y="810044"/>
                  </a:lnTo>
                  <a:lnTo>
                    <a:pt x="2184295" y="839717"/>
                  </a:lnTo>
                  <a:lnTo>
                    <a:pt x="2168400" y="842655"/>
                  </a:lnTo>
                  <a:lnTo>
                    <a:pt x="2213215" y="842655"/>
                  </a:lnTo>
                  <a:lnTo>
                    <a:pt x="2219238" y="835470"/>
                  </a:lnTo>
                  <a:lnTo>
                    <a:pt x="2224781" y="825205"/>
                  </a:lnTo>
                  <a:lnTo>
                    <a:pt x="2228106" y="813931"/>
                  </a:lnTo>
                  <a:lnTo>
                    <a:pt x="2229215" y="801650"/>
                  </a:lnTo>
                  <a:lnTo>
                    <a:pt x="2228106" y="789369"/>
                  </a:lnTo>
                  <a:lnTo>
                    <a:pt x="2224781" y="778096"/>
                  </a:lnTo>
                  <a:lnTo>
                    <a:pt x="2219238" y="767831"/>
                  </a:lnTo>
                  <a:lnTo>
                    <a:pt x="2213215" y="760646"/>
                  </a:lnTo>
                  <a:close/>
                </a:path>
                <a:path w="15786100" h="5746115">
                  <a:moveTo>
                    <a:pt x="2277362" y="763411"/>
                  </a:moveTo>
                  <a:lnTo>
                    <a:pt x="2257321" y="763411"/>
                  </a:lnTo>
                  <a:lnTo>
                    <a:pt x="2257321" y="859240"/>
                  </a:lnTo>
                  <a:lnTo>
                    <a:pt x="2277362" y="859240"/>
                  </a:lnTo>
                  <a:lnTo>
                    <a:pt x="2277362" y="763411"/>
                  </a:lnTo>
                  <a:close/>
                </a:path>
                <a:path w="15786100" h="5746115">
                  <a:moveTo>
                    <a:pt x="2307770" y="744061"/>
                  </a:moveTo>
                  <a:lnTo>
                    <a:pt x="2238892" y="744061"/>
                  </a:lnTo>
                  <a:lnTo>
                    <a:pt x="2238892" y="763411"/>
                  </a:lnTo>
                  <a:lnTo>
                    <a:pt x="2307770" y="763411"/>
                  </a:lnTo>
                  <a:lnTo>
                    <a:pt x="2307770" y="744061"/>
                  </a:lnTo>
                  <a:close/>
                </a:path>
                <a:path w="15786100" h="5746115">
                  <a:moveTo>
                    <a:pt x="2307770" y="695037"/>
                  </a:moveTo>
                  <a:lnTo>
                    <a:pt x="2296266" y="695037"/>
                  </a:lnTo>
                  <a:lnTo>
                    <a:pt x="2286173" y="696779"/>
                  </a:lnTo>
                  <a:lnTo>
                    <a:pt x="2258127" y="729677"/>
                  </a:lnTo>
                  <a:lnTo>
                    <a:pt x="2257321" y="740605"/>
                  </a:lnTo>
                  <a:lnTo>
                    <a:pt x="2257321" y="744061"/>
                  </a:lnTo>
                  <a:lnTo>
                    <a:pt x="2277362" y="744061"/>
                  </a:lnTo>
                  <a:lnTo>
                    <a:pt x="2277362" y="740605"/>
                  </a:lnTo>
                  <a:lnTo>
                    <a:pt x="2279263" y="728166"/>
                  </a:lnTo>
                  <a:lnTo>
                    <a:pt x="2284964" y="719642"/>
                  </a:lnTo>
                  <a:lnTo>
                    <a:pt x="2294466" y="715035"/>
                  </a:lnTo>
                  <a:lnTo>
                    <a:pt x="2307770" y="714344"/>
                  </a:lnTo>
                  <a:lnTo>
                    <a:pt x="2307770" y="695037"/>
                  </a:lnTo>
                  <a:close/>
                </a:path>
                <a:path w="15786100" h="5746115">
                  <a:moveTo>
                    <a:pt x="2412639" y="763411"/>
                  </a:moveTo>
                  <a:lnTo>
                    <a:pt x="2392598" y="763411"/>
                  </a:lnTo>
                  <a:lnTo>
                    <a:pt x="2392598" y="825838"/>
                  </a:lnTo>
                  <a:lnTo>
                    <a:pt x="2420529" y="859931"/>
                  </a:lnTo>
                  <a:lnTo>
                    <a:pt x="2431024" y="860277"/>
                  </a:lnTo>
                  <a:lnTo>
                    <a:pt x="2443277" y="859240"/>
                  </a:lnTo>
                  <a:lnTo>
                    <a:pt x="2443277" y="841733"/>
                  </a:lnTo>
                  <a:lnTo>
                    <a:pt x="2426230" y="841733"/>
                  </a:lnTo>
                  <a:lnTo>
                    <a:pt x="2421623" y="841579"/>
                  </a:lnTo>
                  <a:lnTo>
                    <a:pt x="2418167" y="840351"/>
                  </a:lnTo>
                  <a:lnTo>
                    <a:pt x="2415864" y="838047"/>
                  </a:lnTo>
                  <a:lnTo>
                    <a:pt x="2413810" y="835701"/>
                  </a:lnTo>
                  <a:lnTo>
                    <a:pt x="2412639" y="831520"/>
                  </a:lnTo>
                  <a:lnTo>
                    <a:pt x="2412639" y="763411"/>
                  </a:lnTo>
                  <a:close/>
                </a:path>
                <a:path w="15786100" h="5746115">
                  <a:moveTo>
                    <a:pt x="2443277" y="841272"/>
                  </a:moveTo>
                  <a:lnTo>
                    <a:pt x="2436519" y="841579"/>
                  </a:lnTo>
                  <a:lnTo>
                    <a:pt x="2430837" y="841733"/>
                  </a:lnTo>
                  <a:lnTo>
                    <a:pt x="2443277" y="841733"/>
                  </a:lnTo>
                  <a:lnTo>
                    <a:pt x="2443277" y="841272"/>
                  </a:lnTo>
                  <a:close/>
                </a:path>
                <a:path w="15786100" h="5746115">
                  <a:moveTo>
                    <a:pt x="2443277" y="744061"/>
                  </a:moveTo>
                  <a:lnTo>
                    <a:pt x="2369792" y="744061"/>
                  </a:lnTo>
                  <a:lnTo>
                    <a:pt x="2369792" y="763411"/>
                  </a:lnTo>
                  <a:lnTo>
                    <a:pt x="2443277" y="763411"/>
                  </a:lnTo>
                  <a:lnTo>
                    <a:pt x="2443277" y="744061"/>
                  </a:lnTo>
                  <a:close/>
                </a:path>
                <a:path w="15786100" h="5746115">
                  <a:moveTo>
                    <a:pt x="2412639" y="711810"/>
                  </a:moveTo>
                  <a:lnTo>
                    <a:pt x="2392598" y="717800"/>
                  </a:lnTo>
                  <a:lnTo>
                    <a:pt x="2392598" y="744061"/>
                  </a:lnTo>
                  <a:lnTo>
                    <a:pt x="2412639" y="744061"/>
                  </a:lnTo>
                  <a:lnTo>
                    <a:pt x="2412639" y="711810"/>
                  </a:lnTo>
                  <a:close/>
                </a:path>
                <a:path w="15786100" h="5746115">
                  <a:moveTo>
                    <a:pt x="2480825" y="696146"/>
                  </a:moveTo>
                  <a:lnTo>
                    <a:pt x="2473300" y="696146"/>
                  </a:lnTo>
                  <a:lnTo>
                    <a:pt x="2470075" y="697528"/>
                  </a:lnTo>
                  <a:lnTo>
                    <a:pt x="2467464" y="700292"/>
                  </a:lnTo>
                  <a:lnTo>
                    <a:pt x="2464854" y="702903"/>
                  </a:lnTo>
                  <a:lnTo>
                    <a:pt x="2463548" y="706051"/>
                  </a:lnTo>
                  <a:lnTo>
                    <a:pt x="2463548" y="713423"/>
                  </a:lnTo>
                  <a:lnTo>
                    <a:pt x="2464854" y="716571"/>
                  </a:lnTo>
                  <a:lnTo>
                    <a:pt x="2470075" y="721793"/>
                  </a:lnTo>
                  <a:lnTo>
                    <a:pt x="2473300" y="723098"/>
                  </a:lnTo>
                  <a:lnTo>
                    <a:pt x="2480825" y="723098"/>
                  </a:lnTo>
                  <a:lnTo>
                    <a:pt x="2483974" y="721793"/>
                  </a:lnTo>
                  <a:lnTo>
                    <a:pt x="2489195" y="716571"/>
                  </a:lnTo>
                  <a:lnTo>
                    <a:pt x="2490500" y="713423"/>
                  </a:lnTo>
                  <a:lnTo>
                    <a:pt x="2490500" y="706051"/>
                  </a:lnTo>
                  <a:lnTo>
                    <a:pt x="2489195" y="702903"/>
                  </a:lnTo>
                  <a:lnTo>
                    <a:pt x="2486584" y="700292"/>
                  </a:lnTo>
                  <a:lnTo>
                    <a:pt x="2483974" y="697528"/>
                  </a:lnTo>
                  <a:lnTo>
                    <a:pt x="2480825" y="696146"/>
                  </a:lnTo>
                  <a:close/>
                </a:path>
                <a:path w="15786100" h="5746115">
                  <a:moveTo>
                    <a:pt x="2487045" y="744061"/>
                  </a:moveTo>
                  <a:lnTo>
                    <a:pt x="2467004" y="744061"/>
                  </a:lnTo>
                  <a:lnTo>
                    <a:pt x="2467004" y="859240"/>
                  </a:lnTo>
                  <a:lnTo>
                    <a:pt x="2487045" y="859240"/>
                  </a:lnTo>
                  <a:lnTo>
                    <a:pt x="2487045" y="744061"/>
                  </a:lnTo>
                  <a:close/>
                </a:path>
                <a:path w="15786100" h="5746115">
                  <a:moveTo>
                    <a:pt x="2537661" y="744061"/>
                  </a:moveTo>
                  <a:lnTo>
                    <a:pt x="2517620" y="744061"/>
                  </a:lnTo>
                  <a:lnTo>
                    <a:pt x="2517620" y="859240"/>
                  </a:lnTo>
                  <a:lnTo>
                    <a:pt x="2537661" y="859240"/>
                  </a:lnTo>
                  <a:lnTo>
                    <a:pt x="2537661" y="795200"/>
                  </a:lnTo>
                  <a:lnTo>
                    <a:pt x="2538141" y="787598"/>
                  </a:lnTo>
                  <a:lnTo>
                    <a:pt x="2558701" y="760186"/>
                  </a:lnTo>
                  <a:lnTo>
                    <a:pt x="2605520" y="760186"/>
                  </a:lnTo>
                  <a:lnTo>
                    <a:pt x="2605029" y="759495"/>
                  </a:lnTo>
                  <a:lnTo>
                    <a:pt x="2537661" y="759495"/>
                  </a:lnTo>
                  <a:lnTo>
                    <a:pt x="2537661" y="744061"/>
                  </a:lnTo>
                  <a:close/>
                </a:path>
                <a:path w="15786100" h="5746115">
                  <a:moveTo>
                    <a:pt x="2605520" y="760186"/>
                  </a:moveTo>
                  <a:lnTo>
                    <a:pt x="2574672" y="760186"/>
                  </a:lnTo>
                  <a:lnTo>
                    <a:pt x="2580585" y="762643"/>
                  </a:lnTo>
                  <a:lnTo>
                    <a:pt x="2584885" y="767557"/>
                  </a:lnTo>
                  <a:lnTo>
                    <a:pt x="2589339" y="772471"/>
                  </a:lnTo>
                  <a:lnTo>
                    <a:pt x="2591565" y="779382"/>
                  </a:lnTo>
                  <a:lnTo>
                    <a:pt x="2591565" y="859240"/>
                  </a:lnTo>
                  <a:lnTo>
                    <a:pt x="2611606" y="859240"/>
                  </a:lnTo>
                  <a:lnTo>
                    <a:pt x="2611606" y="795200"/>
                  </a:lnTo>
                  <a:lnTo>
                    <a:pt x="2612042" y="787598"/>
                  </a:lnTo>
                  <a:lnTo>
                    <a:pt x="2612077" y="786994"/>
                  </a:lnTo>
                  <a:lnTo>
                    <a:pt x="2630250" y="760646"/>
                  </a:lnTo>
                  <a:lnTo>
                    <a:pt x="2605848" y="760646"/>
                  </a:lnTo>
                  <a:lnTo>
                    <a:pt x="2605520" y="760186"/>
                  </a:lnTo>
                  <a:close/>
                </a:path>
                <a:path w="15786100" h="5746115">
                  <a:moveTo>
                    <a:pt x="2678328" y="760186"/>
                  </a:moveTo>
                  <a:lnTo>
                    <a:pt x="2647619" y="760186"/>
                  </a:lnTo>
                  <a:lnTo>
                    <a:pt x="2653762" y="762643"/>
                  </a:lnTo>
                  <a:lnTo>
                    <a:pt x="2662977" y="772471"/>
                  </a:lnTo>
                  <a:lnTo>
                    <a:pt x="2665280" y="779382"/>
                  </a:lnTo>
                  <a:lnTo>
                    <a:pt x="2665280" y="859240"/>
                  </a:lnTo>
                  <a:lnTo>
                    <a:pt x="2685321" y="859240"/>
                  </a:lnTo>
                  <a:lnTo>
                    <a:pt x="2685277" y="786994"/>
                  </a:lnTo>
                  <a:lnTo>
                    <a:pt x="2684573" y="777448"/>
                  </a:lnTo>
                  <a:lnTo>
                    <a:pt x="2682327" y="768421"/>
                  </a:lnTo>
                  <a:lnTo>
                    <a:pt x="2678645" y="760646"/>
                  </a:lnTo>
                  <a:lnTo>
                    <a:pt x="2678584" y="760517"/>
                  </a:lnTo>
                  <a:lnTo>
                    <a:pt x="2678328" y="760186"/>
                  </a:lnTo>
                  <a:close/>
                </a:path>
                <a:path w="15786100" h="5746115">
                  <a:moveTo>
                    <a:pt x="2642014" y="741066"/>
                  </a:moveTo>
                  <a:lnTo>
                    <a:pt x="2630683" y="742290"/>
                  </a:lnTo>
                  <a:lnTo>
                    <a:pt x="2620879" y="745961"/>
                  </a:lnTo>
                  <a:lnTo>
                    <a:pt x="2612600" y="752080"/>
                  </a:lnTo>
                  <a:lnTo>
                    <a:pt x="2605950" y="760517"/>
                  </a:lnTo>
                  <a:lnTo>
                    <a:pt x="2605848" y="760646"/>
                  </a:lnTo>
                  <a:lnTo>
                    <a:pt x="2630250" y="760646"/>
                  </a:lnTo>
                  <a:lnTo>
                    <a:pt x="2631341" y="760186"/>
                  </a:lnTo>
                  <a:lnTo>
                    <a:pt x="2678328" y="760186"/>
                  </a:lnTo>
                  <a:lnTo>
                    <a:pt x="2673343" y="753736"/>
                  </a:lnTo>
                  <a:lnTo>
                    <a:pt x="2666893" y="748193"/>
                  </a:lnTo>
                  <a:lnTo>
                    <a:pt x="2659521" y="744233"/>
                  </a:lnTo>
                  <a:lnTo>
                    <a:pt x="2651228" y="741858"/>
                  </a:lnTo>
                  <a:lnTo>
                    <a:pt x="2642014" y="741066"/>
                  </a:lnTo>
                  <a:close/>
                </a:path>
                <a:path w="15786100" h="5746115">
                  <a:moveTo>
                    <a:pt x="2571985" y="741066"/>
                  </a:moveTo>
                  <a:lnTo>
                    <a:pt x="2560710" y="742290"/>
                  </a:lnTo>
                  <a:lnTo>
                    <a:pt x="2561181" y="742290"/>
                  </a:lnTo>
                  <a:lnTo>
                    <a:pt x="2552116" y="745673"/>
                  </a:lnTo>
                  <a:lnTo>
                    <a:pt x="2544212" y="751432"/>
                  </a:lnTo>
                  <a:lnTo>
                    <a:pt x="2537661" y="759495"/>
                  </a:lnTo>
                  <a:lnTo>
                    <a:pt x="2605029" y="759495"/>
                  </a:lnTo>
                  <a:lnTo>
                    <a:pt x="2599757" y="752080"/>
                  </a:lnTo>
                  <a:lnTo>
                    <a:pt x="2592084" y="745961"/>
                  </a:lnTo>
                  <a:lnTo>
                    <a:pt x="2582826" y="742290"/>
                  </a:lnTo>
                  <a:lnTo>
                    <a:pt x="2571985" y="741066"/>
                  </a:lnTo>
                  <a:close/>
                </a:path>
                <a:path w="15786100" h="5746115">
                  <a:moveTo>
                    <a:pt x="2767015" y="741066"/>
                  </a:moveTo>
                  <a:lnTo>
                    <a:pt x="2753763" y="742189"/>
                  </a:lnTo>
                  <a:lnTo>
                    <a:pt x="2754120" y="742189"/>
                  </a:lnTo>
                  <a:lnTo>
                    <a:pt x="2742769" y="745385"/>
                  </a:lnTo>
                  <a:lnTo>
                    <a:pt x="2710864" y="777808"/>
                  </a:lnTo>
                  <a:lnTo>
                    <a:pt x="2706660" y="801650"/>
                  </a:lnTo>
                  <a:lnTo>
                    <a:pt x="2707726" y="814219"/>
                  </a:lnTo>
                  <a:lnTo>
                    <a:pt x="2732979" y="852646"/>
                  </a:lnTo>
                  <a:lnTo>
                    <a:pt x="2768397" y="862235"/>
                  </a:lnTo>
                  <a:lnTo>
                    <a:pt x="2784263" y="860608"/>
                  </a:lnTo>
                  <a:lnTo>
                    <a:pt x="2797998" y="855727"/>
                  </a:lnTo>
                  <a:lnTo>
                    <a:pt x="2809602" y="847593"/>
                  </a:lnTo>
                  <a:lnTo>
                    <a:pt x="2813135" y="843345"/>
                  </a:lnTo>
                  <a:lnTo>
                    <a:pt x="2768857" y="843345"/>
                  </a:lnTo>
                  <a:lnTo>
                    <a:pt x="2760996" y="842813"/>
                  </a:lnTo>
                  <a:lnTo>
                    <a:pt x="2729164" y="818150"/>
                  </a:lnTo>
                  <a:lnTo>
                    <a:pt x="2727162" y="810865"/>
                  </a:lnTo>
                  <a:lnTo>
                    <a:pt x="2823683" y="810865"/>
                  </a:lnTo>
                  <a:lnTo>
                    <a:pt x="2824144" y="807793"/>
                  </a:lnTo>
                  <a:lnTo>
                    <a:pt x="2824374" y="804799"/>
                  </a:lnTo>
                  <a:lnTo>
                    <a:pt x="2824355" y="801650"/>
                  </a:lnTo>
                  <a:lnTo>
                    <a:pt x="2823664" y="793358"/>
                  </a:lnTo>
                  <a:lnTo>
                    <a:pt x="2727162" y="793358"/>
                  </a:lnTo>
                  <a:lnTo>
                    <a:pt x="2728933" y="786144"/>
                  </a:lnTo>
                  <a:lnTo>
                    <a:pt x="2759298" y="760531"/>
                  </a:lnTo>
                  <a:lnTo>
                    <a:pt x="2767015" y="759955"/>
                  </a:lnTo>
                  <a:lnTo>
                    <a:pt x="2808946" y="759955"/>
                  </a:lnTo>
                  <a:lnTo>
                    <a:pt x="2808249" y="759034"/>
                  </a:lnTo>
                  <a:lnTo>
                    <a:pt x="2799711" y="751173"/>
                  </a:lnTo>
                  <a:lnTo>
                    <a:pt x="2789993" y="745558"/>
                  </a:lnTo>
                  <a:lnTo>
                    <a:pt x="2779094" y="742189"/>
                  </a:lnTo>
                  <a:lnTo>
                    <a:pt x="2767015" y="741066"/>
                  </a:lnTo>
                  <a:close/>
                </a:path>
                <a:path w="15786100" h="5746115">
                  <a:moveTo>
                    <a:pt x="2802029" y="826529"/>
                  </a:moveTo>
                  <a:lnTo>
                    <a:pt x="2796069" y="833886"/>
                  </a:lnTo>
                  <a:lnTo>
                    <a:pt x="2788553" y="839141"/>
                  </a:lnTo>
                  <a:lnTo>
                    <a:pt x="2779483" y="842294"/>
                  </a:lnTo>
                  <a:lnTo>
                    <a:pt x="2768857" y="843345"/>
                  </a:lnTo>
                  <a:lnTo>
                    <a:pt x="2813135" y="843345"/>
                  </a:lnTo>
                  <a:lnTo>
                    <a:pt x="2819076" y="836204"/>
                  </a:lnTo>
                  <a:lnTo>
                    <a:pt x="2802029" y="826529"/>
                  </a:lnTo>
                  <a:close/>
                </a:path>
                <a:path w="15786100" h="5746115">
                  <a:moveTo>
                    <a:pt x="2808946" y="759955"/>
                  </a:moveTo>
                  <a:lnTo>
                    <a:pt x="2767015" y="759955"/>
                  </a:lnTo>
                  <a:lnTo>
                    <a:pt x="2774252" y="760531"/>
                  </a:lnTo>
                  <a:lnTo>
                    <a:pt x="2773879" y="760531"/>
                  </a:lnTo>
                  <a:lnTo>
                    <a:pt x="2804102" y="793358"/>
                  </a:lnTo>
                  <a:lnTo>
                    <a:pt x="2823664" y="793358"/>
                  </a:lnTo>
                  <a:lnTo>
                    <a:pt x="2814672" y="767528"/>
                  </a:lnTo>
                  <a:lnTo>
                    <a:pt x="2808946" y="759955"/>
                  </a:lnTo>
                  <a:close/>
                </a:path>
                <a:path w="15786100" h="5746115">
                  <a:moveTo>
                    <a:pt x="2956833" y="741066"/>
                  </a:moveTo>
                  <a:lnTo>
                    <a:pt x="2915598" y="758803"/>
                  </a:lnTo>
                  <a:lnTo>
                    <a:pt x="2898552" y="801650"/>
                  </a:lnTo>
                  <a:lnTo>
                    <a:pt x="2899617" y="813845"/>
                  </a:lnTo>
                  <a:lnTo>
                    <a:pt x="2902731" y="824802"/>
                  </a:lnTo>
                  <a:lnTo>
                    <a:pt x="2902813" y="825090"/>
                  </a:lnTo>
                  <a:lnTo>
                    <a:pt x="2934430" y="857858"/>
                  </a:lnTo>
                  <a:lnTo>
                    <a:pt x="2956833" y="862235"/>
                  </a:lnTo>
                  <a:lnTo>
                    <a:pt x="2970265" y="860810"/>
                  </a:lnTo>
                  <a:lnTo>
                    <a:pt x="2981999" y="856534"/>
                  </a:lnTo>
                  <a:lnTo>
                    <a:pt x="2992034" y="849407"/>
                  </a:lnTo>
                  <a:lnTo>
                    <a:pt x="2997484" y="842885"/>
                  </a:lnTo>
                  <a:lnTo>
                    <a:pt x="2959367" y="842885"/>
                  </a:lnTo>
                  <a:lnTo>
                    <a:pt x="2951074" y="842150"/>
                  </a:lnTo>
                  <a:lnTo>
                    <a:pt x="2921530" y="817776"/>
                  </a:lnTo>
                  <a:lnTo>
                    <a:pt x="2918593" y="801650"/>
                  </a:lnTo>
                  <a:lnTo>
                    <a:pt x="2919327" y="793257"/>
                  </a:lnTo>
                  <a:lnTo>
                    <a:pt x="2943472" y="763411"/>
                  </a:lnTo>
                  <a:lnTo>
                    <a:pt x="2959367" y="760416"/>
                  </a:lnTo>
                  <a:lnTo>
                    <a:pt x="2997484" y="760416"/>
                  </a:lnTo>
                  <a:lnTo>
                    <a:pt x="2992034" y="753894"/>
                  </a:lnTo>
                  <a:lnTo>
                    <a:pt x="2981999" y="746767"/>
                  </a:lnTo>
                  <a:lnTo>
                    <a:pt x="2970265" y="742491"/>
                  </a:lnTo>
                  <a:lnTo>
                    <a:pt x="2956833" y="741066"/>
                  </a:lnTo>
                  <a:close/>
                </a:path>
                <a:path w="15786100" h="5746115">
                  <a:moveTo>
                    <a:pt x="3020412" y="839429"/>
                  </a:moveTo>
                  <a:lnTo>
                    <a:pt x="3000370" y="839429"/>
                  </a:lnTo>
                  <a:lnTo>
                    <a:pt x="3000370" y="859240"/>
                  </a:lnTo>
                  <a:lnTo>
                    <a:pt x="3020412" y="859240"/>
                  </a:lnTo>
                  <a:lnTo>
                    <a:pt x="3020412" y="839429"/>
                  </a:lnTo>
                  <a:close/>
                </a:path>
                <a:path w="15786100" h="5746115">
                  <a:moveTo>
                    <a:pt x="2997484" y="760416"/>
                  </a:moveTo>
                  <a:lnTo>
                    <a:pt x="2959367" y="760416"/>
                  </a:lnTo>
                  <a:lnTo>
                    <a:pt x="2967760" y="761165"/>
                  </a:lnTo>
                  <a:lnTo>
                    <a:pt x="2975434" y="763411"/>
                  </a:lnTo>
                  <a:lnTo>
                    <a:pt x="2999636" y="793257"/>
                  </a:lnTo>
                  <a:lnTo>
                    <a:pt x="3000370" y="801650"/>
                  </a:lnTo>
                  <a:lnTo>
                    <a:pt x="2999636" y="810059"/>
                  </a:lnTo>
                  <a:lnTo>
                    <a:pt x="2975434" y="839948"/>
                  </a:lnTo>
                  <a:lnTo>
                    <a:pt x="2959367" y="842885"/>
                  </a:lnTo>
                  <a:lnTo>
                    <a:pt x="2997484" y="842885"/>
                  </a:lnTo>
                  <a:lnTo>
                    <a:pt x="3000370" y="839429"/>
                  </a:lnTo>
                  <a:lnTo>
                    <a:pt x="3020412" y="839429"/>
                  </a:lnTo>
                  <a:lnTo>
                    <a:pt x="3020412" y="763871"/>
                  </a:lnTo>
                  <a:lnTo>
                    <a:pt x="3000370" y="763871"/>
                  </a:lnTo>
                  <a:lnTo>
                    <a:pt x="2997484" y="760416"/>
                  </a:lnTo>
                  <a:close/>
                </a:path>
                <a:path w="15786100" h="5746115">
                  <a:moveTo>
                    <a:pt x="3020412" y="744061"/>
                  </a:moveTo>
                  <a:lnTo>
                    <a:pt x="3000370" y="744061"/>
                  </a:lnTo>
                  <a:lnTo>
                    <a:pt x="3000370" y="763871"/>
                  </a:lnTo>
                  <a:lnTo>
                    <a:pt x="3020412" y="763871"/>
                  </a:lnTo>
                  <a:lnTo>
                    <a:pt x="3020412" y="744061"/>
                  </a:lnTo>
                  <a:close/>
                </a:path>
                <a:path w="15786100" h="5746115">
                  <a:moveTo>
                    <a:pt x="3070817" y="744061"/>
                  </a:moveTo>
                  <a:lnTo>
                    <a:pt x="3050776" y="744061"/>
                  </a:lnTo>
                  <a:lnTo>
                    <a:pt x="3050776" y="859240"/>
                  </a:lnTo>
                  <a:lnTo>
                    <a:pt x="3070817" y="859240"/>
                  </a:lnTo>
                  <a:lnTo>
                    <a:pt x="3070817" y="798195"/>
                  </a:lnTo>
                  <a:lnTo>
                    <a:pt x="3071393" y="789153"/>
                  </a:lnTo>
                  <a:lnTo>
                    <a:pt x="3096729" y="760877"/>
                  </a:lnTo>
                  <a:lnTo>
                    <a:pt x="3095878" y="760877"/>
                  </a:lnTo>
                  <a:lnTo>
                    <a:pt x="3098660" y="760646"/>
                  </a:lnTo>
                  <a:lnTo>
                    <a:pt x="3070817" y="760646"/>
                  </a:lnTo>
                  <a:lnTo>
                    <a:pt x="3070817" y="744061"/>
                  </a:lnTo>
                  <a:close/>
                </a:path>
                <a:path w="15786100" h="5746115">
                  <a:moveTo>
                    <a:pt x="3145424" y="760186"/>
                  </a:moveTo>
                  <a:lnTo>
                    <a:pt x="3113127" y="760186"/>
                  </a:lnTo>
                  <a:lnTo>
                    <a:pt x="3120114" y="762797"/>
                  </a:lnTo>
                  <a:lnTo>
                    <a:pt x="3125182" y="768018"/>
                  </a:lnTo>
                  <a:lnTo>
                    <a:pt x="3130250" y="773086"/>
                  </a:lnTo>
                  <a:lnTo>
                    <a:pt x="3132784" y="780304"/>
                  </a:lnTo>
                  <a:lnTo>
                    <a:pt x="3132784" y="859240"/>
                  </a:lnTo>
                  <a:lnTo>
                    <a:pt x="3152825" y="859240"/>
                  </a:lnTo>
                  <a:lnTo>
                    <a:pt x="3152825" y="788520"/>
                  </a:lnTo>
                  <a:lnTo>
                    <a:pt x="3152062" y="778154"/>
                  </a:lnTo>
                  <a:lnTo>
                    <a:pt x="3149773" y="768939"/>
                  </a:lnTo>
                  <a:lnTo>
                    <a:pt x="3145958" y="760877"/>
                  </a:lnTo>
                  <a:lnTo>
                    <a:pt x="3145424" y="760186"/>
                  </a:lnTo>
                  <a:close/>
                </a:path>
                <a:path w="15786100" h="5746115">
                  <a:moveTo>
                    <a:pt x="3108135" y="741066"/>
                  </a:moveTo>
                  <a:lnTo>
                    <a:pt x="3096387" y="742290"/>
                  </a:lnTo>
                  <a:lnTo>
                    <a:pt x="3086251" y="745961"/>
                  </a:lnTo>
                  <a:lnTo>
                    <a:pt x="3077728" y="752080"/>
                  </a:lnTo>
                  <a:lnTo>
                    <a:pt x="3070817" y="760646"/>
                  </a:lnTo>
                  <a:lnTo>
                    <a:pt x="3098660" y="760646"/>
                  </a:lnTo>
                  <a:lnTo>
                    <a:pt x="3104219" y="760186"/>
                  </a:lnTo>
                  <a:lnTo>
                    <a:pt x="3145424" y="760186"/>
                  </a:lnTo>
                  <a:lnTo>
                    <a:pt x="3140616" y="753966"/>
                  </a:lnTo>
                  <a:lnTo>
                    <a:pt x="3134008" y="748322"/>
                  </a:lnTo>
                  <a:lnTo>
                    <a:pt x="3126392" y="744291"/>
                  </a:lnTo>
                  <a:lnTo>
                    <a:pt x="3117767" y="741872"/>
                  </a:lnTo>
                  <a:lnTo>
                    <a:pt x="3108135" y="741066"/>
                  </a:lnTo>
                  <a:close/>
                </a:path>
                <a:path w="15786100" h="5746115">
                  <a:moveTo>
                    <a:pt x="3232634" y="741066"/>
                  </a:moveTo>
                  <a:lnTo>
                    <a:pt x="3191400" y="758803"/>
                  </a:lnTo>
                  <a:lnTo>
                    <a:pt x="3174353" y="801650"/>
                  </a:lnTo>
                  <a:lnTo>
                    <a:pt x="3175419" y="813845"/>
                  </a:lnTo>
                  <a:lnTo>
                    <a:pt x="3200369" y="852387"/>
                  </a:lnTo>
                  <a:lnTo>
                    <a:pt x="3232634" y="862235"/>
                  </a:lnTo>
                  <a:lnTo>
                    <a:pt x="3246067" y="860810"/>
                  </a:lnTo>
                  <a:lnTo>
                    <a:pt x="3257801" y="856534"/>
                  </a:lnTo>
                  <a:lnTo>
                    <a:pt x="3267836" y="849407"/>
                  </a:lnTo>
                  <a:lnTo>
                    <a:pt x="3273285" y="842885"/>
                  </a:lnTo>
                  <a:lnTo>
                    <a:pt x="3235168" y="842885"/>
                  </a:lnTo>
                  <a:lnTo>
                    <a:pt x="3226875" y="842150"/>
                  </a:lnTo>
                  <a:lnTo>
                    <a:pt x="3197331" y="817776"/>
                  </a:lnTo>
                  <a:lnTo>
                    <a:pt x="3194394" y="801650"/>
                  </a:lnTo>
                  <a:lnTo>
                    <a:pt x="3195129" y="793257"/>
                  </a:lnTo>
                  <a:lnTo>
                    <a:pt x="3219273" y="763411"/>
                  </a:lnTo>
                  <a:lnTo>
                    <a:pt x="3235168" y="760416"/>
                  </a:lnTo>
                  <a:lnTo>
                    <a:pt x="3273285" y="760416"/>
                  </a:lnTo>
                  <a:lnTo>
                    <a:pt x="3267836" y="753894"/>
                  </a:lnTo>
                  <a:lnTo>
                    <a:pt x="3257801" y="746767"/>
                  </a:lnTo>
                  <a:lnTo>
                    <a:pt x="3246067" y="742491"/>
                  </a:lnTo>
                  <a:lnTo>
                    <a:pt x="3232634" y="741066"/>
                  </a:lnTo>
                  <a:close/>
                </a:path>
                <a:path w="15786100" h="5746115">
                  <a:moveTo>
                    <a:pt x="3296213" y="839429"/>
                  </a:moveTo>
                  <a:lnTo>
                    <a:pt x="3276172" y="839429"/>
                  </a:lnTo>
                  <a:lnTo>
                    <a:pt x="3276172" y="859240"/>
                  </a:lnTo>
                  <a:lnTo>
                    <a:pt x="3296213" y="859240"/>
                  </a:lnTo>
                  <a:lnTo>
                    <a:pt x="3296213" y="839429"/>
                  </a:lnTo>
                  <a:close/>
                </a:path>
                <a:path w="15786100" h="5746115">
                  <a:moveTo>
                    <a:pt x="3273285" y="760416"/>
                  </a:moveTo>
                  <a:lnTo>
                    <a:pt x="3235168" y="760416"/>
                  </a:lnTo>
                  <a:lnTo>
                    <a:pt x="3243562" y="761165"/>
                  </a:lnTo>
                  <a:lnTo>
                    <a:pt x="3251236" y="763411"/>
                  </a:lnTo>
                  <a:lnTo>
                    <a:pt x="3275438" y="793257"/>
                  </a:lnTo>
                  <a:lnTo>
                    <a:pt x="3276172" y="801650"/>
                  </a:lnTo>
                  <a:lnTo>
                    <a:pt x="3275438" y="810059"/>
                  </a:lnTo>
                  <a:lnTo>
                    <a:pt x="3251236" y="839948"/>
                  </a:lnTo>
                  <a:lnTo>
                    <a:pt x="3235168" y="842885"/>
                  </a:lnTo>
                  <a:lnTo>
                    <a:pt x="3273285" y="842885"/>
                  </a:lnTo>
                  <a:lnTo>
                    <a:pt x="3276172" y="839429"/>
                  </a:lnTo>
                  <a:lnTo>
                    <a:pt x="3296213" y="839429"/>
                  </a:lnTo>
                  <a:lnTo>
                    <a:pt x="3296213" y="763871"/>
                  </a:lnTo>
                  <a:lnTo>
                    <a:pt x="3276172" y="763871"/>
                  </a:lnTo>
                  <a:lnTo>
                    <a:pt x="3273285" y="760416"/>
                  </a:lnTo>
                  <a:close/>
                </a:path>
                <a:path w="15786100" h="5746115">
                  <a:moveTo>
                    <a:pt x="3296213" y="697989"/>
                  </a:moveTo>
                  <a:lnTo>
                    <a:pt x="3276172" y="697989"/>
                  </a:lnTo>
                  <a:lnTo>
                    <a:pt x="3276172" y="763871"/>
                  </a:lnTo>
                  <a:lnTo>
                    <a:pt x="3296213" y="763871"/>
                  </a:lnTo>
                  <a:lnTo>
                    <a:pt x="3296213" y="697989"/>
                  </a:lnTo>
                  <a:close/>
                </a:path>
                <a:path w="15786100" h="5746115">
                  <a:moveTo>
                    <a:pt x="3397989" y="696146"/>
                  </a:moveTo>
                  <a:lnTo>
                    <a:pt x="3390464" y="696146"/>
                  </a:lnTo>
                  <a:lnTo>
                    <a:pt x="3387239" y="697528"/>
                  </a:lnTo>
                  <a:lnTo>
                    <a:pt x="3384628" y="700292"/>
                  </a:lnTo>
                  <a:lnTo>
                    <a:pt x="3382017" y="702903"/>
                  </a:lnTo>
                  <a:lnTo>
                    <a:pt x="3380712" y="706051"/>
                  </a:lnTo>
                  <a:lnTo>
                    <a:pt x="3380712" y="713423"/>
                  </a:lnTo>
                  <a:lnTo>
                    <a:pt x="3382017" y="716571"/>
                  </a:lnTo>
                  <a:lnTo>
                    <a:pt x="3387239" y="721793"/>
                  </a:lnTo>
                  <a:lnTo>
                    <a:pt x="3390464" y="723098"/>
                  </a:lnTo>
                  <a:lnTo>
                    <a:pt x="3397989" y="723098"/>
                  </a:lnTo>
                  <a:lnTo>
                    <a:pt x="3401137" y="721793"/>
                  </a:lnTo>
                  <a:lnTo>
                    <a:pt x="3406359" y="716571"/>
                  </a:lnTo>
                  <a:lnTo>
                    <a:pt x="3407664" y="713423"/>
                  </a:lnTo>
                  <a:lnTo>
                    <a:pt x="3407664" y="706051"/>
                  </a:lnTo>
                  <a:lnTo>
                    <a:pt x="3406359" y="702903"/>
                  </a:lnTo>
                  <a:lnTo>
                    <a:pt x="3403748" y="700292"/>
                  </a:lnTo>
                  <a:lnTo>
                    <a:pt x="3401137" y="697528"/>
                  </a:lnTo>
                  <a:lnTo>
                    <a:pt x="3397989" y="696146"/>
                  </a:lnTo>
                  <a:close/>
                </a:path>
                <a:path w="15786100" h="5746115">
                  <a:moveTo>
                    <a:pt x="3404209" y="744061"/>
                  </a:moveTo>
                  <a:lnTo>
                    <a:pt x="3384167" y="744061"/>
                  </a:lnTo>
                  <a:lnTo>
                    <a:pt x="3384167" y="859240"/>
                  </a:lnTo>
                  <a:lnTo>
                    <a:pt x="3404209" y="859240"/>
                  </a:lnTo>
                  <a:lnTo>
                    <a:pt x="3404209" y="744061"/>
                  </a:lnTo>
                  <a:close/>
                </a:path>
                <a:path w="15786100" h="5746115">
                  <a:moveTo>
                    <a:pt x="3454825" y="744061"/>
                  </a:moveTo>
                  <a:lnTo>
                    <a:pt x="3434783" y="744061"/>
                  </a:lnTo>
                  <a:lnTo>
                    <a:pt x="3434783" y="859240"/>
                  </a:lnTo>
                  <a:lnTo>
                    <a:pt x="3454825" y="859240"/>
                  </a:lnTo>
                  <a:lnTo>
                    <a:pt x="3454825" y="798195"/>
                  </a:lnTo>
                  <a:lnTo>
                    <a:pt x="3455401" y="789153"/>
                  </a:lnTo>
                  <a:lnTo>
                    <a:pt x="3480736" y="760877"/>
                  </a:lnTo>
                  <a:lnTo>
                    <a:pt x="3479886" y="760877"/>
                  </a:lnTo>
                  <a:lnTo>
                    <a:pt x="3482667" y="760646"/>
                  </a:lnTo>
                  <a:lnTo>
                    <a:pt x="3454825" y="760646"/>
                  </a:lnTo>
                  <a:lnTo>
                    <a:pt x="3454825" y="744061"/>
                  </a:lnTo>
                  <a:close/>
                </a:path>
                <a:path w="15786100" h="5746115">
                  <a:moveTo>
                    <a:pt x="3529431" y="760186"/>
                  </a:moveTo>
                  <a:lnTo>
                    <a:pt x="3497134" y="760186"/>
                  </a:lnTo>
                  <a:lnTo>
                    <a:pt x="3504122" y="762797"/>
                  </a:lnTo>
                  <a:lnTo>
                    <a:pt x="3509190" y="768018"/>
                  </a:lnTo>
                  <a:lnTo>
                    <a:pt x="3514257" y="773086"/>
                  </a:lnTo>
                  <a:lnTo>
                    <a:pt x="3516791" y="780304"/>
                  </a:lnTo>
                  <a:lnTo>
                    <a:pt x="3516791" y="859240"/>
                  </a:lnTo>
                  <a:lnTo>
                    <a:pt x="3536833" y="859240"/>
                  </a:lnTo>
                  <a:lnTo>
                    <a:pt x="3536833" y="788520"/>
                  </a:lnTo>
                  <a:lnTo>
                    <a:pt x="3536070" y="778154"/>
                  </a:lnTo>
                  <a:lnTo>
                    <a:pt x="3533780" y="768939"/>
                  </a:lnTo>
                  <a:lnTo>
                    <a:pt x="3529965" y="760877"/>
                  </a:lnTo>
                  <a:lnTo>
                    <a:pt x="3529431" y="760186"/>
                  </a:lnTo>
                  <a:close/>
                </a:path>
                <a:path w="15786100" h="5746115">
                  <a:moveTo>
                    <a:pt x="3492143" y="741066"/>
                  </a:moveTo>
                  <a:lnTo>
                    <a:pt x="3480395" y="742290"/>
                  </a:lnTo>
                  <a:lnTo>
                    <a:pt x="3470259" y="745961"/>
                  </a:lnTo>
                  <a:lnTo>
                    <a:pt x="3461736" y="752080"/>
                  </a:lnTo>
                  <a:lnTo>
                    <a:pt x="3454825" y="760646"/>
                  </a:lnTo>
                  <a:lnTo>
                    <a:pt x="3482667" y="760646"/>
                  </a:lnTo>
                  <a:lnTo>
                    <a:pt x="3488227" y="760186"/>
                  </a:lnTo>
                  <a:lnTo>
                    <a:pt x="3529431" y="760186"/>
                  </a:lnTo>
                  <a:lnTo>
                    <a:pt x="3524624" y="753966"/>
                  </a:lnTo>
                  <a:lnTo>
                    <a:pt x="3518015" y="748322"/>
                  </a:lnTo>
                  <a:lnTo>
                    <a:pt x="3510399" y="744291"/>
                  </a:lnTo>
                  <a:lnTo>
                    <a:pt x="3501775" y="741872"/>
                  </a:lnTo>
                  <a:lnTo>
                    <a:pt x="3492143" y="741066"/>
                  </a:lnTo>
                  <a:close/>
                </a:path>
                <a:path w="15786100" h="5746115">
                  <a:moveTo>
                    <a:pt x="3596831" y="763411"/>
                  </a:moveTo>
                  <a:lnTo>
                    <a:pt x="3576789" y="763411"/>
                  </a:lnTo>
                  <a:lnTo>
                    <a:pt x="3576789" y="825838"/>
                  </a:lnTo>
                  <a:lnTo>
                    <a:pt x="3604720" y="859931"/>
                  </a:lnTo>
                  <a:lnTo>
                    <a:pt x="3615216" y="860277"/>
                  </a:lnTo>
                  <a:lnTo>
                    <a:pt x="3627468" y="859240"/>
                  </a:lnTo>
                  <a:lnTo>
                    <a:pt x="3627468" y="841733"/>
                  </a:lnTo>
                  <a:lnTo>
                    <a:pt x="3610422" y="841733"/>
                  </a:lnTo>
                  <a:lnTo>
                    <a:pt x="3605815" y="841579"/>
                  </a:lnTo>
                  <a:lnTo>
                    <a:pt x="3602359" y="840351"/>
                  </a:lnTo>
                  <a:lnTo>
                    <a:pt x="3600056" y="838047"/>
                  </a:lnTo>
                  <a:lnTo>
                    <a:pt x="3598002" y="835701"/>
                  </a:lnTo>
                  <a:lnTo>
                    <a:pt x="3596831" y="831520"/>
                  </a:lnTo>
                  <a:lnTo>
                    <a:pt x="3596831" y="763411"/>
                  </a:lnTo>
                  <a:close/>
                </a:path>
                <a:path w="15786100" h="5746115">
                  <a:moveTo>
                    <a:pt x="3627468" y="841272"/>
                  </a:moveTo>
                  <a:lnTo>
                    <a:pt x="3620711" y="841579"/>
                  </a:lnTo>
                  <a:lnTo>
                    <a:pt x="3615029" y="841733"/>
                  </a:lnTo>
                  <a:lnTo>
                    <a:pt x="3627468" y="841733"/>
                  </a:lnTo>
                  <a:lnTo>
                    <a:pt x="3627468" y="841272"/>
                  </a:lnTo>
                  <a:close/>
                </a:path>
                <a:path w="15786100" h="5746115">
                  <a:moveTo>
                    <a:pt x="3627468" y="744061"/>
                  </a:moveTo>
                  <a:lnTo>
                    <a:pt x="3553984" y="744061"/>
                  </a:lnTo>
                  <a:lnTo>
                    <a:pt x="3553984" y="763411"/>
                  </a:lnTo>
                  <a:lnTo>
                    <a:pt x="3627468" y="763411"/>
                  </a:lnTo>
                  <a:lnTo>
                    <a:pt x="3627468" y="744061"/>
                  </a:lnTo>
                  <a:close/>
                </a:path>
                <a:path w="15786100" h="5746115">
                  <a:moveTo>
                    <a:pt x="3596831" y="711810"/>
                  </a:moveTo>
                  <a:lnTo>
                    <a:pt x="3576789" y="717800"/>
                  </a:lnTo>
                  <a:lnTo>
                    <a:pt x="3576789" y="744061"/>
                  </a:lnTo>
                  <a:lnTo>
                    <a:pt x="3596831" y="744061"/>
                  </a:lnTo>
                  <a:lnTo>
                    <a:pt x="3596831" y="711810"/>
                  </a:lnTo>
                  <a:close/>
                </a:path>
                <a:path w="15786100" h="5746115">
                  <a:moveTo>
                    <a:pt x="3699251" y="741066"/>
                  </a:moveTo>
                  <a:lnTo>
                    <a:pt x="3685999" y="742189"/>
                  </a:lnTo>
                  <a:lnTo>
                    <a:pt x="3686356" y="742189"/>
                  </a:lnTo>
                  <a:lnTo>
                    <a:pt x="3675005" y="745385"/>
                  </a:lnTo>
                  <a:lnTo>
                    <a:pt x="3643100" y="777808"/>
                  </a:lnTo>
                  <a:lnTo>
                    <a:pt x="3638896" y="801650"/>
                  </a:lnTo>
                  <a:lnTo>
                    <a:pt x="3639962" y="814219"/>
                  </a:lnTo>
                  <a:lnTo>
                    <a:pt x="3665215" y="852646"/>
                  </a:lnTo>
                  <a:lnTo>
                    <a:pt x="3700633" y="862235"/>
                  </a:lnTo>
                  <a:lnTo>
                    <a:pt x="3716499" y="860608"/>
                  </a:lnTo>
                  <a:lnTo>
                    <a:pt x="3730234" y="855727"/>
                  </a:lnTo>
                  <a:lnTo>
                    <a:pt x="3741838" y="847593"/>
                  </a:lnTo>
                  <a:lnTo>
                    <a:pt x="3745371" y="843345"/>
                  </a:lnTo>
                  <a:lnTo>
                    <a:pt x="3701093" y="843345"/>
                  </a:lnTo>
                  <a:lnTo>
                    <a:pt x="3693232" y="842813"/>
                  </a:lnTo>
                  <a:lnTo>
                    <a:pt x="3661400" y="818150"/>
                  </a:lnTo>
                  <a:lnTo>
                    <a:pt x="3659398" y="810865"/>
                  </a:lnTo>
                  <a:lnTo>
                    <a:pt x="3755919" y="810865"/>
                  </a:lnTo>
                  <a:lnTo>
                    <a:pt x="3756380" y="807793"/>
                  </a:lnTo>
                  <a:lnTo>
                    <a:pt x="3756610" y="804799"/>
                  </a:lnTo>
                  <a:lnTo>
                    <a:pt x="3756591" y="801650"/>
                  </a:lnTo>
                  <a:lnTo>
                    <a:pt x="3755900" y="793358"/>
                  </a:lnTo>
                  <a:lnTo>
                    <a:pt x="3659398" y="793358"/>
                  </a:lnTo>
                  <a:lnTo>
                    <a:pt x="3661169" y="786144"/>
                  </a:lnTo>
                  <a:lnTo>
                    <a:pt x="3691534" y="760531"/>
                  </a:lnTo>
                  <a:lnTo>
                    <a:pt x="3699251" y="759955"/>
                  </a:lnTo>
                  <a:lnTo>
                    <a:pt x="3741182" y="759955"/>
                  </a:lnTo>
                  <a:lnTo>
                    <a:pt x="3740485" y="759034"/>
                  </a:lnTo>
                  <a:lnTo>
                    <a:pt x="3731947" y="751173"/>
                  </a:lnTo>
                  <a:lnTo>
                    <a:pt x="3722229" y="745558"/>
                  </a:lnTo>
                  <a:lnTo>
                    <a:pt x="3711330" y="742189"/>
                  </a:lnTo>
                  <a:lnTo>
                    <a:pt x="3699251" y="741066"/>
                  </a:lnTo>
                  <a:close/>
                </a:path>
                <a:path w="15786100" h="5746115">
                  <a:moveTo>
                    <a:pt x="3734265" y="826529"/>
                  </a:moveTo>
                  <a:lnTo>
                    <a:pt x="3728305" y="833886"/>
                  </a:lnTo>
                  <a:lnTo>
                    <a:pt x="3720789" y="839141"/>
                  </a:lnTo>
                  <a:lnTo>
                    <a:pt x="3711719" y="842294"/>
                  </a:lnTo>
                  <a:lnTo>
                    <a:pt x="3701093" y="843345"/>
                  </a:lnTo>
                  <a:lnTo>
                    <a:pt x="3745371" y="843345"/>
                  </a:lnTo>
                  <a:lnTo>
                    <a:pt x="3751312" y="836204"/>
                  </a:lnTo>
                  <a:lnTo>
                    <a:pt x="3734265" y="826529"/>
                  </a:lnTo>
                  <a:close/>
                </a:path>
                <a:path w="15786100" h="5746115">
                  <a:moveTo>
                    <a:pt x="3741182" y="759955"/>
                  </a:moveTo>
                  <a:lnTo>
                    <a:pt x="3699251" y="759955"/>
                  </a:lnTo>
                  <a:lnTo>
                    <a:pt x="3706488" y="760531"/>
                  </a:lnTo>
                  <a:lnTo>
                    <a:pt x="3706115" y="760531"/>
                  </a:lnTo>
                  <a:lnTo>
                    <a:pt x="3736338" y="793358"/>
                  </a:lnTo>
                  <a:lnTo>
                    <a:pt x="3755900" y="793358"/>
                  </a:lnTo>
                  <a:lnTo>
                    <a:pt x="3746908" y="767528"/>
                  </a:lnTo>
                  <a:lnTo>
                    <a:pt x="3741182" y="759955"/>
                  </a:lnTo>
                  <a:close/>
                </a:path>
                <a:path w="15786100" h="5746115">
                  <a:moveTo>
                    <a:pt x="3799689" y="744061"/>
                  </a:moveTo>
                  <a:lnTo>
                    <a:pt x="3779648" y="744061"/>
                  </a:lnTo>
                  <a:lnTo>
                    <a:pt x="3779648" y="859240"/>
                  </a:lnTo>
                  <a:lnTo>
                    <a:pt x="3799689" y="859240"/>
                  </a:lnTo>
                  <a:lnTo>
                    <a:pt x="3799689" y="798195"/>
                  </a:lnTo>
                  <a:lnTo>
                    <a:pt x="3800265" y="789153"/>
                  </a:lnTo>
                  <a:lnTo>
                    <a:pt x="3825601" y="760877"/>
                  </a:lnTo>
                  <a:lnTo>
                    <a:pt x="3824750" y="760877"/>
                  </a:lnTo>
                  <a:lnTo>
                    <a:pt x="3827532" y="760646"/>
                  </a:lnTo>
                  <a:lnTo>
                    <a:pt x="3799689" y="760646"/>
                  </a:lnTo>
                  <a:lnTo>
                    <a:pt x="3799689" y="744061"/>
                  </a:lnTo>
                  <a:close/>
                </a:path>
                <a:path w="15786100" h="5746115">
                  <a:moveTo>
                    <a:pt x="3874296" y="760186"/>
                  </a:moveTo>
                  <a:lnTo>
                    <a:pt x="3841999" y="760186"/>
                  </a:lnTo>
                  <a:lnTo>
                    <a:pt x="3848986" y="762797"/>
                  </a:lnTo>
                  <a:lnTo>
                    <a:pt x="3854054" y="768018"/>
                  </a:lnTo>
                  <a:lnTo>
                    <a:pt x="3859122" y="773086"/>
                  </a:lnTo>
                  <a:lnTo>
                    <a:pt x="3861656" y="780304"/>
                  </a:lnTo>
                  <a:lnTo>
                    <a:pt x="3861656" y="859240"/>
                  </a:lnTo>
                  <a:lnTo>
                    <a:pt x="3881697" y="859240"/>
                  </a:lnTo>
                  <a:lnTo>
                    <a:pt x="3881697" y="788520"/>
                  </a:lnTo>
                  <a:lnTo>
                    <a:pt x="3880934" y="778154"/>
                  </a:lnTo>
                  <a:lnTo>
                    <a:pt x="3878645" y="768939"/>
                  </a:lnTo>
                  <a:lnTo>
                    <a:pt x="3874830" y="760877"/>
                  </a:lnTo>
                  <a:lnTo>
                    <a:pt x="3874296" y="760186"/>
                  </a:lnTo>
                  <a:close/>
                </a:path>
                <a:path w="15786100" h="5746115">
                  <a:moveTo>
                    <a:pt x="3837007" y="741066"/>
                  </a:moveTo>
                  <a:lnTo>
                    <a:pt x="3825259" y="742290"/>
                  </a:lnTo>
                  <a:lnTo>
                    <a:pt x="3815123" y="745961"/>
                  </a:lnTo>
                  <a:lnTo>
                    <a:pt x="3806600" y="752080"/>
                  </a:lnTo>
                  <a:lnTo>
                    <a:pt x="3799689" y="760646"/>
                  </a:lnTo>
                  <a:lnTo>
                    <a:pt x="3827532" y="760646"/>
                  </a:lnTo>
                  <a:lnTo>
                    <a:pt x="3833091" y="760186"/>
                  </a:lnTo>
                  <a:lnTo>
                    <a:pt x="3874296" y="760186"/>
                  </a:lnTo>
                  <a:lnTo>
                    <a:pt x="3869488" y="753966"/>
                  </a:lnTo>
                  <a:lnTo>
                    <a:pt x="3862880" y="748322"/>
                  </a:lnTo>
                  <a:lnTo>
                    <a:pt x="3855263" y="744291"/>
                  </a:lnTo>
                  <a:lnTo>
                    <a:pt x="3846639" y="741872"/>
                  </a:lnTo>
                  <a:lnTo>
                    <a:pt x="3837007" y="741066"/>
                  </a:lnTo>
                  <a:close/>
                </a:path>
                <a:path w="15786100" h="5746115">
                  <a:moveTo>
                    <a:pt x="3961506" y="741066"/>
                  </a:moveTo>
                  <a:lnTo>
                    <a:pt x="3920271" y="758803"/>
                  </a:lnTo>
                  <a:lnTo>
                    <a:pt x="3903225" y="801650"/>
                  </a:lnTo>
                  <a:lnTo>
                    <a:pt x="3904290" y="813845"/>
                  </a:lnTo>
                  <a:lnTo>
                    <a:pt x="3929241" y="852387"/>
                  </a:lnTo>
                  <a:lnTo>
                    <a:pt x="3961506" y="862235"/>
                  </a:lnTo>
                  <a:lnTo>
                    <a:pt x="3974939" y="860810"/>
                  </a:lnTo>
                  <a:lnTo>
                    <a:pt x="3986673" y="856534"/>
                  </a:lnTo>
                  <a:lnTo>
                    <a:pt x="3996708" y="849407"/>
                  </a:lnTo>
                  <a:lnTo>
                    <a:pt x="4002157" y="842885"/>
                  </a:lnTo>
                  <a:lnTo>
                    <a:pt x="3964040" y="842885"/>
                  </a:lnTo>
                  <a:lnTo>
                    <a:pt x="3955747" y="842150"/>
                  </a:lnTo>
                  <a:lnTo>
                    <a:pt x="3926203" y="817776"/>
                  </a:lnTo>
                  <a:lnTo>
                    <a:pt x="3923266" y="801650"/>
                  </a:lnTo>
                  <a:lnTo>
                    <a:pt x="3924000" y="793257"/>
                  </a:lnTo>
                  <a:lnTo>
                    <a:pt x="3948145" y="763411"/>
                  </a:lnTo>
                  <a:lnTo>
                    <a:pt x="3964040" y="760416"/>
                  </a:lnTo>
                  <a:lnTo>
                    <a:pt x="4002157" y="760416"/>
                  </a:lnTo>
                  <a:lnTo>
                    <a:pt x="3996708" y="753894"/>
                  </a:lnTo>
                  <a:lnTo>
                    <a:pt x="3986673" y="746767"/>
                  </a:lnTo>
                  <a:lnTo>
                    <a:pt x="3974939" y="742491"/>
                  </a:lnTo>
                  <a:lnTo>
                    <a:pt x="3961506" y="741066"/>
                  </a:lnTo>
                  <a:close/>
                </a:path>
                <a:path w="15786100" h="5746115">
                  <a:moveTo>
                    <a:pt x="4025085" y="839429"/>
                  </a:moveTo>
                  <a:lnTo>
                    <a:pt x="4005044" y="839429"/>
                  </a:lnTo>
                  <a:lnTo>
                    <a:pt x="4005044" y="859240"/>
                  </a:lnTo>
                  <a:lnTo>
                    <a:pt x="4025085" y="859240"/>
                  </a:lnTo>
                  <a:lnTo>
                    <a:pt x="4025085" y="839429"/>
                  </a:lnTo>
                  <a:close/>
                </a:path>
                <a:path w="15786100" h="5746115">
                  <a:moveTo>
                    <a:pt x="4002157" y="760416"/>
                  </a:moveTo>
                  <a:lnTo>
                    <a:pt x="3964040" y="760416"/>
                  </a:lnTo>
                  <a:lnTo>
                    <a:pt x="3972434" y="761165"/>
                  </a:lnTo>
                  <a:lnTo>
                    <a:pt x="3980107" y="763411"/>
                  </a:lnTo>
                  <a:lnTo>
                    <a:pt x="4004310" y="793257"/>
                  </a:lnTo>
                  <a:lnTo>
                    <a:pt x="4005044" y="801650"/>
                  </a:lnTo>
                  <a:lnTo>
                    <a:pt x="4004310" y="810059"/>
                  </a:lnTo>
                  <a:lnTo>
                    <a:pt x="3980107" y="839948"/>
                  </a:lnTo>
                  <a:lnTo>
                    <a:pt x="3964040" y="842885"/>
                  </a:lnTo>
                  <a:lnTo>
                    <a:pt x="4002157" y="842885"/>
                  </a:lnTo>
                  <a:lnTo>
                    <a:pt x="4005044" y="839429"/>
                  </a:lnTo>
                  <a:lnTo>
                    <a:pt x="4025085" y="839429"/>
                  </a:lnTo>
                  <a:lnTo>
                    <a:pt x="4025085" y="763871"/>
                  </a:lnTo>
                  <a:lnTo>
                    <a:pt x="4005044" y="763871"/>
                  </a:lnTo>
                  <a:lnTo>
                    <a:pt x="4002157" y="760416"/>
                  </a:lnTo>
                  <a:close/>
                </a:path>
                <a:path w="15786100" h="5746115">
                  <a:moveTo>
                    <a:pt x="4025085" y="697989"/>
                  </a:moveTo>
                  <a:lnTo>
                    <a:pt x="4005044" y="697989"/>
                  </a:lnTo>
                  <a:lnTo>
                    <a:pt x="4005044" y="763871"/>
                  </a:lnTo>
                  <a:lnTo>
                    <a:pt x="4025085" y="763871"/>
                  </a:lnTo>
                  <a:lnTo>
                    <a:pt x="4025085" y="697989"/>
                  </a:lnTo>
                  <a:close/>
                </a:path>
                <a:path w="15786100" h="5746115">
                  <a:moveTo>
                    <a:pt x="4109353" y="741066"/>
                  </a:moveTo>
                  <a:lnTo>
                    <a:pt x="4096102" y="742189"/>
                  </a:lnTo>
                  <a:lnTo>
                    <a:pt x="4096458" y="742189"/>
                  </a:lnTo>
                  <a:lnTo>
                    <a:pt x="4085108" y="745385"/>
                  </a:lnTo>
                  <a:lnTo>
                    <a:pt x="4053203" y="777808"/>
                  </a:lnTo>
                  <a:lnTo>
                    <a:pt x="4048999" y="801650"/>
                  </a:lnTo>
                  <a:lnTo>
                    <a:pt x="4050065" y="814219"/>
                  </a:lnTo>
                  <a:lnTo>
                    <a:pt x="4075318" y="852646"/>
                  </a:lnTo>
                  <a:lnTo>
                    <a:pt x="4110736" y="862235"/>
                  </a:lnTo>
                  <a:lnTo>
                    <a:pt x="4126602" y="860608"/>
                  </a:lnTo>
                  <a:lnTo>
                    <a:pt x="4140337" y="855727"/>
                  </a:lnTo>
                  <a:lnTo>
                    <a:pt x="4151941" y="847593"/>
                  </a:lnTo>
                  <a:lnTo>
                    <a:pt x="4155474" y="843345"/>
                  </a:lnTo>
                  <a:lnTo>
                    <a:pt x="4111196" y="843345"/>
                  </a:lnTo>
                  <a:lnTo>
                    <a:pt x="4103335" y="842813"/>
                  </a:lnTo>
                  <a:lnTo>
                    <a:pt x="4071502" y="818150"/>
                  </a:lnTo>
                  <a:lnTo>
                    <a:pt x="4069501" y="810865"/>
                  </a:lnTo>
                  <a:lnTo>
                    <a:pt x="4166022" y="810865"/>
                  </a:lnTo>
                  <a:lnTo>
                    <a:pt x="4166483" y="807793"/>
                  </a:lnTo>
                  <a:lnTo>
                    <a:pt x="4166713" y="804799"/>
                  </a:lnTo>
                  <a:lnTo>
                    <a:pt x="4166694" y="801650"/>
                  </a:lnTo>
                  <a:lnTo>
                    <a:pt x="4166003" y="793358"/>
                  </a:lnTo>
                  <a:lnTo>
                    <a:pt x="4069501" y="793358"/>
                  </a:lnTo>
                  <a:lnTo>
                    <a:pt x="4071272" y="786144"/>
                  </a:lnTo>
                  <a:lnTo>
                    <a:pt x="4101636" y="760531"/>
                  </a:lnTo>
                  <a:lnTo>
                    <a:pt x="4109353" y="759955"/>
                  </a:lnTo>
                  <a:lnTo>
                    <a:pt x="4151285" y="759955"/>
                  </a:lnTo>
                  <a:lnTo>
                    <a:pt x="4150588" y="759034"/>
                  </a:lnTo>
                  <a:lnTo>
                    <a:pt x="4142050" y="751173"/>
                  </a:lnTo>
                  <a:lnTo>
                    <a:pt x="4132332" y="745558"/>
                  </a:lnTo>
                  <a:lnTo>
                    <a:pt x="4121433" y="742189"/>
                  </a:lnTo>
                  <a:lnTo>
                    <a:pt x="4109353" y="741066"/>
                  </a:lnTo>
                  <a:close/>
                </a:path>
                <a:path w="15786100" h="5746115">
                  <a:moveTo>
                    <a:pt x="4144368" y="826529"/>
                  </a:moveTo>
                  <a:lnTo>
                    <a:pt x="4138408" y="833886"/>
                  </a:lnTo>
                  <a:lnTo>
                    <a:pt x="4130892" y="839141"/>
                  </a:lnTo>
                  <a:lnTo>
                    <a:pt x="4121822" y="842294"/>
                  </a:lnTo>
                  <a:lnTo>
                    <a:pt x="4111196" y="843345"/>
                  </a:lnTo>
                  <a:lnTo>
                    <a:pt x="4155474" y="843345"/>
                  </a:lnTo>
                  <a:lnTo>
                    <a:pt x="4161415" y="836204"/>
                  </a:lnTo>
                  <a:lnTo>
                    <a:pt x="4144368" y="826529"/>
                  </a:lnTo>
                  <a:close/>
                </a:path>
                <a:path w="15786100" h="5746115">
                  <a:moveTo>
                    <a:pt x="4151285" y="759955"/>
                  </a:moveTo>
                  <a:lnTo>
                    <a:pt x="4109353" y="759955"/>
                  </a:lnTo>
                  <a:lnTo>
                    <a:pt x="4116591" y="760531"/>
                  </a:lnTo>
                  <a:lnTo>
                    <a:pt x="4116218" y="760531"/>
                  </a:lnTo>
                  <a:lnTo>
                    <a:pt x="4146441" y="793358"/>
                  </a:lnTo>
                  <a:lnTo>
                    <a:pt x="4166003" y="793358"/>
                  </a:lnTo>
                  <a:lnTo>
                    <a:pt x="4165705" y="789787"/>
                  </a:lnTo>
                  <a:lnTo>
                    <a:pt x="4162775" y="778960"/>
                  </a:lnTo>
                  <a:lnTo>
                    <a:pt x="4162682" y="778615"/>
                  </a:lnTo>
                  <a:lnTo>
                    <a:pt x="4157699" y="768479"/>
                  </a:lnTo>
                  <a:lnTo>
                    <a:pt x="4157011" y="767528"/>
                  </a:lnTo>
                  <a:lnTo>
                    <a:pt x="4151285" y="759955"/>
                  </a:lnTo>
                  <a:close/>
                </a:path>
                <a:path w="15786100" h="5746115">
                  <a:moveTo>
                    <a:pt x="4241357" y="741066"/>
                  </a:moveTo>
                  <a:lnTo>
                    <a:pt x="4200122" y="758803"/>
                  </a:lnTo>
                  <a:lnTo>
                    <a:pt x="4183076" y="801650"/>
                  </a:lnTo>
                  <a:lnTo>
                    <a:pt x="4184141" y="813845"/>
                  </a:lnTo>
                  <a:lnTo>
                    <a:pt x="4187255" y="824802"/>
                  </a:lnTo>
                  <a:lnTo>
                    <a:pt x="4187337" y="825090"/>
                  </a:lnTo>
                  <a:lnTo>
                    <a:pt x="4218954" y="857858"/>
                  </a:lnTo>
                  <a:lnTo>
                    <a:pt x="4241357" y="862235"/>
                  </a:lnTo>
                  <a:lnTo>
                    <a:pt x="4254790" y="860810"/>
                  </a:lnTo>
                  <a:lnTo>
                    <a:pt x="4266523" y="856534"/>
                  </a:lnTo>
                  <a:lnTo>
                    <a:pt x="4276558" y="849407"/>
                  </a:lnTo>
                  <a:lnTo>
                    <a:pt x="4282008" y="842885"/>
                  </a:lnTo>
                  <a:lnTo>
                    <a:pt x="4243891" y="842885"/>
                  </a:lnTo>
                  <a:lnTo>
                    <a:pt x="4235598" y="842150"/>
                  </a:lnTo>
                  <a:lnTo>
                    <a:pt x="4206054" y="817776"/>
                  </a:lnTo>
                  <a:lnTo>
                    <a:pt x="4203117" y="801650"/>
                  </a:lnTo>
                  <a:lnTo>
                    <a:pt x="4203851" y="793257"/>
                  </a:lnTo>
                  <a:lnTo>
                    <a:pt x="4227996" y="763411"/>
                  </a:lnTo>
                  <a:lnTo>
                    <a:pt x="4243891" y="760416"/>
                  </a:lnTo>
                  <a:lnTo>
                    <a:pt x="4282008" y="760416"/>
                  </a:lnTo>
                  <a:lnTo>
                    <a:pt x="4276558" y="753894"/>
                  </a:lnTo>
                  <a:lnTo>
                    <a:pt x="4266523" y="746767"/>
                  </a:lnTo>
                  <a:lnTo>
                    <a:pt x="4254790" y="742491"/>
                  </a:lnTo>
                  <a:lnTo>
                    <a:pt x="4241357" y="741066"/>
                  </a:lnTo>
                  <a:close/>
                </a:path>
                <a:path w="15786100" h="5746115">
                  <a:moveTo>
                    <a:pt x="4304936" y="839429"/>
                  </a:moveTo>
                  <a:lnTo>
                    <a:pt x="4284895" y="839429"/>
                  </a:lnTo>
                  <a:lnTo>
                    <a:pt x="4284895" y="859240"/>
                  </a:lnTo>
                  <a:lnTo>
                    <a:pt x="4304936" y="859240"/>
                  </a:lnTo>
                  <a:lnTo>
                    <a:pt x="4304936" y="839429"/>
                  </a:lnTo>
                  <a:close/>
                </a:path>
                <a:path w="15786100" h="5746115">
                  <a:moveTo>
                    <a:pt x="4282008" y="760416"/>
                  </a:moveTo>
                  <a:lnTo>
                    <a:pt x="4243891" y="760416"/>
                  </a:lnTo>
                  <a:lnTo>
                    <a:pt x="4252284" y="761165"/>
                  </a:lnTo>
                  <a:lnTo>
                    <a:pt x="4259958" y="763411"/>
                  </a:lnTo>
                  <a:lnTo>
                    <a:pt x="4284160" y="793257"/>
                  </a:lnTo>
                  <a:lnTo>
                    <a:pt x="4284895" y="801650"/>
                  </a:lnTo>
                  <a:lnTo>
                    <a:pt x="4284160" y="810059"/>
                  </a:lnTo>
                  <a:lnTo>
                    <a:pt x="4259958" y="839948"/>
                  </a:lnTo>
                  <a:lnTo>
                    <a:pt x="4243891" y="842885"/>
                  </a:lnTo>
                  <a:lnTo>
                    <a:pt x="4282008" y="842885"/>
                  </a:lnTo>
                  <a:lnTo>
                    <a:pt x="4284895" y="839429"/>
                  </a:lnTo>
                  <a:lnTo>
                    <a:pt x="4304936" y="839429"/>
                  </a:lnTo>
                  <a:lnTo>
                    <a:pt x="4304936" y="763871"/>
                  </a:lnTo>
                  <a:lnTo>
                    <a:pt x="4284895" y="763871"/>
                  </a:lnTo>
                  <a:lnTo>
                    <a:pt x="4282008" y="760416"/>
                  </a:lnTo>
                  <a:close/>
                </a:path>
                <a:path w="15786100" h="5746115">
                  <a:moveTo>
                    <a:pt x="4304936" y="697989"/>
                  </a:moveTo>
                  <a:lnTo>
                    <a:pt x="4284895" y="697989"/>
                  </a:lnTo>
                  <a:lnTo>
                    <a:pt x="4284895" y="763871"/>
                  </a:lnTo>
                  <a:lnTo>
                    <a:pt x="4304936" y="763871"/>
                  </a:lnTo>
                  <a:lnTo>
                    <a:pt x="4304936" y="697989"/>
                  </a:lnTo>
                  <a:close/>
                </a:path>
                <a:path w="15786100" h="5746115">
                  <a:moveTo>
                    <a:pt x="4421685" y="763411"/>
                  </a:moveTo>
                  <a:lnTo>
                    <a:pt x="4401644" y="763411"/>
                  </a:lnTo>
                  <a:lnTo>
                    <a:pt x="4401644" y="859240"/>
                  </a:lnTo>
                  <a:lnTo>
                    <a:pt x="4421685" y="859240"/>
                  </a:lnTo>
                  <a:lnTo>
                    <a:pt x="4421685" y="763411"/>
                  </a:lnTo>
                  <a:close/>
                </a:path>
                <a:path w="15786100" h="5746115">
                  <a:moveTo>
                    <a:pt x="4452092" y="744061"/>
                  </a:moveTo>
                  <a:lnTo>
                    <a:pt x="4383215" y="744061"/>
                  </a:lnTo>
                  <a:lnTo>
                    <a:pt x="4383215" y="763411"/>
                  </a:lnTo>
                  <a:lnTo>
                    <a:pt x="4452092" y="763411"/>
                  </a:lnTo>
                  <a:lnTo>
                    <a:pt x="4452092" y="744061"/>
                  </a:lnTo>
                  <a:close/>
                </a:path>
                <a:path w="15786100" h="5746115">
                  <a:moveTo>
                    <a:pt x="4452092" y="695037"/>
                  </a:moveTo>
                  <a:lnTo>
                    <a:pt x="4440589" y="695037"/>
                  </a:lnTo>
                  <a:lnTo>
                    <a:pt x="4430496" y="696779"/>
                  </a:lnTo>
                  <a:lnTo>
                    <a:pt x="4402450" y="729677"/>
                  </a:lnTo>
                  <a:lnTo>
                    <a:pt x="4401644" y="740605"/>
                  </a:lnTo>
                  <a:lnTo>
                    <a:pt x="4401644" y="744061"/>
                  </a:lnTo>
                  <a:lnTo>
                    <a:pt x="4421685" y="744061"/>
                  </a:lnTo>
                  <a:lnTo>
                    <a:pt x="4421685" y="740605"/>
                  </a:lnTo>
                  <a:lnTo>
                    <a:pt x="4423585" y="728166"/>
                  </a:lnTo>
                  <a:lnTo>
                    <a:pt x="4429287" y="719642"/>
                  </a:lnTo>
                  <a:lnTo>
                    <a:pt x="4438789" y="715035"/>
                  </a:lnTo>
                  <a:lnTo>
                    <a:pt x="4452092" y="714344"/>
                  </a:lnTo>
                  <a:lnTo>
                    <a:pt x="4452092" y="695037"/>
                  </a:lnTo>
                  <a:close/>
                </a:path>
                <a:path w="15786100" h="5746115">
                  <a:moveTo>
                    <a:pt x="4515188" y="741066"/>
                  </a:moveTo>
                  <a:lnTo>
                    <a:pt x="4472110" y="758573"/>
                  </a:lnTo>
                  <a:lnTo>
                    <a:pt x="4454603" y="801650"/>
                  </a:lnTo>
                  <a:lnTo>
                    <a:pt x="4455697" y="813931"/>
                  </a:lnTo>
                  <a:lnTo>
                    <a:pt x="4481454" y="852387"/>
                  </a:lnTo>
                  <a:lnTo>
                    <a:pt x="4515188" y="862235"/>
                  </a:lnTo>
                  <a:lnTo>
                    <a:pt x="4527382" y="861141"/>
                  </a:lnTo>
                  <a:lnTo>
                    <a:pt x="4538626" y="857858"/>
                  </a:lnTo>
                  <a:lnTo>
                    <a:pt x="4548921" y="852387"/>
                  </a:lnTo>
                  <a:lnTo>
                    <a:pt x="4558265" y="844728"/>
                  </a:lnTo>
                  <a:lnTo>
                    <a:pt x="4560002" y="842655"/>
                  </a:lnTo>
                  <a:lnTo>
                    <a:pt x="4515188" y="842655"/>
                  </a:lnTo>
                  <a:lnTo>
                    <a:pt x="4506995" y="841920"/>
                  </a:lnTo>
                  <a:lnTo>
                    <a:pt x="4475378" y="810044"/>
                  </a:lnTo>
                  <a:lnTo>
                    <a:pt x="4474644" y="801650"/>
                  </a:lnTo>
                  <a:lnTo>
                    <a:pt x="4475378" y="793257"/>
                  </a:lnTo>
                  <a:lnTo>
                    <a:pt x="4499465" y="763583"/>
                  </a:lnTo>
                  <a:lnTo>
                    <a:pt x="4515188" y="760646"/>
                  </a:lnTo>
                  <a:lnTo>
                    <a:pt x="4560002" y="760646"/>
                  </a:lnTo>
                  <a:lnTo>
                    <a:pt x="4558265" y="758573"/>
                  </a:lnTo>
                  <a:lnTo>
                    <a:pt x="4548921" y="750914"/>
                  </a:lnTo>
                  <a:lnTo>
                    <a:pt x="4538626" y="745443"/>
                  </a:lnTo>
                  <a:lnTo>
                    <a:pt x="4527382" y="742160"/>
                  </a:lnTo>
                  <a:lnTo>
                    <a:pt x="4515188" y="741066"/>
                  </a:lnTo>
                  <a:close/>
                </a:path>
                <a:path w="15786100" h="5746115">
                  <a:moveTo>
                    <a:pt x="4560002" y="760646"/>
                  </a:moveTo>
                  <a:lnTo>
                    <a:pt x="4515188" y="760646"/>
                  </a:lnTo>
                  <a:lnTo>
                    <a:pt x="4523480" y="761381"/>
                  </a:lnTo>
                  <a:lnTo>
                    <a:pt x="4531082" y="763583"/>
                  </a:lnTo>
                  <a:lnTo>
                    <a:pt x="4555227" y="793257"/>
                  </a:lnTo>
                  <a:lnTo>
                    <a:pt x="4555961" y="801650"/>
                  </a:lnTo>
                  <a:lnTo>
                    <a:pt x="4555227" y="810044"/>
                  </a:lnTo>
                  <a:lnTo>
                    <a:pt x="4531082" y="839717"/>
                  </a:lnTo>
                  <a:lnTo>
                    <a:pt x="4515188" y="842655"/>
                  </a:lnTo>
                  <a:lnTo>
                    <a:pt x="4560002" y="842655"/>
                  </a:lnTo>
                  <a:lnTo>
                    <a:pt x="4566025" y="835470"/>
                  </a:lnTo>
                  <a:lnTo>
                    <a:pt x="4571568" y="825205"/>
                  </a:lnTo>
                  <a:lnTo>
                    <a:pt x="4574894" y="813931"/>
                  </a:lnTo>
                  <a:lnTo>
                    <a:pt x="4576002" y="801650"/>
                  </a:lnTo>
                  <a:lnTo>
                    <a:pt x="4574894" y="789369"/>
                  </a:lnTo>
                  <a:lnTo>
                    <a:pt x="4571568" y="778096"/>
                  </a:lnTo>
                  <a:lnTo>
                    <a:pt x="4566025" y="767831"/>
                  </a:lnTo>
                  <a:lnTo>
                    <a:pt x="4560002" y="760646"/>
                  </a:lnTo>
                  <a:close/>
                </a:path>
                <a:path w="15786100" h="5746115">
                  <a:moveTo>
                    <a:pt x="4619670" y="744061"/>
                  </a:moveTo>
                  <a:lnTo>
                    <a:pt x="4599629" y="744061"/>
                  </a:lnTo>
                  <a:lnTo>
                    <a:pt x="4599629" y="859240"/>
                  </a:lnTo>
                  <a:lnTo>
                    <a:pt x="4619670" y="859240"/>
                  </a:lnTo>
                  <a:lnTo>
                    <a:pt x="4619670" y="798195"/>
                  </a:lnTo>
                  <a:lnTo>
                    <a:pt x="4620332" y="789398"/>
                  </a:lnTo>
                  <a:lnTo>
                    <a:pt x="4647396" y="763411"/>
                  </a:lnTo>
                  <a:lnTo>
                    <a:pt x="4619670" y="763411"/>
                  </a:lnTo>
                  <a:lnTo>
                    <a:pt x="4619670" y="744061"/>
                  </a:lnTo>
                  <a:close/>
                </a:path>
                <a:path w="15786100" h="5746115">
                  <a:moveTo>
                    <a:pt x="4655606" y="741987"/>
                  </a:moveTo>
                  <a:lnTo>
                    <a:pt x="4643599" y="743326"/>
                  </a:lnTo>
                  <a:lnTo>
                    <a:pt x="4633607" y="747343"/>
                  </a:lnTo>
                  <a:lnTo>
                    <a:pt x="4625630" y="754038"/>
                  </a:lnTo>
                  <a:lnTo>
                    <a:pt x="4619670" y="763411"/>
                  </a:lnTo>
                  <a:lnTo>
                    <a:pt x="4647396" y="763411"/>
                  </a:lnTo>
                  <a:lnTo>
                    <a:pt x="4648494" y="763181"/>
                  </a:lnTo>
                  <a:lnTo>
                    <a:pt x="4655606" y="762950"/>
                  </a:lnTo>
                  <a:lnTo>
                    <a:pt x="4655606" y="741987"/>
                  </a:lnTo>
                  <a:close/>
                </a:path>
                <a:path w="15786100" h="5746115">
                  <a:moveTo>
                    <a:pt x="4761600" y="763411"/>
                  </a:moveTo>
                  <a:lnTo>
                    <a:pt x="4741559" y="763411"/>
                  </a:lnTo>
                  <a:lnTo>
                    <a:pt x="4741559" y="859240"/>
                  </a:lnTo>
                  <a:lnTo>
                    <a:pt x="4761600" y="859240"/>
                  </a:lnTo>
                  <a:lnTo>
                    <a:pt x="4761600" y="763411"/>
                  </a:lnTo>
                  <a:close/>
                </a:path>
                <a:path w="15786100" h="5746115">
                  <a:moveTo>
                    <a:pt x="4824258" y="744061"/>
                  </a:moveTo>
                  <a:lnTo>
                    <a:pt x="4723130" y="744061"/>
                  </a:lnTo>
                  <a:lnTo>
                    <a:pt x="4723130" y="763411"/>
                  </a:lnTo>
                  <a:lnTo>
                    <a:pt x="4804217" y="763411"/>
                  </a:lnTo>
                  <a:lnTo>
                    <a:pt x="4804217" y="859240"/>
                  </a:lnTo>
                  <a:lnTo>
                    <a:pt x="4824258" y="859240"/>
                  </a:lnTo>
                  <a:lnTo>
                    <a:pt x="4824258" y="744061"/>
                  </a:lnTo>
                  <a:close/>
                </a:path>
                <a:path w="15786100" h="5746115">
                  <a:moveTo>
                    <a:pt x="4798304" y="694994"/>
                  </a:moveTo>
                  <a:lnTo>
                    <a:pt x="4792007" y="694994"/>
                  </a:lnTo>
                  <a:lnTo>
                    <a:pt x="4769936" y="697845"/>
                  </a:lnTo>
                  <a:lnTo>
                    <a:pt x="4754171" y="706397"/>
                  </a:lnTo>
                  <a:lnTo>
                    <a:pt x="4744712" y="720650"/>
                  </a:lnTo>
                  <a:lnTo>
                    <a:pt x="4741559" y="740605"/>
                  </a:lnTo>
                  <a:lnTo>
                    <a:pt x="4741559" y="744061"/>
                  </a:lnTo>
                  <a:lnTo>
                    <a:pt x="4761600" y="744061"/>
                  </a:lnTo>
                  <a:lnTo>
                    <a:pt x="4761600" y="730930"/>
                  </a:lnTo>
                  <a:lnTo>
                    <a:pt x="4764057" y="724173"/>
                  </a:lnTo>
                  <a:lnTo>
                    <a:pt x="4768972" y="720334"/>
                  </a:lnTo>
                  <a:lnTo>
                    <a:pt x="4773886" y="716341"/>
                  </a:lnTo>
                  <a:lnTo>
                    <a:pt x="4781564" y="714344"/>
                  </a:lnTo>
                  <a:lnTo>
                    <a:pt x="4815735" y="714344"/>
                  </a:lnTo>
                  <a:lnTo>
                    <a:pt x="4815735" y="697989"/>
                  </a:lnTo>
                  <a:lnTo>
                    <a:pt x="4806213" y="695992"/>
                  </a:lnTo>
                  <a:lnTo>
                    <a:pt x="4798304" y="694994"/>
                  </a:lnTo>
                  <a:close/>
                </a:path>
                <a:path w="15786100" h="5746115">
                  <a:moveTo>
                    <a:pt x="4815735" y="714344"/>
                  </a:moveTo>
                  <a:lnTo>
                    <a:pt x="4798457" y="714344"/>
                  </a:lnTo>
                  <a:lnTo>
                    <a:pt x="4806367" y="714959"/>
                  </a:lnTo>
                  <a:lnTo>
                    <a:pt x="4815735" y="716187"/>
                  </a:lnTo>
                  <a:lnTo>
                    <a:pt x="4815735" y="714344"/>
                  </a:lnTo>
                  <a:close/>
                </a:path>
                <a:path w="15786100" h="5746115">
                  <a:moveTo>
                    <a:pt x="4875000" y="744061"/>
                  </a:moveTo>
                  <a:lnTo>
                    <a:pt x="4854959" y="744061"/>
                  </a:lnTo>
                  <a:lnTo>
                    <a:pt x="4854959" y="859240"/>
                  </a:lnTo>
                  <a:lnTo>
                    <a:pt x="4875000" y="859240"/>
                  </a:lnTo>
                  <a:lnTo>
                    <a:pt x="4875000" y="798195"/>
                  </a:lnTo>
                  <a:lnTo>
                    <a:pt x="4875576" y="789153"/>
                  </a:lnTo>
                  <a:lnTo>
                    <a:pt x="4900911" y="760877"/>
                  </a:lnTo>
                  <a:lnTo>
                    <a:pt x="4900061" y="760877"/>
                  </a:lnTo>
                  <a:lnTo>
                    <a:pt x="4902843" y="760646"/>
                  </a:lnTo>
                  <a:lnTo>
                    <a:pt x="4875000" y="760646"/>
                  </a:lnTo>
                  <a:lnTo>
                    <a:pt x="4875000" y="744061"/>
                  </a:lnTo>
                  <a:close/>
                </a:path>
                <a:path w="15786100" h="5746115">
                  <a:moveTo>
                    <a:pt x="4949606" y="760186"/>
                  </a:moveTo>
                  <a:lnTo>
                    <a:pt x="4917309" y="760186"/>
                  </a:lnTo>
                  <a:lnTo>
                    <a:pt x="4924297" y="762797"/>
                  </a:lnTo>
                  <a:lnTo>
                    <a:pt x="4929365" y="768018"/>
                  </a:lnTo>
                  <a:lnTo>
                    <a:pt x="4934433" y="773086"/>
                  </a:lnTo>
                  <a:lnTo>
                    <a:pt x="4936967" y="780304"/>
                  </a:lnTo>
                  <a:lnTo>
                    <a:pt x="4936967" y="859240"/>
                  </a:lnTo>
                  <a:lnTo>
                    <a:pt x="4957008" y="859240"/>
                  </a:lnTo>
                  <a:lnTo>
                    <a:pt x="4957008" y="788520"/>
                  </a:lnTo>
                  <a:lnTo>
                    <a:pt x="4956245" y="778154"/>
                  </a:lnTo>
                  <a:lnTo>
                    <a:pt x="4953956" y="768939"/>
                  </a:lnTo>
                  <a:lnTo>
                    <a:pt x="4950140" y="760877"/>
                  </a:lnTo>
                  <a:lnTo>
                    <a:pt x="4949606" y="760186"/>
                  </a:lnTo>
                  <a:close/>
                </a:path>
                <a:path w="15786100" h="5746115">
                  <a:moveTo>
                    <a:pt x="4912318" y="741066"/>
                  </a:moveTo>
                  <a:lnTo>
                    <a:pt x="4900570" y="742290"/>
                  </a:lnTo>
                  <a:lnTo>
                    <a:pt x="4890434" y="745961"/>
                  </a:lnTo>
                  <a:lnTo>
                    <a:pt x="4881911" y="752080"/>
                  </a:lnTo>
                  <a:lnTo>
                    <a:pt x="4875000" y="760646"/>
                  </a:lnTo>
                  <a:lnTo>
                    <a:pt x="4902843" y="760646"/>
                  </a:lnTo>
                  <a:lnTo>
                    <a:pt x="4908402" y="760186"/>
                  </a:lnTo>
                  <a:lnTo>
                    <a:pt x="4949606" y="760186"/>
                  </a:lnTo>
                  <a:lnTo>
                    <a:pt x="4944799" y="753966"/>
                  </a:lnTo>
                  <a:lnTo>
                    <a:pt x="4938191" y="748322"/>
                  </a:lnTo>
                  <a:lnTo>
                    <a:pt x="4930574" y="744291"/>
                  </a:lnTo>
                  <a:lnTo>
                    <a:pt x="4921950" y="741872"/>
                  </a:lnTo>
                  <a:lnTo>
                    <a:pt x="4912318" y="741066"/>
                  </a:lnTo>
                  <a:close/>
                </a:path>
                <a:path w="15786100" h="5746115">
                  <a:moveTo>
                    <a:pt x="5036817" y="741066"/>
                  </a:moveTo>
                  <a:lnTo>
                    <a:pt x="4995582" y="758803"/>
                  </a:lnTo>
                  <a:lnTo>
                    <a:pt x="4978536" y="801650"/>
                  </a:lnTo>
                  <a:lnTo>
                    <a:pt x="4979601" y="813845"/>
                  </a:lnTo>
                  <a:lnTo>
                    <a:pt x="4982715" y="824802"/>
                  </a:lnTo>
                  <a:lnTo>
                    <a:pt x="4982797" y="825090"/>
                  </a:lnTo>
                  <a:lnTo>
                    <a:pt x="5014414" y="857858"/>
                  </a:lnTo>
                  <a:lnTo>
                    <a:pt x="5036817" y="862235"/>
                  </a:lnTo>
                  <a:lnTo>
                    <a:pt x="5050250" y="860810"/>
                  </a:lnTo>
                  <a:lnTo>
                    <a:pt x="5061983" y="856534"/>
                  </a:lnTo>
                  <a:lnTo>
                    <a:pt x="5072018" y="849407"/>
                  </a:lnTo>
                  <a:lnTo>
                    <a:pt x="5077468" y="842885"/>
                  </a:lnTo>
                  <a:lnTo>
                    <a:pt x="5039351" y="842885"/>
                  </a:lnTo>
                  <a:lnTo>
                    <a:pt x="5031058" y="842150"/>
                  </a:lnTo>
                  <a:lnTo>
                    <a:pt x="5001514" y="817776"/>
                  </a:lnTo>
                  <a:lnTo>
                    <a:pt x="4998577" y="801650"/>
                  </a:lnTo>
                  <a:lnTo>
                    <a:pt x="4999311" y="793257"/>
                  </a:lnTo>
                  <a:lnTo>
                    <a:pt x="5023456" y="763411"/>
                  </a:lnTo>
                  <a:lnTo>
                    <a:pt x="5039351" y="760416"/>
                  </a:lnTo>
                  <a:lnTo>
                    <a:pt x="5077468" y="760416"/>
                  </a:lnTo>
                  <a:lnTo>
                    <a:pt x="5072018" y="753894"/>
                  </a:lnTo>
                  <a:lnTo>
                    <a:pt x="5061983" y="746767"/>
                  </a:lnTo>
                  <a:lnTo>
                    <a:pt x="5050250" y="742491"/>
                  </a:lnTo>
                  <a:lnTo>
                    <a:pt x="5036817" y="741066"/>
                  </a:lnTo>
                  <a:close/>
                </a:path>
                <a:path w="15786100" h="5746115">
                  <a:moveTo>
                    <a:pt x="5100396" y="839429"/>
                  </a:moveTo>
                  <a:lnTo>
                    <a:pt x="5080355" y="839429"/>
                  </a:lnTo>
                  <a:lnTo>
                    <a:pt x="5080355" y="859240"/>
                  </a:lnTo>
                  <a:lnTo>
                    <a:pt x="5100396" y="859240"/>
                  </a:lnTo>
                  <a:lnTo>
                    <a:pt x="5100396" y="839429"/>
                  </a:lnTo>
                  <a:close/>
                </a:path>
                <a:path w="15786100" h="5746115">
                  <a:moveTo>
                    <a:pt x="5077468" y="760416"/>
                  </a:moveTo>
                  <a:lnTo>
                    <a:pt x="5039351" y="760416"/>
                  </a:lnTo>
                  <a:lnTo>
                    <a:pt x="5047744" y="761165"/>
                  </a:lnTo>
                  <a:lnTo>
                    <a:pt x="5055418" y="763411"/>
                  </a:lnTo>
                  <a:lnTo>
                    <a:pt x="5079620" y="793257"/>
                  </a:lnTo>
                  <a:lnTo>
                    <a:pt x="5080355" y="801650"/>
                  </a:lnTo>
                  <a:lnTo>
                    <a:pt x="5079620" y="810059"/>
                  </a:lnTo>
                  <a:lnTo>
                    <a:pt x="5055418" y="839948"/>
                  </a:lnTo>
                  <a:lnTo>
                    <a:pt x="5039351" y="842885"/>
                  </a:lnTo>
                  <a:lnTo>
                    <a:pt x="5077468" y="842885"/>
                  </a:lnTo>
                  <a:lnTo>
                    <a:pt x="5080355" y="839429"/>
                  </a:lnTo>
                  <a:lnTo>
                    <a:pt x="5100396" y="839429"/>
                  </a:lnTo>
                  <a:lnTo>
                    <a:pt x="5100396" y="763871"/>
                  </a:lnTo>
                  <a:lnTo>
                    <a:pt x="5080355" y="763871"/>
                  </a:lnTo>
                  <a:lnTo>
                    <a:pt x="5077468" y="760416"/>
                  </a:lnTo>
                  <a:close/>
                </a:path>
                <a:path w="15786100" h="5746115">
                  <a:moveTo>
                    <a:pt x="5100396" y="744061"/>
                  </a:moveTo>
                  <a:lnTo>
                    <a:pt x="5080355" y="744061"/>
                  </a:lnTo>
                  <a:lnTo>
                    <a:pt x="5080355" y="763871"/>
                  </a:lnTo>
                  <a:lnTo>
                    <a:pt x="5100396" y="763871"/>
                  </a:lnTo>
                  <a:lnTo>
                    <a:pt x="5100396" y="744061"/>
                  </a:lnTo>
                  <a:close/>
                </a:path>
                <a:path w="15786100" h="5746115">
                  <a:moveTo>
                    <a:pt x="5150801" y="691078"/>
                  </a:moveTo>
                  <a:lnTo>
                    <a:pt x="5130760" y="691078"/>
                  </a:lnTo>
                  <a:lnTo>
                    <a:pt x="5130760" y="859240"/>
                  </a:lnTo>
                  <a:lnTo>
                    <a:pt x="5150801" y="859240"/>
                  </a:lnTo>
                  <a:lnTo>
                    <a:pt x="5150801" y="691078"/>
                  </a:lnTo>
                  <a:close/>
                </a:path>
                <a:path w="15786100" h="5746115">
                  <a:moveTo>
                    <a:pt x="5293101" y="741066"/>
                  </a:moveTo>
                  <a:lnTo>
                    <a:pt x="5249793" y="758573"/>
                  </a:lnTo>
                  <a:lnTo>
                    <a:pt x="5232516" y="801650"/>
                  </a:lnTo>
                  <a:lnTo>
                    <a:pt x="5233596" y="814032"/>
                  </a:lnTo>
                  <a:lnTo>
                    <a:pt x="5258979" y="852517"/>
                  </a:lnTo>
                  <a:lnTo>
                    <a:pt x="5293101" y="862235"/>
                  </a:lnTo>
                  <a:lnTo>
                    <a:pt x="5301322" y="861731"/>
                  </a:lnTo>
                  <a:lnTo>
                    <a:pt x="5335947" y="844555"/>
                  </a:lnTo>
                  <a:lnTo>
                    <a:pt x="5337745" y="842424"/>
                  </a:lnTo>
                  <a:lnTo>
                    <a:pt x="5293101" y="842424"/>
                  </a:lnTo>
                  <a:lnTo>
                    <a:pt x="5284808" y="841690"/>
                  </a:lnTo>
                  <a:lnTo>
                    <a:pt x="5253277" y="809943"/>
                  </a:lnTo>
                  <a:lnTo>
                    <a:pt x="5252557" y="801650"/>
                  </a:lnTo>
                  <a:lnTo>
                    <a:pt x="5253277" y="793257"/>
                  </a:lnTo>
                  <a:lnTo>
                    <a:pt x="5277206" y="763583"/>
                  </a:lnTo>
                  <a:lnTo>
                    <a:pt x="5293101" y="760646"/>
                  </a:lnTo>
                  <a:lnTo>
                    <a:pt x="5337021" y="760646"/>
                  </a:lnTo>
                  <a:lnTo>
                    <a:pt x="5335602" y="758861"/>
                  </a:lnTo>
                  <a:lnTo>
                    <a:pt x="5301408" y="741584"/>
                  </a:lnTo>
                  <a:lnTo>
                    <a:pt x="5293101" y="741066"/>
                  </a:lnTo>
                  <a:close/>
                </a:path>
                <a:path w="15786100" h="5746115">
                  <a:moveTo>
                    <a:pt x="5327885" y="822383"/>
                  </a:moveTo>
                  <a:lnTo>
                    <a:pt x="5300779" y="842424"/>
                  </a:lnTo>
                  <a:lnTo>
                    <a:pt x="5337745" y="842424"/>
                  </a:lnTo>
                  <a:lnTo>
                    <a:pt x="5340843" y="838753"/>
                  </a:lnTo>
                  <a:lnTo>
                    <a:pt x="5344931" y="832288"/>
                  </a:lnTo>
                  <a:lnTo>
                    <a:pt x="5327885" y="822383"/>
                  </a:lnTo>
                  <a:close/>
                </a:path>
                <a:path w="15786100" h="5746115">
                  <a:moveTo>
                    <a:pt x="5337021" y="760646"/>
                  </a:moveTo>
                  <a:lnTo>
                    <a:pt x="5300779" y="760646"/>
                  </a:lnTo>
                  <a:lnTo>
                    <a:pt x="5307613" y="762489"/>
                  </a:lnTo>
                  <a:lnTo>
                    <a:pt x="5313602" y="766175"/>
                  </a:lnTo>
                  <a:lnTo>
                    <a:pt x="5319745" y="769861"/>
                  </a:lnTo>
                  <a:lnTo>
                    <a:pt x="5324276" y="774775"/>
                  </a:lnTo>
                  <a:lnTo>
                    <a:pt x="5327194" y="780918"/>
                  </a:lnTo>
                  <a:lnTo>
                    <a:pt x="5344010" y="771243"/>
                  </a:lnTo>
                  <a:lnTo>
                    <a:pt x="5340238" y="764692"/>
                  </a:lnTo>
                  <a:lnTo>
                    <a:pt x="5337021" y="760646"/>
                  </a:lnTo>
                  <a:close/>
                </a:path>
                <a:path w="15786100" h="5746115">
                  <a:moveTo>
                    <a:pt x="5417279" y="741066"/>
                  </a:moveTo>
                  <a:lnTo>
                    <a:pt x="5374201" y="758573"/>
                  </a:lnTo>
                  <a:lnTo>
                    <a:pt x="5356694" y="801650"/>
                  </a:lnTo>
                  <a:lnTo>
                    <a:pt x="5357788" y="813931"/>
                  </a:lnTo>
                  <a:lnTo>
                    <a:pt x="5383545" y="852387"/>
                  </a:lnTo>
                  <a:lnTo>
                    <a:pt x="5417279" y="862235"/>
                  </a:lnTo>
                  <a:lnTo>
                    <a:pt x="5429474" y="861141"/>
                  </a:lnTo>
                  <a:lnTo>
                    <a:pt x="5440718" y="857858"/>
                  </a:lnTo>
                  <a:lnTo>
                    <a:pt x="5451012" y="852387"/>
                  </a:lnTo>
                  <a:lnTo>
                    <a:pt x="5460356" y="844728"/>
                  </a:lnTo>
                  <a:lnTo>
                    <a:pt x="5462094" y="842655"/>
                  </a:lnTo>
                  <a:lnTo>
                    <a:pt x="5417279" y="842655"/>
                  </a:lnTo>
                  <a:lnTo>
                    <a:pt x="5409087" y="841920"/>
                  </a:lnTo>
                  <a:lnTo>
                    <a:pt x="5377470" y="810044"/>
                  </a:lnTo>
                  <a:lnTo>
                    <a:pt x="5376735" y="801650"/>
                  </a:lnTo>
                  <a:lnTo>
                    <a:pt x="5377470" y="793257"/>
                  </a:lnTo>
                  <a:lnTo>
                    <a:pt x="5401557" y="763583"/>
                  </a:lnTo>
                  <a:lnTo>
                    <a:pt x="5417279" y="760646"/>
                  </a:lnTo>
                  <a:lnTo>
                    <a:pt x="5462094" y="760646"/>
                  </a:lnTo>
                  <a:lnTo>
                    <a:pt x="5460356" y="758573"/>
                  </a:lnTo>
                  <a:lnTo>
                    <a:pt x="5451012" y="750914"/>
                  </a:lnTo>
                  <a:lnTo>
                    <a:pt x="5440718" y="745443"/>
                  </a:lnTo>
                  <a:lnTo>
                    <a:pt x="5429474" y="742160"/>
                  </a:lnTo>
                  <a:lnTo>
                    <a:pt x="5417279" y="741066"/>
                  </a:lnTo>
                  <a:close/>
                </a:path>
                <a:path w="15786100" h="5746115">
                  <a:moveTo>
                    <a:pt x="5462094" y="760646"/>
                  </a:moveTo>
                  <a:lnTo>
                    <a:pt x="5417279" y="760646"/>
                  </a:lnTo>
                  <a:lnTo>
                    <a:pt x="5425572" y="761381"/>
                  </a:lnTo>
                  <a:lnTo>
                    <a:pt x="5433173" y="763583"/>
                  </a:lnTo>
                  <a:lnTo>
                    <a:pt x="5457318" y="793257"/>
                  </a:lnTo>
                  <a:lnTo>
                    <a:pt x="5458052" y="801650"/>
                  </a:lnTo>
                  <a:lnTo>
                    <a:pt x="5457318" y="810044"/>
                  </a:lnTo>
                  <a:lnTo>
                    <a:pt x="5433173" y="839717"/>
                  </a:lnTo>
                  <a:lnTo>
                    <a:pt x="5417279" y="842655"/>
                  </a:lnTo>
                  <a:lnTo>
                    <a:pt x="5462094" y="842655"/>
                  </a:lnTo>
                  <a:lnTo>
                    <a:pt x="5468116" y="835470"/>
                  </a:lnTo>
                  <a:lnTo>
                    <a:pt x="5473659" y="825205"/>
                  </a:lnTo>
                  <a:lnTo>
                    <a:pt x="5476985" y="813931"/>
                  </a:lnTo>
                  <a:lnTo>
                    <a:pt x="5478094" y="801650"/>
                  </a:lnTo>
                  <a:lnTo>
                    <a:pt x="5476985" y="789369"/>
                  </a:lnTo>
                  <a:lnTo>
                    <a:pt x="5473659" y="778096"/>
                  </a:lnTo>
                  <a:lnTo>
                    <a:pt x="5468116" y="767831"/>
                  </a:lnTo>
                  <a:lnTo>
                    <a:pt x="5462094" y="760646"/>
                  </a:lnTo>
                  <a:close/>
                </a:path>
                <a:path w="15786100" h="5746115">
                  <a:moveTo>
                    <a:pt x="5521761" y="744061"/>
                  </a:moveTo>
                  <a:lnTo>
                    <a:pt x="5501720" y="744061"/>
                  </a:lnTo>
                  <a:lnTo>
                    <a:pt x="5501720" y="859240"/>
                  </a:lnTo>
                  <a:lnTo>
                    <a:pt x="5521761" y="859240"/>
                  </a:lnTo>
                  <a:lnTo>
                    <a:pt x="5521761" y="798195"/>
                  </a:lnTo>
                  <a:lnTo>
                    <a:pt x="5522337" y="789153"/>
                  </a:lnTo>
                  <a:lnTo>
                    <a:pt x="5547673" y="760877"/>
                  </a:lnTo>
                  <a:lnTo>
                    <a:pt x="5546822" y="760877"/>
                  </a:lnTo>
                  <a:lnTo>
                    <a:pt x="5549604" y="760646"/>
                  </a:lnTo>
                  <a:lnTo>
                    <a:pt x="5521761" y="760646"/>
                  </a:lnTo>
                  <a:lnTo>
                    <a:pt x="5521761" y="744061"/>
                  </a:lnTo>
                  <a:close/>
                </a:path>
                <a:path w="15786100" h="5746115">
                  <a:moveTo>
                    <a:pt x="5596367" y="760186"/>
                  </a:moveTo>
                  <a:lnTo>
                    <a:pt x="5564071" y="760186"/>
                  </a:lnTo>
                  <a:lnTo>
                    <a:pt x="5571058" y="762797"/>
                  </a:lnTo>
                  <a:lnTo>
                    <a:pt x="5576126" y="768018"/>
                  </a:lnTo>
                  <a:lnTo>
                    <a:pt x="5581194" y="773086"/>
                  </a:lnTo>
                  <a:lnTo>
                    <a:pt x="5583728" y="780304"/>
                  </a:lnTo>
                  <a:lnTo>
                    <a:pt x="5583728" y="859240"/>
                  </a:lnTo>
                  <a:lnTo>
                    <a:pt x="5603769" y="859240"/>
                  </a:lnTo>
                  <a:lnTo>
                    <a:pt x="5603769" y="788520"/>
                  </a:lnTo>
                  <a:lnTo>
                    <a:pt x="5603006" y="778154"/>
                  </a:lnTo>
                  <a:lnTo>
                    <a:pt x="5600717" y="768939"/>
                  </a:lnTo>
                  <a:lnTo>
                    <a:pt x="5596901" y="760877"/>
                  </a:lnTo>
                  <a:lnTo>
                    <a:pt x="5596367" y="760186"/>
                  </a:lnTo>
                  <a:close/>
                </a:path>
                <a:path w="15786100" h="5746115">
                  <a:moveTo>
                    <a:pt x="5559079" y="741066"/>
                  </a:moveTo>
                  <a:lnTo>
                    <a:pt x="5547331" y="742290"/>
                  </a:lnTo>
                  <a:lnTo>
                    <a:pt x="5537195" y="745961"/>
                  </a:lnTo>
                  <a:lnTo>
                    <a:pt x="5528672" y="752080"/>
                  </a:lnTo>
                  <a:lnTo>
                    <a:pt x="5521761" y="760646"/>
                  </a:lnTo>
                  <a:lnTo>
                    <a:pt x="5549604" y="760646"/>
                  </a:lnTo>
                  <a:lnTo>
                    <a:pt x="5555164" y="760186"/>
                  </a:lnTo>
                  <a:lnTo>
                    <a:pt x="5596367" y="760186"/>
                  </a:lnTo>
                  <a:lnTo>
                    <a:pt x="5591560" y="753966"/>
                  </a:lnTo>
                  <a:lnTo>
                    <a:pt x="5584952" y="748322"/>
                  </a:lnTo>
                  <a:lnTo>
                    <a:pt x="5577336" y="744291"/>
                  </a:lnTo>
                  <a:lnTo>
                    <a:pt x="5568711" y="741872"/>
                  </a:lnTo>
                  <a:lnTo>
                    <a:pt x="5559079" y="741066"/>
                  </a:lnTo>
                  <a:close/>
                </a:path>
                <a:path w="15786100" h="5746115">
                  <a:moveTo>
                    <a:pt x="5641883" y="825377"/>
                  </a:moveTo>
                  <a:lnTo>
                    <a:pt x="5624606" y="835283"/>
                  </a:lnTo>
                  <a:lnTo>
                    <a:pt x="5627572" y="841085"/>
                  </a:lnTo>
                  <a:lnTo>
                    <a:pt x="5631402" y="846283"/>
                  </a:lnTo>
                  <a:lnTo>
                    <a:pt x="5670448" y="862235"/>
                  </a:lnTo>
                  <a:lnTo>
                    <a:pt x="5679461" y="861645"/>
                  </a:lnTo>
                  <a:lnTo>
                    <a:pt x="5709465" y="843345"/>
                  </a:lnTo>
                  <a:lnTo>
                    <a:pt x="5663383" y="843345"/>
                  </a:lnTo>
                  <a:lnTo>
                    <a:pt x="5657533" y="841791"/>
                  </a:lnTo>
                  <a:lnTo>
                    <a:pt x="5656299" y="841085"/>
                  </a:lnTo>
                  <a:lnTo>
                    <a:pt x="5647181" y="835283"/>
                  </a:lnTo>
                  <a:lnTo>
                    <a:pt x="5643726" y="830906"/>
                  </a:lnTo>
                  <a:lnTo>
                    <a:pt x="5641883" y="825377"/>
                  </a:lnTo>
                  <a:close/>
                </a:path>
                <a:path w="15786100" h="5746115">
                  <a:moveTo>
                    <a:pt x="5669526" y="741066"/>
                  </a:moveTo>
                  <a:lnTo>
                    <a:pt x="5631632" y="761741"/>
                  </a:lnTo>
                  <a:lnTo>
                    <a:pt x="5628807" y="783222"/>
                  </a:lnTo>
                  <a:lnTo>
                    <a:pt x="5630979" y="789365"/>
                  </a:lnTo>
                  <a:lnTo>
                    <a:pt x="5664151" y="808945"/>
                  </a:lnTo>
                  <a:lnTo>
                    <a:pt x="5676744" y="812170"/>
                  </a:lnTo>
                  <a:lnTo>
                    <a:pt x="5682119" y="814320"/>
                  </a:lnTo>
                  <a:lnTo>
                    <a:pt x="5686572" y="817085"/>
                  </a:lnTo>
                  <a:lnTo>
                    <a:pt x="5691026" y="819695"/>
                  </a:lnTo>
                  <a:lnTo>
                    <a:pt x="5693253" y="823227"/>
                  </a:lnTo>
                  <a:lnTo>
                    <a:pt x="5693253" y="833056"/>
                  </a:lnTo>
                  <a:lnTo>
                    <a:pt x="5691103" y="837049"/>
                  </a:lnTo>
                  <a:lnTo>
                    <a:pt x="5686803" y="839660"/>
                  </a:lnTo>
                  <a:lnTo>
                    <a:pt x="5682503" y="842117"/>
                  </a:lnTo>
                  <a:lnTo>
                    <a:pt x="5677051" y="843345"/>
                  </a:lnTo>
                  <a:lnTo>
                    <a:pt x="5709465" y="843345"/>
                  </a:lnTo>
                  <a:lnTo>
                    <a:pt x="5710473" y="841791"/>
                  </a:lnTo>
                  <a:lnTo>
                    <a:pt x="5712707" y="835283"/>
                  </a:lnTo>
                  <a:lnTo>
                    <a:pt x="5712762" y="835125"/>
                  </a:lnTo>
                  <a:lnTo>
                    <a:pt x="5713525" y="827681"/>
                  </a:lnTo>
                  <a:lnTo>
                    <a:pt x="5713471" y="819695"/>
                  </a:lnTo>
                  <a:lnTo>
                    <a:pt x="5711298" y="813476"/>
                  </a:lnTo>
                  <a:lnTo>
                    <a:pt x="5706844" y="808561"/>
                  </a:lnTo>
                  <a:lnTo>
                    <a:pt x="5702391" y="803493"/>
                  </a:lnTo>
                  <a:lnTo>
                    <a:pt x="5697016" y="799961"/>
                  </a:lnTo>
                  <a:lnTo>
                    <a:pt x="5690719" y="797965"/>
                  </a:lnTo>
                  <a:lnTo>
                    <a:pt x="5684423" y="795815"/>
                  </a:lnTo>
                  <a:lnTo>
                    <a:pt x="5678126" y="793972"/>
                  </a:lnTo>
                  <a:lnTo>
                    <a:pt x="5671830" y="792436"/>
                  </a:lnTo>
                  <a:lnTo>
                    <a:pt x="5665533" y="790747"/>
                  </a:lnTo>
                  <a:lnTo>
                    <a:pt x="5660158" y="788597"/>
                  </a:lnTo>
                  <a:lnTo>
                    <a:pt x="5655704" y="785986"/>
                  </a:lnTo>
                  <a:lnTo>
                    <a:pt x="5651250" y="783222"/>
                  </a:lnTo>
                  <a:lnTo>
                    <a:pt x="5649024" y="779613"/>
                  </a:lnTo>
                  <a:lnTo>
                    <a:pt x="5649024" y="770245"/>
                  </a:lnTo>
                  <a:lnTo>
                    <a:pt x="5651020" y="766482"/>
                  </a:lnTo>
                  <a:lnTo>
                    <a:pt x="5655013" y="763871"/>
                  </a:lnTo>
                  <a:lnTo>
                    <a:pt x="5659006" y="761107"/>
                  </a:lnTo>
                  <a:lnTo>
                    <a:pt x="5663844" y="759725"/>
                  </a:lnTo>
                  <a:lnTo>
                    <a:pt x="5708396" y="759725"/>
                  </a:lnTo>
                  <a:lnTo>
                    <a:pt x="5707305" y="757498"/>
                  </a:lnTo>
                  <a:lnTo>
                    <a:pt x="5676350" y="741469"/>
                  </a:lnTo>
                  <a:lnTo>
                    <a:pt x="5669526" y="741066"/>
                  </a:lnTo>
                  <a:close/>
                </a:path>
                <a:path w="15786100" h="5746115">
                  <a:moveTo>
                    <a:pt x="5708396" y="759725"/>
                  </a:moveTo>
                  <a:lnTo>
                    <a:pt x="5669526" y="759725"/>
                  </a:lnTo>
                  <a:lnTo>
                    <a:pt x="5677977" y="760646"/>
                  </a:lnTo>
                  <a:lnTo>
                    <a:pt x="5684903" y="763411"/>
                  </a:lnTo>
                  <a:lnTo>
                    <a:pt x="5690302" y="768018"/>
                  </a:lnTo>
                  <a:lnTo>
                    <a:pt x="5694174" y="774468"/>
                  </a:lnTo>
                  <a:lnTo>
                    <a:pt x="5710991" y="765023"/>
                  </a:lnTo>
                  <a:lnTo>
                    <a:pt x="5708396" y="759725"/>
                  </a:lnTo>
                  <a:close/>
                </a:path>
                <a:path w="15786100" h="5746115">
                  <a:moveTo>
                    <a:pt x="5753636" y="744061"/>
                  </a:moveTo>
                  <a:lnTo>
                    <a:pt x="5733595" y="744061"/>
                  </a:lnTo>
                  <a:lnTo>
                    <a:pt x="5733595" y="814781"/>
                  </a:lnTo>
                  <a:lnTo>
                    <a:pt x="5752412" y="855108"/>
                  </a:lnTo>
                  <a:lnTo>
                    <a:pt x="5778285" y="862235"/>
                  </a:lnTo>
                  <a:lnTo>
                    <a:pt x="5790033" y="861011"/>
                  </a:lnTo>
                  <a:lnTo>
                    <a:pt x="5800169" y="857340"/>
                  </a:lnTo>
                  <a:lnTo>
                    <a:pt x="5808692" y="851221"/>
                  </a:lnTo>
                  <a:lnTo>
                    <a:pt x="5815231" y="843115"/>
                  </a:lnTo>
                  <a:lnTo>
                    <a:pt x="5773293" y="843115"/>
                  </a:lnTo>
                  <a:lnTo>
                    <a:pt x="5766306" y="840581"/>
                  </a:lnTo>
                  <a:lnTo>
                    <a:pt x="5761238" y="835513"/>
                  </a:lnTo>
                  <a:lnTo>
                    <a:pt x="5756170" y="830292"/>
                  </a:lnTo>
                  <a:lnTo>
                    <a:pt x="5753636" y="822997"/>
                  </a:lnTo>
                  <a:lnTo>
                    <a:pt x="5753636" y="744061"/>
                  </a:lnTo>
                  <a:close/>
                </a:path>
                <a:path w="15786100" h="5746115">
                  <a:moveTo>
                    <a:pt x="5835644" y="744061"/>
                  </a:moveTo>
                  <a:lnTo>
                    <a:pt x="5815603" y="744061"/>
                  </a:lnTo>
                  <a:lnTo>
                    <a:pt x="5815603" y="805106"/>
                  </a:lnTo>
                  <a:lnTo>
                    <a:pt x="5815027" y="814162"/>
                  </a:lnTo>
                  <a:lnTo>
                    <a:pt x="5788899" y="842655"/>
                  </a:lnTo>
                  <a:lnTo>
                    <a:pt x="5815603" y="842655"/>
                  </a:lnTo>
                  <a:lnTo>
                    <a:pt x="5815603" y="859240"/>
                  </a:lnTo>
                  <a:lnTo>
                    <a:pt x="5835644" y="859240"/>
                  </a:lnTo>
                  <a:lnTo>
                    <a:pt x="5835644" y="744061"/>
                  </a:lnTo>
                  <a:close/>
                </a:path>
                <a:path w="15786100" h="5746115">
                  <a:moveTo>
                    <a:pt x="5815603" y="842655"/>
                  </a:moveTo>
                  <a:lnTo>
                    <a:pt x="5787899" y="842655"/>
                  </a:lnTo>
                  <a:lnTo>
                    <a:pt x="5782200" y="843115"/>
                  </a:lnTo>
                  <a:lnTo>
                    <a:pt x="5815231" y="843115"/>
                  </a:lnTo>
                  <a:lnTo>
                    <a:pt x="5815603" y="842655"/>
                  </a:lnTo>
                  <a:close/>
                </a:path>
                <a:path w="15786100" h="5746115">
                  <a:moveTo>
                    <a:pt x="5886197" y="744061"/>
                  </a:moveTo>
                  <a:lnTo>
                    <a:pt x="5866156" y="744061"/>
                  </a:lnTo>
                  <a:lnTo>
                    <a:pt x="5866156" y="859240"/>
                  </a:lnTo>
                  <a:lnTo>
                    <a:pt x="5886197" y="859240"/>
                  </a:lnTo>
                  <a:lnTo>
                    <a:pt x="5886197" y="795200"/>
                  </a:lnTo>
                  <a:lnTo>
                    <a:pt x="5886677" y="787598"/>
                  </a:lnTo>
                  <a:lnTo>
                    <a:pt x="5907236" y="760186"/>
                  </a:lnTo>
                  <a:lnTo>
                    <a:pt x="5954056" y="760186"/>
                  </a:lnTo>
                  <a:lnTo>
                    <a:pt x="5953565" y="759495"/>
                  </a:lnTo>
                  <a:lnTo>
                    <a:pt x="5886197" y="759495"/>
                  </a:lnTo>
                  <a:lnTo>
                    <a:pt x="5886197" y="744061"/>
                  </a:lnTo>
                  <a:close/>
                </a:path>
                <a:path w="15786100" h="5746115">
                  <a:moveTo>
                    <a:pt x="5954056" y="760186"/>
                  </a:moveTo>
                  <a:lnTo>
                    <a:pt x="5923208" y="760186"/>
                  </a:lnTo>
                  <a:lnTo>
                    <a:pt x="5929121" y="762643"/>
                  </a:lnTo>
                  <a:lnTo>
                    <a:pt x="5933421" y="767557"/>
                  </a:lnTo>
                  <a:lnTo>
                    <a:pt x="5937874" y="772471"/>
                  </a:lnTo>
                  <a:lnTo>
                    <a:pt x="5940101" y="779382"/>
                  </a:lnTo>
                  <a:lnTo>
                    <a:pt x="5940101" y="859240"/>
                  </a:lnTo>
                  <a:lnTo>
                    <a:pt x="5960142" y="859240"/>
                  </a:lnTo>
                  <a:lnTo>
                    <a:pt x="5960142" y="795200"/>
                  </a:lnTo>
                  <a:lnTo>
                    <a:pt x="5960578" y="787598"/>
                  </a:lnTo>
                  <a:lnTo>
                    <a:pt x="5960612" y="786994"/>
                  </a:lnTo>
                  <a:lnTo>
                    <a:pt x="5978786" y="760646"/>
                  </a:lnTo>
                  <a:lnTo>
                    <a:pt x="5954383" y="760646"/>
                  </a:lnTo>
                  <a:lnTo>
                    <a:pt x="5954056" y="760186"/>
                  </a:lnTo>
                  <a:close/>
                </a:path>
                <a:path w="15786100" h="5746115">
                  <a:moveTo>
                    <a:pt x="6026864" y="760186"/>
                  </a:moveTo>
                  <a:lnTo>
                    <a:pt x="5996155" y="760186"/>
                  </a:lnTo>
                  <a:lnTo>
                    <a:pt x="6002298" y="762643"/>
                  </a:lnTo>
                  <a:lnTo>
                    <a:pt x="6011512" y="772471"/>
                  </a:lnTo>
                  <a:lnTo>
                    <a:pt x="6013816" y="779382"/>
                  </a:lnTo>
                  <a:lnTo>
                    <a:pt x="6013816" y="859240"/>
                  </a:lnTo>
                  <a:lnTo>
                    <a:pt x="6033858" y="859240"/>
                  </a:lnTo>
                  <a:lnTo>
                    <a:pt x="6033813" y="786994"/>
                  </a:lnTo>
                  <a:lnTo>
                    <a:pt x="6027119" y="760517"/>
                  </a:lnTo>
                  <a:lnTo>
                    <a:pt x="6026864" y="760186"/>
                  </a:lnTo>
                  <a:close/>
                </a:path>
                <a:path w="15786100" h="5746115">
                  <a:moveTo>
                    <a:pt x="5990550" y="741066"/>
                  </a:moveTo>
                  <a:lnTo>
                    <a:pt x="5954485" y="760517"/>
                  </a:lnTo>
                  <a:lnTo>
                    <a:pt x="5954383" y="760646"/>
                  </a:lnTo>
                  <a:lnTo>
                    <a:pt x="5978786" y="760646"/>
                  </a:lnTo>
                  <a:lnTo>
                    <a:pt x="5979876" y="760186"/>
                  </a:lnTo>
                  <a:lnTo>
                    <a:pt x="6026864" y="760186"/>
                  </a:lnTo>
                  <a:lnTo>
                    <a:pt x="6021879" y="753736"/>
                  </a:lnTo>
                  <a:lnTo>
                    <a:pt x="6015429" y="748193"/>
                  </a:lnTo>
                  <a:lnTo>
                    <a:pt x="6008057" y="744233"/>
                  </a:lnTo>
                  <a:lnTo>
                    <a:pt x="5999764" y="741858"/>
                  </a:lnTo>
                  <a:lnTo>
                    <a:pt x="5990550" y="741066"/>
                  </a:lnTo>
                  <a:close/>
                </a:path>
                <a:path w="15786100" h="5746115">
                  <a:moveTo>
                    <a:pt x="5920520" y="741066"/>
                  </a:moveTo>
                  <a:lnTo>
                    <a:pt x="5909246" y="742290"/>
                  </a:lnTo>
                  <a:lnTo>
                    <a:pt x="5909717" y="742290"/>
                  </a:lnTo>
                  <a:lnTo>
                    <a:pt x="5900652" y="745673"/>
                  </a:lnTo>
                  <a:lnTo>
                    <a:pt x="5892748" y="751432"/>
                  </a:lnTo>
                  <a:lnTo>
                    <a:pt x="5886197" y="759495"/>
                  </a:lnTo>
                  <a:lnTo>
                    <a:pt x="5953565" y="759495"/>
                  </a:lnTo>
                  <a:lnTo>
                    <a:pt x="5948294" y="752080"/>
                  </a:lnTo>
                  <a:lnTo>
                    <a:pt x="5940620" y="745961"/>
                  </a:lnTo>
                  <a:lnTo>
                    <a:pt x="5931362" y="742290"/>
                  </a:lnTo>
                  <a:lnTo>
                    <a:pt x="5920520" y="741066"/>
                  </a:lnTo>
                  <a:close/>
                </a:path>
                <a:path w="15786100" h="5746115">
                  <a:moveTo>
                    <a:pt x="6081688" y="744061"/>
                  </a:moveTo>
                  <a:lnTo>
                    <a:pt x="6061647" y="744061"/>
                  </a:lnTo>
                  <a:lnTo>
                    <a:pt x="6061647" y="905312"/>
                  </a:lnTo>
                  <a:lnTo>
                    <a:pt x="6081688" y="905312"/>
                  </a:lnTo>
                  <a:lnTo>
                    <a:pt x="6081688" y="839429"/>
                  </a:lnTo>
                  <a:lnTo>
                    <a:pt x="6105642" y="839429"/>
                  </a:lnTo>
                  <a:lnTo>
                    <a:pt x="6081688" y="801650"/>
                  </a:lnTo>
                  <a:lnTo>
                    <a:pt x="6082422" y="793257"/>
                  </a:lnTo>
                  <a:lnTo>
                    <a:pt x="6105768" y="763871"/>
                  </a:lnTo>
                  <a:lnTo>
                    <a:pt x="6081688" y="763871"/>
                  </a:lnTo>
                  <a:lnTo>
                    <a:pt x="6081688" y="744061"/>
                  </a:lnTo>
                  <a:close/>
                </a:path>
                <a:path w="15786100" h="5746115">
                  <a:moveTo>
                    <a:pt x="6105642" y="839429"/>
                  </a:moveTo>
                  <a:lnTo>
                    <a:pt x="6081688" y="839429"/>
                  </a:lnTo>
                  <a:lnTo>
                    <a:pt x="6090024" y="849407"/>
                  </a:lnTo>
                  <a:lnTo>
                    <a:pt x="6100059" y="856534"/>
                  </a:lnTo>
                  <a:lnTo>
                    <a:pt x="6111793" y="860810"/>
                  </a:lnTo>
                  <a:lnTo>
                    <a:pt x="6125225" y="862235"/>
                  </a:lnTo>
                  <a:lnTo>
                    <a:pt x="6136873" y="861141"/>
                  </a:lnTo>
                  <a:lnTo>
                    <a:pt x="6147628" y="857858"/>
                  </a:lnTo>
                  <a:lnTo>
                    <a:pt x="6157490" y="852387"/>
                  </a:lnTo>
                  <a:lnTo>
                    <a:pt x="6166460" y="844728"/>
                  </a:lnTo>
                  <a:lnTo>
                    <a:pt x="6167931" y="842885"/>
                  </a:lnTo>
                  <a:lnTo>
                    <a:pt x="6122691" y="842885"/>
                  </a:lnTo>
                  <a:lnTo>
                    <a:pt x="6114298" y="842150"/>
                  </a:lnTo>
                  <a:lnTo>
                    <a:pt x="6106624" y="839948"/>
                  </a:lnTo>
                  <a:lnTo>
                    <a:pt x="6105642" y="839429"/>
                  </a:lnTo>
                  <a:close/>
                </a:path>
                <a:path w="15786100" h="5746115">
                  <a:moveTo>
                    <a:pt x="6167761" y="760416"/>
                  </a:moveTo>
                  <a:lnTo>
                    <a:pt x="6122691" y="760416"/>
                  </a:lnTo>
                  <a:lnTo>
                    <a:pt x="6130985" y="761165"/>
                  </a:lnTo>
                  <a:lnTo>
                    <a:pt x="6138587" y="763411"/>
                  </a:lnTo>
                  <a:lnTo>
                    <a:pt x="6162731" y="793257"/>
                  </a:lnTo>
                  <a:lnTo>
                    <a:pt x="6163466" y="801650"/>
                  </a:lnTo>
                  <a:lnTo>
                    <a:pt x="6162731" y="810059"/>
                  </a:lnTo>
                  <a:lnTo>
                    <a:pt x="6138587" y="839948"/>
                  </a:lnTo>
                  <a:lnTo>
                    <a:pt x="6122691" y="842885"/>
                  </a:lnTo>
                  <a:lnTo>
                    <a:pt x="6167931" y="842885"/>
                  </a:lnTo>
                  <a:lnTo>
                    <a:pt x="6173918" y="835384"/>
                  </a:lnTo>
                  <a:lnTo>
                    <a:pt x="6179245" y="825090"/>
                  </a:lnTo>
                  <a:lnTo>
                    <a:pt x="6182441" y="813845"/>
                  </a:lnTo>
                  <a:lnTo>
                    <a:pt x="6183507" y="801650"/>
                  </a:lnTo>
                  <a:lnTo>
                    <a:pt x="6182441" y="789470"/>
                  </a:lnTo>
                  <a:lnTo>
                    <a:pt x="6179348" y="778629"/>
                  </a:lnTo>
                  <a:lnTo>
                    <a:pt x="6179245" y="778269"/>
                  </a:lnTo>
                  <a:lnTo>
                    <a:pt x="6173918" y="768047"/>
                  </a:lnTo>
                  <a:lnTo>
                    <a:pt x="6167761" y="760416"/>
                  </a:lnTo>
                  <a:close/>
                </a:path>
                <a:path w="15786100" h="5746115">
                  <a:moveTo>
                    <a:pt x="6125225" y="741066"/>
                  </a:moveTo>
                  <a:lnTo>
                    <a:pt x="6111793" y="742491"/>
                  </a:lnTo>
                  <a:lnTo>
                    <a:pt x="6100059" y="746767"/>
                  </a:lnTo>
                  <a:lnTo>
                    <a:pt x="6090024" y="753894"/>
                  </a:lnTo>
                  <a:lnTo>
                    <a:pt x="6081688" y="763871"/>
                  </a:lnTo>
                  <a:lnTo>
                    <a:pt x="6105768" y="763871"/>
                  </a:lnTo>
                  <a:lnTo>
                    <a:pt x="6106624" y="763411"/>
                  </a:lnTo>
                  <a:lnTo>
                    <a:pt x="6114298" y="761165"/>
                  </a:lnTo>
                  <a:lnTo>
                    <a:pt x="6122691" y="760416"/>
                  </a:lnTo>
                  <a:lnTo>
                    <a:pt x="6167761" y="760416"/>
                  </a:lnTo>
                  <a:lnTo>
                    <a:pt x="6166460" y="758803"/>
                  </a:lnTo>
                  <a:lnTo>
                    <a:pt x="6157490" y="751043"/>
                  </a:lnTo>
                  <a:lnTo>
                    <a:pt x="6147628" y="745500"/>
                  </a:lnTo>
                  <a:lnTo>
                    <a:pt x="6136873" y="742174"/>
                  </a:lnTo>
                  <a:lnTo>
                    <a:pt x="6125225" y="741066"/>
                  </a:lnTo>
                  <a:close/>
                </a:path>
                <a:path w="15786100" h="5746115">
                  <a:moveTo>
                    <a:pt x="6236966" y="763411"/>
                  </a:moveTo>
                  <a:lnTo>
                    <a:pt x="6216925" y="763411"/>
                  </a:lnTo>
                  <a:lnTo>
                    <a:pt x="6216925" y="825838"/>
                  </a:lnTo>
                  <a:lnTo>
                    <a:pt x="6244856" y="859931"/>
                  </a:lnTo>
                  <a:lnTo>
                    <a:pt x="6255351" y="860277"/>
                  </a:lnTo>
                  <a:lnTo>
                    <a:pt x="6267604" y="859240"/>
                  </a:lnTo>
                  <a:lnTo>
                    <a:pt x="6267604" y="841733"/>
                  </a:lnTo>
                  <a:lnTo>
                    <a:pt x="6250557" y="841733"/>
                  </a:lnTo>
                  <a:lnTo>
                    <a:pt x="6245950" y="841579"/>
                  </a:lnTo>
                  <a:lnTo>
                    <a:pt x="6242495" y="840351"/>
                  </a:lnTo>
                  <a:lnTo>
                    <a:pt x="6240191" y="838047"/>
                  </a:lnTo>
                  <a:lnTo>
                    <a:pt x="6238138" y="835701"/>
                  </a:lnTo>
                  <a:lnTo>
                    <a:pt x="6236966" y="831520"/>
                  </a:lnTo>
                  <a:lnTo>
                    <a:pt x="6236966" y="763411"/>
                  </a:lnTo>
                  <a:close/>
                </a:path>
                <a:path w="15786100" h="5746115">
                  <a:moveTo>
                    <a:pt x="6267604" y="841272"/>
                  </a:moveTo>
                  <a:lnTo>
                    <a:pt x="6260847" y="841579"/>
                  </a:lnTo>
                  <a:lnTo>
                    <a:pt x="6255164" y="841733"/>
                  </a:lnTo>
                  <a:lnTo>
                    <a:pt x="6267604" y="841733"/>
                  </a:lnTo>
                  <a:lnTo>
                    <a:pt x="6267604" y="841272"/>
                  </a:lnTo>
                  <a:close/>
                </a:path>
                <a:path w="15786100" h="5746115">
                  <a:moveTo>
                    <a:pt x="6267604" y="744061"/>
                  </a:moveTo>
                  <a:lnTo>
                    <a:pt x="6194120" y="744061"/>
                  </a:lnTo>
                  <a:lnTo>
                    <a:pt x="6194120" y="763411"/>
                  </a:lnTo>
                  <a:lnTo>
                    <a:pt x="6267604" y="763411"/>
                  </a:lnTo>
                  <a:lnTo>
                    <a:pt x="6267604" y="744061"/>
                  </a:lnTo>
                  <a:close/>
                </a:path>
                <a:path w="15786100" h="5746115">
                  <a:moveTo>
                    <a:pt x="6236966" y="711810"/>
                  </a:moveTo>
                  <a:lnTo>
                    <a:pt x="6216925" y="717800"/>
                  </a:lnTo>
                  <a:lnTo>
                    <a:pt x="6216925" y="744061"/>
                  </a:lnTo>
                  <a:lnTo>
                    <a:pt x="6236966" y="744061"/>
                  </a:lnTo>
                  <a:lnTo>
                    <a:pt x="6236966" y="711810"/>
                  </a:lnTo>
                  <a:close/>
                </a:path>
                <a:path w="15786100" h="5746115">
                  <a:moveTo>
                    <a:pt x="6305152" y="696146"/>
                  </a:moveTo>
                  <a:lnTo>
                    <a:pt x="6297628" y="696146"/>
                  </a:lnTo>
                  <a:lnTo>
                    <a:pt x="6294402" y="697528"/>
                  </a:lnTo>
                  <a:lnTo>
                    <a:pt x="6291791" y="700292"/>
                  </a:lnTo>
                  <a:lnTo>
                    <a:pt x="6289181" y="702903"/>
                  </a:lnTo>
                  <a:lnTo>
                    <a:pt x="6287876" y="706051"/>
                  </a:lnTo>
                  <a:lnTo>
                    <a:pt x="6287876" y="713423"/>
                  </a:lnTo>
                  <a:lnTo>
                    <a:pt x="6289181" y="716571"/>
                  </a:lnTo>
                  <a:lnTo>
                    <a:pt x="6294402" y="721793"/>
                  </a:lnTo>
                  <a:lnTo>
                    <a:pt x="6297628" y="723098"/>
                  </a:lnTo>
                  <a:lnTo>
                    <a:pt x="6305152" y="723098"/>
                  </a:lnTo>
                  <a:lnTo>
                    <a:pt x="6308301" y="721793"/>
                  </a:lnTo>
                  <a:lnTo>
                    <a:pt x="6313522" y="716571"/>
                  </a:lnTo>
                  <a:lnTo>
                    <a:pt x="6314828" y="713423"/>
                  </a:lnTo>
                  <a:lnTo>
                    <a:pt x="6314828" y="706051"/>
                  </a:lnTo>
                  <a:lnTo>
                    <a:pt x="6313522" y="702903"/>
                  </a:lnTo>
                  <a:lnTo>
                    <a:pt x="6310912" y="700292"/>
                  </a:lnTo>
                  <a:lnTo>
                    <a:pt x="6308301" y="697528"/>
                  </a:lnTo>
                  <a:lnTo>
                    <a:pt x="6305152" y="696146"/>
                  </a:lnTo>
                  <a:close/>
                </a:path>
                <a:path w="15786100" h="5746115">
                  <a:moveTo>
                    <a:pt x="6311373" y="744061"/>
                  </a:moveTo>
                  <a:lnTo>
                    <a:pt x="6291331" y="744061"/>
                  </a:lnTo>
                  <a:lnTo>
                    <a:pt x="6291331" y="859240"/>
                  </a:lnTo>
                  <a:lnTo>
                    <a:pt x="6311373" y="859240"/>
                  </a:lnTo>
                  <a:lnTo>
                    <a:pt x="6311373" y="744061"/>
                  </a:lnTo>
                  <a:close/>
                </a:path>
                <a:path w="15786100" h="5746115">
                  <a:moveTo>
                    <a:pt x="6396082" y="741066"/>
                  </a:moveTo>
                  <a:lnTo>
                    <a:pt x="6353004" y="758573"/>
                  </a:lnTo>
                  <a:lnTo>
                    <a:pt x="6335497" y="801650"/>
                  </a:lnTo>
                  <a:lnTo>
                    <a:pt x="6336591" y="813931"/>
                  </a:lnTo>
                  <a:lnTo>
                    <a:pt x="6362348" y="852387"/>
                  </a:lnTo>
                  <a:lnTo>
                    <a:pt x="6396082" y="862235"/>
                  </a:lnTo>
                  <a:lnTo>
                    <a:pt x="6408276" y="861141"/>
                  </a:lnTo>
                  <a:lnTo>
                    <a:pt x="6419521" y="857858"/>
                  </a:lnTo>
                  <a:lnTo>
                    <a:pt x="6429815" y="852387"/>
                  </a:lnTo>
                  <a:lnTo>
                    <a:pt x="6439159" y="844728"/>
                  </a:lnTo>
                  <a:lnTo>
                    <a:pt x="6440897" y="842655"/>
                  </a:lnTo>
                  <a:lnTo>
                    <a:pt x="6396082" y="842655"/>
                  </a:lnTo>
                  <a:lnTo>
                    <a:pt x="6387890" y="841920"/>
                  </a:lnTo>
                  <a:lnTo>
                    <a:pt x="6356273" y="810044"/>
                  </a:lnTo>
                  <a:lnTo>
                    <a:pt x="6355538" y="801650"/>
                  </a:lnTo>
                  <a:lnTo>
                    <a:pt x="6356273" y="793257"/>
                  </a:lnTo>
                  <a:lnTo>
                    <a:pt x="6380360" y="763583"/>
                  </a:lnTo>
                  <a:lnTo>
                    <a:pt x="6396082" y="760646"/>
                  </a:lnTo>
                  <a:lnTo>
                    <a:pt x="6440897" y="760646"/>
                  </a:lnTo>
                  <a:lnTo>
                    <a:pt x="6439159" y="758573"/>
                  </a:lnTo>
                  <a:lnTo>
                    <a:pt x="6429815" y="750914"/>
                  </a:lnTo>
                  <a:lnTo>
                    <a:pt x="6419521" y="745443"/>
                  </a:lnTo>
                  <a:lnTo>
                    <a:pt x="6408276" y="742160"/>
                  </a:lnTo>
                  <a:lnTo>
                    <a:pt x="6396082" y="741066"/>
                  </a:lnTo>
                  <a:close/>
                </a:path>
                <a:path w="15786100" h="5746115">
                  <a:moveTo>
                    <a:pt x="6440897" y="760646"/>
                  </a:moveTo>
                  <a:lnTo>
                    <a:pt x="6396082" y="760646"/>
                  </a:lnTo>
                  <a:lnTo>
                    <a:pt x="6404374" y="761381"/>
                  </a:lnTo>
                  <a:lnTo>
                    <a:pt x="6411976" y="763583"/>
                  </a:lnTo>
                  <a:lnTo>
                    <a:pt x="6436121" y="793257"/>
                  </a:lnTo>
                  <a:lnTo>
                    <a:pt x="6436855" y="801650"/>
                  </a:lnTo>
                  <a:lnTo>
                    <a:pt x="6436121" y="810044"/>
                  </a:lnTo>
                  <a:lnTo>
                    <a:pt x="6411976" y="839717"/>
                  </a:lnTo>
                  <a:lnTo>
                    <a:pt x="6396082" y="842655"/>
                  </a:lnTo>
                  <a:lnTo>
                    <a:pt x="6440897" y="842655"/>
                  </a:lnTo>
                  <a:lnTo>
                    <a:pt x="6446919" y="835470"/>
                  </a:lnTo>
                  <a:lnTo>
                    <a:pt x="6452462" y="825205"/>
                  </a:lnTo>
                  <a:lnTo>
                    <a:pt x="6455788" y="813931"/>
                  </a:lnTo>
                  <a:lnTo>
                    <a:pt x="6456896" y="801650"/>
                  </a:lnTo>
                  <a:lnTo>
                    <a:pt x="6455788" y="789369"/>
                  </a:lnTo>
                  <a:lnTo>
                    <a:pt x="6452462" y="778096"/>
                  </a:lnTo>
                  <a:lnTo>
                    <a:pt x="6446919" y="767831"/>
                  </a:lnTo>
                  <a:lnTo>
                    <a:pt x="6440897" y="760646"/>
                  </a:lnTo>
                  <a:close/>
                </a:path>
                <a:path w="15786100" h="5746115">
                  <a:moveTo>
                    <a:pt x="6500564" y="744061"/>
                  </a:moveTo>
                  <a:lnTo>
                    <a:pt x="6480523" y="744061"/>
                  </a:lnTo>
                  <a:lnTo>
                    <a:pt x="6480523" y="859240"/>
                  </a:lnTo>
                  <a:lnTo>
                    <a:pt x="6500564" y="859240"/>
                  </a:lnTo>
                  <a:lnTo>
                    <a:pt x="6500564" y="798195"/>
                  </a:lnTo>
                  <a:lnTo>
                    <a:pt x="6501140" y="789153"/>
                  </a:lnTo>
                  <a:lnTo>
                    <a:pt x="6526476" y="760877"/>
                  </a:lnTo>
                  <a:lnTo>
                    <a:pt x="6525625" y="760877"/>
                  </a:lnTo>
                  <a:lnTo>
                    <a:pt x="6528407" y="760646"/>
                  </a:lnTo>
                  <a:lnTo>
                    <a:pt x="6500564" y="760646"/>
                  </a:lnTo>
                  <a:lnTo>
                    <a:pt x="6500564" y="744061"/>
                  </a:lnTo>
                  <a:close/>
                </a:path>
                <a:path w="15786100" h="5746115">
                  <a:moveTo>
                    <a:pt x="6575170" y="760186"/>
                  </a:moveTo>
                  <a:lnTo>
                    <a:pt x="6542873" y="760186"/>
                  </a:lnTo>
                  <a:lnTo>
                    <a:pt x="6549861" y="762797"/>
                  </a:lnTo>
                  <a:lnTo>
                    <a:pt x="6554929" y="768018"/>
                  </a:lnTo>
                  <a:lnTo>
                    <a:pt x="6559997" y="773086"/>
                  </a:lnTo>
                  <a:lnTo>
                    <a:pt x="6562531" y="780304"/>
                  </a:lnTo>
                  <a:lnTo>
                    <a:pt x="6562531" y="859240"/>
                  </a:lnTo>
                  <a:lnTo>
                    <a:pt x="6582572" y="859240"/>
                  </a:lnTo>
                  <a:lnTo>
                    <a:pt x="6582572" y="788520"/>
                  </a:lnTo>
                  <a:lnTo>
                    <a:pt x="6581809" y="778154"/>
                  </a:lnTo>
                  <a:lnTo>
                    <a:pt x="6579520" y="768939"/>
                  </a:lnTo>
                  <a:lnTo>
                    <a:pt x="6575704" y="760877"/>
                  </a:lnTo>
                  <a:lnTo>
                    <a:pt x="6575170" y="760186"/>
                  </a:lnTo>
                  <a:close/>
                </a:path>
                <a:path w="15786100" h="5746115">
                  <a:moveTo>
                    <a:pt x="6537882" y="741066"/>
                  </a:moveTo>
                  <a:lnTo>
                    <a:pt x="6526134" y="742290"/>
                  </a:lnTo>
                  <a:lnTo>
                    <a:pt x="6515998" y="745961"/>
                  </a:lnTo>
                  <a:lnTo>
                    <a:pt x="6507475" y="752080"/>
                  </a:lnTo>
                  <a:lnTo>
                    <a:pt x="6500564" y="760646"/>
                  </a:lnTo>
                  <a:lnTo>
                    <a:pt x="6528407" y="760646"/>
                  </a:lnTo>
                  <a:lnTo>
                    <a:pt x="6533966" y="760186"/>
                  </a:lnTo>
                  <a:lnTo>
                    <a:pt x="6575170" y="760186"/>
                  </a:lnTo>
                  <a:lnTo>
                    <a:pt x="6570363" y="753966"/>
                  </a:lnTo>
                  <a:lnTo>
                    <a:pt x="6563755" y="748322"/>
                  </a:lnTo>
                  <a:lnTo>
                    <a:pt x="6556138" y="744291"/>
                  </a:lnTo>
                  <a:lnTo>
                    <a:pt x="6547514" y="741872"/>
                  </a:lnTo>
                  <a:lnTo>
                    <a:pt x="6537882" y="741066"/>
                  </a:lnTo>
                  <a:close/>
                </a:path>
                <a:path w="15786100" h="5746115">
                  <a:moveTo>
                    <a:pt x="6627520" y="831827"/>
                  </a:moveTo>
                  <a:lnTo>
                    <a:pt x="6619073" y="831827"/>
                  </a:lnTo>
                  <a:lnTo>
                    <a:pt x="6615541" y="833286"/>
                  </a:lnTo>
                  <a:lnTo>
                    <a:pt x="6609705" y="839122"/>
                  </a:lnTo>
                  <a:lnTo>
                    <a:pt x="6608246" y="842655"/>
                  </a:lnTo>
                  <a:lnTo>
                    <a:pt x="6608246" y="850947"/>
                  </a:lnTo>
                  <a:lnTo>
                    <a:pt x="6609705" y="854480"/>
                  </a:lnTo>
                  <a:lnTo>
                    <a:pt x="6615541" y="860315"/>
                  </a:lnTo>
                  <a:lnTo>
                    <a:pt x="6619073" y="861774"/>
                  </a:lnTo>
                  <a:lnTo>
                    <a:pt x="6627520" y="861774"/>
                  </a:lnTo>
                  <a:lnTo>
                    <a:pt x="6631052" y="860315"/>
                  </a:lnTo>
                  <a:lnTo>
                    <a:pt x="6633816" y="857398"/>
                  </a:lnTo>
                  <a:lnTo>
                    <a:pt x="6636734" y="854480"/>
                  </a:lnTo>
                  <a:lnTo>
                    <a:pt x="6638193" y="850947"/>
                  </a:lnTo>
                  <a:lnTo>
                    <a:pt x="6638193" y="842655"/>
                  </a:lnTo>
                  <a:lnTo>
                    <a:pt x="6636734" y="839122"/>
                  </a:lnTo>
                  <a:lnTo>
                    <a:pt x="6633816" y="836204"/>
                  </a:lnTo>
                  <a:lnTo>
                    <a:pt x="6631052" y="833286"/>
                  </a:lnTo>
                  <a:lnTo>
                    <a:pt x="6627520" y="831827"/>
                  </a:lnTo>
                  <a:close/>
                </a:path>
                <a:path w="15786100" h="5746115">
                  <a:moveTo>
                    <a:pt x="6781745" y="718260"/>
                  </a:moveTo>
                  <a:lnTo>
                    <a:pt x="6760551" y="718260"/>
                  </a:lnTo>
                  <a:lnTo>
                    <a:pt x="6760551" y="859240"/>
                  </a:lnTo>
                  <a:lnTo>
                    <a:pt x="6781745" y="859240"/>
                  </a:lnTo>
                  <a:lnTo>
                    <a:pt x="6781745" y="718260"/>
                  </a:lnTo>
                  <a:close/>
                </a:path>
                <a:path w="15786100" h="5746115">
                  <a:moveTo>
                    <a:pt x="6829429" y="697989"/>
                  </a:moveTo>
                  <a:lnTo>
                    <a:pt x="6713098" y="697989"/>
                  </a:lnTo>
                  <a:lnTo>
                    <a:pt x="6713098" y="718260"/>
                  </a:lnTo>
                  <a:lnTo>
                    <a:pt x="6829429" y="718260"/>
                  </a:lnTo>
                  <a:lnTo>
                    <a:pt x="6829429" y="697989"/>
                  </a:lnTo>
                  <a:close/>
                </a:path>
                <a:path w="15786100" h="5746115">
                  <a:moveTo>
                    <a:pt x="6868600" y="697989"/>
                  </a:moveTo>
                  <a:lnTo>
                    <a:pt x="6848558" y="697989"/>
                  </a:lnTo>
                  <a:lnTo>
                    <a:pt x="6848558" y="859240"/>
                  </a:lnTo>
                  <a:lnTo>
                    <a:pt x="6868600" y="859240"/>
                  </a:lnTo>
                  <a:lnTo>
                    <a:pt x="6868600" y="798195"/>
                  </a:lnTo>
                  <a:lnTo>
                    <a:pt x="6869175" y="789153"/>
                  </a:lnTo>
                  <a:lnTo>
                    <a:pt x="6894511" y="760877"/>
                  </a:lnTo>
                  <a:lnTo>
                    <a:pt x="6893660" y="760877"/>
                  </a:lnTo>
                  <a:lnTo>
                    <a:pt x="6896442" y="760646"/>
                  </a:lnTo>
                  <a:lnTo>
                    <a:pt x="6868600" y="760646"/>
                  </a:lnTo>
                  <a:lnTo>
                    <a:pt x="6868600" y="697989"/>
                  </a:lnTo>
                  <a:close/>
                </a:path>
                <a:path w="15786100" h="5746115">
                  <a:moveTo>
                    <a:pt x="6943206" y="760186"/>
                  </a:moveTo>
                  <a:lnTo>
                    <a:pt x="6910909" y="760186"/>
                  </a:lnTo>
                  <a:lnTo>
                    <a:pt x="6917896" y="762797"/>
                  </a:lnTo>
                  <a:lnTo>
                    <a:pt x="6922964" y="768018"/>
                  </a:lnTo>
                  <a:lnTo>
                    <a:pt x="6928032" y="773086"/>
                  </a:lnTo>
                  <a:lnTo>
                    <a:pt x="6930566" y="780304"/>
                  </a:lnTo>
                  <a:lnTo>
                    <a:pt x="6930566" y="859240"/>
                  </a:lnTo>
                  <a:lnTo>
                    <a:pt x="6950607" y="859240"/>
                  </a:lnTo>
                  <a:lnTo>
                    <a:pt x="6950607" y="788520"/>
                  </a:lnTo>
                  <a:lnTo>
                    <a:pt x="6949844" y="778154"/>
                  </a:lnTo>
                  <a:lnTo>
                    <a:pt x="6947555" y="768939"/>
                  </a:lnTo>
                  <a:lnTo>
                    <a:pt x="6943740" y="760877"/>
                  </a:lnTo>
                  <a:lnTo>
                    <a:pt x="6943206" y="760186"/>
                  </a:lnTo>
                  <a:close/>
                </a:path>
                <a:path w="15786100" h="5746115">
                  <a:moveTo>
                    <a:pt x="6905917" y="741066"/>
                  </a:moveTo>
                  <a:lnTo>
                    <a:pt x="6894169" y="742290"/>
                  </a:lnTo>
                  <a:lnTo>
                    <a:pt x="6884033" y="745961"/>
                  </a:lnTo>
                  <a:lnTo>
                    <a:pt x="6875510" y="752080"/>
                  </a:lnTo>
                  <a:lnTo>
                    <a:pt x="6868600" y="760646"/>
                  </a:lnTo>
                  <a:lnTo>
                    <a:pt x="6896442" y="760646"/>
                  </a:lnTo>
                  <a:lnTo>
                    <a:pt x="6902002" y="760186"/>
                  </a:lnTo>
                  <a:lnTo>
                    <a:pt x="6943206" y="760186"/>
                  </a:lnTo>
                  <a:lnTo>
                    <a:pt x="6938398" y="753966"/>
                  </a:lnTo>
                  <a:lnTo>
                    <a:pt x="6931790" y="748322"/>
                  </a:lnTo>
                  <a:lnTo>
                    <a:pt x="6924174" y="744291"/>
                  </a:lnTo>
                  <a:lnTo>
                    <a:pt x="6915550" y="741872"/>
                  </a:lnTo>
                  <a:lnTo>
                    <a:pt x="6905917" y="741066"/>
                  </a:lnTo>
                  <a:close/>
                </a:path>
                <a:path w="15786100" h="5746115">
                  <a:moveTo>
                    <a:pt x="7032489" y="741066"/>
                  </a:moveTo>
                  <a:lnTo>
                    <a:pt x="7019237" y="742189"/>
                  </a:lnTo>
                  <a:lnTo>
                    <a:pt x="7019594" y="742189"/>
                  </a:lnTo>
                  <a:lnTo>
                    <a:pt x="7008244" y="745385"/>
                  </a:lnTo>
                  <a:lnTo>
                    <a:pt x="6976339" y="777808"/>
                  </a:lnTo>
                  <a:lnTo>
                    <a:pt x="6972135" y="801650"/>
                  </a:lnTo>
                  <a:lnTo>
                    <a:pt x="6973200" y="814219"/>
                  </a:lnTo>
                  <a:lnTo>
                    <a:pt x="6998454" y="852646"/>
                  </a:lnTo>
                  <a:lnTo>
                    <a:pt x="7033871" y="862235"/>
                  </a:lnTo>
                  <a:lnTo>
                    <a:pt x="7049737" y="860608"/>
                  </a:lnTo>
                  <a:lnTo>
                    <a:pt x="7063473" y="855727"/>
                  </a:lnTo>
                  <a:lnTo>
                    <a:pt x="7075077" y="847593"/>
                  </a:lnTo>
                  <a:lnTo>
                    <a:pt x="7078610" y="843345"/>
                  </a:lnTo>
                  <a:lnTo>
                    <a:pt x="7034332" y="843345"/>
                  </a:lnTo>
                  <a:lnTo>
                    <a:pt x="7026471" y="842813"/>
                  </a:lnTo>
                  <a:lnTo>
                    <a:pt x="6994638" y="818150"/>
                  </a:lnTo>
                  <a:lnTo>
                    <a:pt x="6992637" y="810865"/>
                  </a:lnTo>
                  <a:lnTo>
                    <a:pt x="7089158" y="810865"/>
                  </a:lnTo>
                  <a:lnTo>
                    <a:pt x="7089619" y="807793"/>
                  </a:lnTo>
                  <a:lnTo>
                    <a:pt x="7089849" y="804799"/>
                  </a:lnTo>
                  <a:lnTo>
                    <a:pt x="7089830" y="801650"/>
                  </a:lnTo>
                  <a:lnTo>
                    <a:pt x="7089139" y="793358"/>
                  </a:lnTo>
                  <a:lnTo>
                    <a:pt x="6992637" y="793358"/>
                  </a:lnTo>
                  <a:lnTo>
                    <a:pt x="6994408" y="786144"/>
                  </a:lnTo>
                  <a:lnTo>
                    <a:pt x="7024772" y="760531"/>
                  </a:lnTo>
                  <a:lnTo>
                    <a:pt x="7032489" y="759955"/>
                  </a:lnTo>
                  <a:lnTo>
                    <a:pt x="7074421" y="759955"/>
                  </a:lnTo>
                  <a:lnTo>
                    <a:pt x="7073724" y="759034"/>
                  </a:lnTo>
                  <a:lnTo>
                    <a:pt x="7065186" y="751173"/>
                  </a:lnTo>
                  <a:lnTo>
                    <a:pt x="7055468" y="745558"/>
                  </a:lnTo>
                  <a:lnTo>
                    <a:pt x="7044569" y="742189"/>
                  </a:lnTo>
                  <a:lnTo>
                    <a:pt x="7032489" y="741066"/>
                  </a:lnTo>
                  <a:close/>
                </a:path>
                <a:path w="15786100" h="5746115">
                  <a:moveTo>
                    <a:pt x="7067504" y="826529"/>
                  </a:moveTo>
                  <a:lnTo>
                    <a:pt x="7061543" y="833886"/>
                  </a:lnTo>
                  <a:lnTo>
                    <a:pt x="7054028" y="839141"/>
                  </a:lnTo>
                  <a:lnTo>
                    <a:pt x="7044957" y="842294"/>
                  </a:lnTo>
                  <a:lnTo>
                    <a:pt x="7034332" y="843345"/>
                  </a:lnTo>
                  <a:lnTo>
                    <a:pt x="7078610" y="843345"/>
                  </a:lnTo>
                  <a:lnTo>
                    <a:pt x="7084551" y="836204"/>
                  </a:lnTo>
                  <a:lnTo>
                    <a:pt x="7067504" y="826529"/>
                  </a:lnTo>
                  <a:close/>
                </a:path>
                <a:path w="15786100" h="5746115">
                  <a:moveTo>
                    <a:pt x="7074421" y="759955"/>
                  </a:moveTo>
                  <a:lnTo>
                    <a:pt x="7032489" y="759955"/>
                  </a:lnTo>
                  <a:lnTo>
                    <a:pt x="7039727" y="760531"/>
                  </a:lnTo>
                  <a:lnTo>
                    <a:pt x="7039353" y="760531"/>
                  </a:lnTo>
                  <a:lnTo>
                    <a:pt x="7069577" y="793358"/>
                  </a:lnTo>
                  <a:lnTo>
                    <a:pt x="7089139" y="793358"/>
                  </a:lnTo>
                  <a:lnTo>
                    <a:pt x="7088841" y="789787"/>
                  </a:lnTo>
                  <a:lnTo>
                    <a:pt x="7085911" y="778960"/>
                  </a:lnTo>
                  <a:lnTo>
                    <a:pt x="7085818" y="778615"/>
                  </a:lnTo>
                  <a:lnTo>
                    <a:pt x="7080835" y="768479"/>
                  </a:lnTo>
                  <a:lnTo>
                    <a:pt x="7080147" y="767528"/>
                  </a:lnTo>
                  <a:lnTo>
                    <a:pt x="7074421" y="759955"/>
                  </a:lnTo>
                  <a:close/>
                </a:path>
                <a:path w="15786100" h="5746115">
                  <a:moveTo>
                    <a:pt x="7190518" y="744061"/>
                  </a:moveTo>
                  <a:lnTo>
                    <a:pt x="7170477" y="744061"/>
                  </a:lnTo>
                  <a:lnTo>
                    <a:pt x="7170477" y="859240"/>
                  </a:lnTo>
                  <a:lnTo>
                    <a:pt x="7190518" y="859240"/>
                  </a:lnTo>
                  <a:lnTo>
                    <a:pt x="7190518" y="795200"/>
                  </a:lnTo>
                  <a:lnTo>
                    <a:pt x="7190998" y="787598"/>
                  </a:lnTo>
                  <a:lnTo>
                    <a:pt x="7211557" y="760186"/>
                  </a:lnTo>
                  <a:lnTo>
                    <a:pt x="7258377" y="760186"/>
                  </a:lnTo>
                  <a:lnTo>
                    <a:pt x="7257885" y="759495"/>
                  </a:lnTo>
                  <a:lnTo>
                    <a:pt x="7190518" y="759495"/>
                  </a:lnTo>
                  <a:lnTo>
                    <a:pt x="7190518" y="744061"/>
                  </a:lnTo>
                  <a:close/>
                </a:path>
                <a:path w="15786100" h="5746115">
                  <a:moveTo>
                    <a:pt x="7258377" y="760186"/>
                  </a:moveTo>
                  <a:lnTo>
                    <a:pt x="7227529" y="760186"/>
                  </a:lnTo>
                  <a:lnTo>
                    <a:pt x="7233441" y="762643"/>
                  </a:lnTo>
                  <a:lnTo>
                    <a:pt x="7237741" y="767557"/>
                  </a:lnTo>
                  <a:lnTo>
                    <a:pt x="7242195" y="772471"/>
                  </a:lnTo>
                  <a:lnTo>
                    <a:pt x="7244422" y="779382"/>
                  </a:lnTo>
                  <a:lnTo>
                    <a:pt x="7244422" y="859240"/>
                  </a:lnTo>
                  <a:lnTo>
                    <a:pt x="7264463" y="859240"/>
                  </a:lnTo>
                  <a:lnTo>
                    <a:pt x="7264463" y="795200"/>
                  </a:lnTo>
                  <a:lnTo>
                    <a:pt x="7264898" y="787598"/>
                  </a:lnTo>
                  <a:lnTo>
                    <a:pt x="7264933" y="786994"/>
                  </a:lnTo>
                  <a:lnTo>
                    <a:pt x="7283106" y="760646"/>
                  </a:lnTo>
                  <a:lnTo>
                    <a:pt x="7258704" y="760646"/>
                  </a:lnTo>
                  <a:lnTo>
                    <a:pt x="7258377" y="760186"/>
                  </a:lnTo>
                  <a:close/>
                </a:path>
                <a:path w="15786100" h="5746115">
                  <a:moveTo>
                    <a:pt x="7331184" y="760186"/>
                  </a:moveTo>
                  <a:lnTo>
                    <a:pt x="7300476" y="760186"/>
                  </a:lnTo>
                  <a:lnTo>
                    <a:pt x="7306619" y="762643"/>
                  </a:lnTo>
                  <a:lnTo>
                    <a:pt x="7315833" y="772471"/>
                  </a:lnTo>
                  <a:lnTo>
                    <a:pt x="7318137" y="779382"/>
                  </a:lnTo>
                  <a:lnTo>
                    <a:pt x="7318137" y="859240"/>
                  </a:lnTo>
                  <a:lnTo>
                    <a:pt x="7338178" y="859240"/>
                  </a:lnTo>
                  <a:lnTo>
                    <a:pt x="7338134" y="786994"/>
                  </a:lnTo>
                  <a:lnTo>
                    <a:pt x="7337430" y="777448"/>
                  </a:lnTo>
                  <a:lnTo>
                    <a:pt x="7335183" y="768421"/>
                  </a:lnTo>
                  <a:lnTo>
                    <a:pt x="7331501" y="760646"/>
                  </a:lnTo>
                  <a:lnTo>
                    <a:pt x="7331440" y="760517"/>
                  </a:lnTo>
                  <a:lnTo>
                    <a:pt x="7331184" y="760186"/>
                  </a:lnTo>
                  <a:close/>
                </a:path>
                <a:path w="15786100" h="5746115">
                  <a:moveTo>
                    <a:pt x="7294870" y="741066"/>
                  </a:moveTo>
                  <a:lnTo>
                    <a:pt x="7258806" y="760517"/>
                  </a:lnTo>
                  <a:lnTo>
                    <a:pt x="7258704" y="760646"/>
                  </a:lnTo>
                  <a:lnTo>
                    <a:pt x="7283106" y="760646"/>
                  </a:lnTo>
                  <a:lnTo>
                    <a:pt x="7284197" y="760186"/>
                  </a:lnTo>
                  <a:lnTo>
                    <a:pt x="7331184" y="760186"/>
                  </a:lnTo>
                  <a:lnTo>
                    <a:pt x="7326199" y="753736"/>
                  </a:lnTo>
                  <a:lnTo>
                    <a:pt x="7319749" y="748193"/>
                  </a:lnTo>
                  <a:lnTo>
                    <a:pt x="7312378" y="744233"/>
                  </a:lnTo>
                  <a:lnTo>
                    <a:pt x="7304085" y="741858"/>
                  </a:lnTo>
                  <a:lnTo>
                    <a:pt x="7294870" y="741066"/>
                  </a:lnTo>
                  <a:close/>
                </a:path>
                <a:path w="15786100" h="5746115">
                  <a:moveTo>
                    <a:pt x="7224841" y="741066"/>
                  </a:moveTo>
                  <a:lnTo>
                    <a:pt x="7213567" y="742290"/>
                  </a:lnTo>
                  <a:lnTo>
                    <a:pt x="7214037" y="742290"/>
                  </a:lnTo>
                  <a:lnTo>
                    <a:pt x="7204973" y="745673"/>
                  </a:lnTo>
                  <a:lnTo>
                    <a:pt x="7197069" y="751432"/>
                  </a:lnTo>
                  <a:lnTo>
                    <a:pt x="7190518" y="759495"/>
                  </a:lnTo>
                  <a:lnTo>
                    <a:pt x="7257885" y="759495"/>
                  </a:lnTo>
                  <a:lnTo>
                    <a:pt x="7252614" y="752080"/>
                  </a:lnTo>
                  <a:lnTo>
                    <a:pt x="7244940" y="745961"/>
                  </a:lnTo>
                  <a:lnTo>
                    <a:pt x="7235683" y="742290"/>
                  </a:lnTo>
                  <a:lnTo>
                    <a:pt x="7224841" y="741066"/>
                  </a:lnTo>
                  <a:close/>
                </a:path>
                <a:path w="15786100" h="5746115">
                  <a:moveTo>
                    <a:pt x="7420102" y="741066"/>
                  </a:moveTo>
                  <a:lnTo>
                    <a:pt x="7377024" y="758573"/>
                  </a:lnTo>
                  <a:lnTo>
                    <a:pt x="7359517" y="801650"/>
                  </a:lnTo>
                  <a:lnTo>
                    <a:pt x="7360611" y="813931"/>
                  </a:lnTo>
                  <a:lnTo>
                    <a:pt x="7386368" y="852387"/>
                  </a:lnTo>
                  <a:lnTo>
                    <a:pt x="7420102" y="862235"/>
                  </a:lnTo>
                  <a:lnTo>
                    <a:pt x="7432296" y="861141"/>
                  </a:lnTo>
                  <a:lnTo>
                    <a:pt x="7443541" y="857858"/>
                  </a:lnTo>
                  <a:lnTo>
                    <a:pt x="7453835" y="852387"/>
                  </a:lnTo>
                  <a:lnTo>
                    <a:pt x="7463179" y="844728"/>
                  </a:lnTo>
                  <a:lnTo>
                    <a:pt x="7464917" y="842655"/>
                  </a:lnTo>
                  <a:lnTo>
                    <a:pt x="7420102" y="842655"/>
                  </a:lnTo>
                  <a:lnTo>
                    <a:pt x="7411909" y="841920"/>
                  </a:lnTo>
                  <a:lnTo>
                    <a:pt x="7380292" y="810044"/>
                  </a:lnTo>
                  <a:lnTo>
                    <a:pt x="7379558" y="801650"/>
                  </a:lnTo>
                  <a:lnTo>
                    <a:pt x="7380292" y="793257"/>
                  </a:lnTo>
                  <a:lnTo>
                    <a:pt x="7404379" y="763583"/>
                  </a:lnTo>
                  <a:lnTo>
                    <a:pt x="7420102" y="760646"/>
                  </a:lnTo>
                  <a:lnTo>
                    <a:pt x="7464917" y="760646"/>
                  </a:lnTo>
                  <a:lnTo>
                    <a:pt x="7463179" y="758573"/>
                  </a:lnTo>
                  <a:lnTo>
                    <a:pt x="7453835" y="750914"/>
                  </a:lnTo>
                  <a:lnTo>
                    <a:pt x="7443541" y="745443"/>
                  </a:lnTo>
                  <a:lnTo>
                    <a:pt x="7432296" y="742160"/>
                  </a:lnTo>
                  <a:lnTo>
                    <a:pt x="7420102" y="741066"/>
                  </a:lnTo>
                  <a:close/>
                </a:path>
                <a:path w="15786100" h="5746115">
                  <a:moveTo>
                    <a:pt x="7464917" y="760646"/>
                  </a:moveTo>
                  <a:lnTo>
                    <a:pt x="7420102" y="760646"/>
                  </a:lnTo>
                  <a:lnTo>
                    <a:pt x="7428394" y="761381"/>
                  </a:lnTo>
                  <a:lnTo>
                    <a:pt x="7435996" y="763583"/>
                  </a:lnTo>
                  <a:lnTo>
                    <a:pt x="7460141" y="793257"/>
                  </a:lnTo>
                  <a:lnTo>
                    <a:pt x="7460875" y="801650"/>
                  </a:lnTo>
                  <a:lnTo>
                    <a:pt x="7460141" y="810044"/>
                  </a:lnTo>
                  <a:lnTo>
                    <a:pt x="7435996" y="839717"/>
                  </a:lnTo>
                  <a:lnTo>
                    <a:pt x="7420102" y="842655"/>
                  </a:lnTo>
                  <a:lnTo>
                    <a:pt x="7464917" y="842655"/>
                  </a:lnTo>
                  <a:lnTo>
                    <a:pt x="7470939" y="835470"/>
                  </a:lnTo>
                  <a:lnTo>
                    <a:pt x="7476482" y="825205"/>
                  </a:lnTo>
                  <a:lnTo>
                    <a:pt x="7479808" y="813931"/>
                  </a:lnTo>
                  <a:lnTo>
                    <a:pt x="7480916" y="801650"/>
                  </a:lnTo>
                  <a:lnTo>
                    <a:pt x="7479808" y="789369"/>
                  </a:lnTo>
                  <a:lnTo>
                    <a:pt x="7476482" y="778096"/>
                  </a:lnTo>
                  <a:lnTo>
                    <a:pt x="7470939" y="767831"/>
                  </a:lnTo>
                  <a:lnTo>
                    <a:pt x="7464917" y="760646"/>
                  </a:lnTo>
                  <a:close/>
                </a:path>
                <a:path w="15786100" h="5746115">
                  <a:moveTo>
                    <a:pt x="7524584" y="744061"/>
                  </a:moveTo>
                  <a:lnTo>
                    <a:pt x="7504543" y="744061"/>
                  </a:lnTo>
                  <a:lnTo>
                    <a:pt x="7504543" y="859240"/>
                  </a:lnTo>
                  <a:lnTo>
                    <a:pt x="7524584" y="859240"/>
                  </a:lnTo>
                  <a:lnTo>
                    <a:pt x="7524584" y="798195"/>
                  </a:lnTo>
                  <a:lnTo>
                    <a:pt x="7525246" y="789398"/>
                  </a:lnTo>
                  <a:lnTo>
                    <a:pt x="7552309" y="763411"/>
                  </a:lnTo>
                  <a:lnTo>
                    <a:pt x="7524584" y="763411"/>
                  </a:lnTo>
                  <a:lnTo>
                    <a:pt x="7524584" y="744061"/>
                  </a:lnTo>
                  <a:close/>
                </a:path>
                <a:path w="15786100" h="5746115">
                  <a:moveTo>
                    <a:pt x="7560520" y="741987"/>
                  </a:moveTo>
                  <a:lnTo>
                    <a:pt x="7548512" y="743326"/>
                  </a:lnTo>
                  <a:lnTo>
                    <a:pt x="7538521" y="747343"/>
                  </a:lnTo>
                  <a:lnTo>
                    <a:pt x="7530545" y="754038"/>
                  </a:lnTo>
                  <a:lnTo>
                    <a:pt x="7524584" y="763411"/>
                  </a:lnTo>
                  <a:lnTo>
                    <a:pt x="7552309" y="763411"/>
                  </a:lnTo>
                  <a:lnTo>
                    <a:pt x="7553407" y="763181"/>
                  </a:lnTo>
                  <a:lnTo>
                    <a:pt x="7560520" y="762950"/>
                  </a:lnTo>
                  <a:lnTo>
                    <a:pt x="7560520" y="741987"/>
                  </a:lnTo>
                  <a:close/>
                </a:path>
                <a:path w="15786100" h="5746115">
                  <a:moveTo>
                    <a:pt x="7627734" y="741066"/>
                  </a:moveTo>
                  <a:lnTo>
                    <a:pt x="7614483" y="742189"/>
                  </a:lnTo>
                  <a:lnTo>
                    <a:pt x="7614839" y="742189"/>
                  </a:lnTo>
                  <a:lnTo>
                    <a:pt x="7603489" y="745385"/>
                  </a:lnTo>
                  <a:lnTo>
                    <a:pt x="7571584" y="777808"/>
                  </a:lnTo>
                  <a:lnTo>
                    <a:pt x="7567380" y="801650"/>
                  </a:lnTo>
                  <a:lnTo>
                    <a:pt x="7568446" y="814219"/>
                  </a:lnTo>
                  <a:lnTo>
                    <a:pt x="7593699" y="852646"/>
                  </a:lnTo>
                  <a:lnTo>
                    <a:pt x="7629117" y="862235"/>
                  </a:lnTo>
                  <a:lnTo>
                    <a:pt x="7644983" y="860608"/>
                  </a:lnTo>
                  <a:lnTo>
                    <a:pt x="7658718" y="855727"/>
                  </a:lnTo>
                  <a:lnTo>
                    <a:pt x="7670322" y="847593"/>
                  </a:lnTo>
                  <a:lnTo>
                    <a:pt x="7673856" y="843345"/>
                  </a:lnTo>
                  <a:lnTo>
                    <a:pt x="7629577" y="843345"/>
                  </a:lnTo>
                  <a:lnTo>
                    <a:pt x="7621716" y="842813"/>
                  </a:lnTo>
                  <a:lnTo>
                    <a:pt x="7589884" y="818150"/>
                  </a:lnTo>
                  <a:lnTo>
                    <a:pt x="7587882" y="810865"/>
                  </a:lnTo>
                  <a:lnTo>
                    <a:pt x="7684403" y="810865"/>
                  </a:lnTo>
                  <a:lnTo>
                    <a:pt x="7684864" y="807793"/>
                  </a:lnTo>
                  <a:lnTo>
                    <a:pt x="7685094" y="804799"/>
                  </a:lnTo>
                  <a:lnTo>
                    <a:pt x="7685075" y="801650"/>
                  </a:lnTo>
                  <a:lnTo>
                    <a:pt x="7684384" y="793358"/>
                  </a:lnTo>
                  <a:lnTo>
                    <a:pt x="7587882" y="793358"/>
                  </a:lnTo>
                  <a:lnTo>
                    <a:pt x="7589653" y="786144"/>
                  </a:lnTo>
                  <a:lnTo>
                    <a:pt x="7620017" y="760531"/>
                  </a:lnTo>
                  <a:lnTo>
                    <a:pt x="7627734" y="759955"/>
                  </a:lnTo>
                  <a:lnTo>
                    <a:pt x="7669666" y="759955"/>
                  </a:lnTo>
                  <a:lnTo>
                    <a:pt x="7668969" y="759034"/>
                  </a:lnTo>
                  <a:lnTo>
                    <a:pt x="7660431" y="751173"/>
                  </a:lnTo>
                  <a:lnTo>
                    <a:pt x="7650713" y="745558"/>
                  </a:lnTo>
                  <a:lnTo>
                    <a:pt x="7639814" y="742189"/>
                  </a:lnTo>
                  <a:lnTo>
                    <a:pt x="7627734" y="741066"/>
                  </a:lnTo>
                  <a:close/>
                </a:path>
                <a:path w="15786100" h="5746115">
                  <a:moveTo>
                    <a:pt x="7662749" y="826529"/>
                  </a:moveTo>
                  <a:lnTo>
                    <a:pt x="7656789" y="833886"/>
                  </a:lnTo>
                  <a:lnTo>
                    <a:pt x="7649273" y="839141"/>
                  </a:lnTo>
                  <a:lnTo>
                    <a:pt x="7640203" y="842294"/>
                  </a:lnTo>
                  <a:lnTo>
                    <a:pt x="7629577" y="843345"/>
                  </a:lnTo>
                  <a:lnTo>
                    <a:pt x="7673856" y="843345"/>
                  </a:lnTo>
                  <a:lnTo>
                    <a:pt x="7679796" y="836204"/>
                  </a:lnTo>
                  <a:lnTo>
                    <a:pt x="7662749" y="826529"/>
                  </a:lnTo>
                  <a:close/>
                </a:path>
                <a:path w="15786100" h="5746115">
                  <a:moveTo>
                    <a:pt x="7669666" y="759955"/>
                  </a:moveTo>
                  <a:lnTo>
                    <a:pt x="7627734" y="759955"/>
                  </a:lnTo>
                  <a:lnTo>
                    <a:pt x="7634972" y="760531"/>
                  </a:lnTo>
                  <a:lnTo>
                    <a:pt x="7634598" y="760531"/>
                  </a:lnTo>
                  <a:lnTo>
                    <a:pt x="7664823" y="793358"/>
                  </a:lnTo>
                  <a:lnTo>
                    <a:pt x="7684384" y="793358"/>
                  </a:lnTo>
                  <a:lnTo>
                    <a:pt x="7684086" y="789787"/>
                  </a:lnTo>
                  <a:lnTo>
                    <a:pt x="7681156" y="778960"/>
                  </a:lnTo>
                  <a:lnTo>
                    <a:pt x="7681063" y="778615"/>
                  </a:lnTo>
                  <a:lnTo>
                    <a:pt x="7676081" y="768479"/>
                  </a:lnTo>
                  <a:lnTo>
                    <a:pt x="7675392" y="767528"/>
                  </a:lnTo>
                  <a:lnTo>
                    <a:pt x="7669666" y="759955"/>
                  </a:lnTo>
                  <a:close/>
                </a:path>
                <a:path w="15786100" h="5746115">
                  <a:moveTo>
                    <a:pt x="7785302" y="870298"/>
                  </a:moveTo>
                  <a:lnTo>
                    <a:pt x="7767795" y="880203"/>
                  </a:lnTo>
                  <a:lnTo>
                    <a:pt x="7771797" y="886596"/>
                  </a:lnTo>
                  <a:lnTo>
                    <a:pt x="7776664" y="892182"/>
                  </a:lnTo>
                  <a:lnTo>
                    <a:pt x="7813046" y="907846"/>
                  </a:lnTo>
                  <a:lnTo>
                    <a:pt x="7822390" y="908307"/>
                  </a:lnTo>
                  <a:lnTo>
                    <a:pt x="7834052" y="907414"/>
                  </a:lnTo>
                  <a:lnTo>
                    <a:pt x="7844850" y="904736"/>
                  </a:lnTo>
                  <a:lnTo>
                    <a:pt x="7854784" y="900273"/>
                  </a:lnTo>
                  <a:lnTo>
                    <a:pt x="7863855" y="894025"/>
                  </a:lnTo>
                  <a:lnTo>
                    <a:pt x="7868126" y="889648"/>
                  </a:lnTo>
                  <a:lnTo>
                    <a:pt x="7822851" y="889648"/>
                  </a:lnTo>
                  <a:lnTo>
                    <a:pt x="7809965" y="888438"/>
                  </a:lnTo>
                  <a:lnTo>
                    <a:pt x="7799412" y="884810"/>
                  </a:lnTo>
                  <a:lnTo>
                    <a:pt x="7791191" y="878763"/>
                  </a:lnTo>
                  <a:lnTo>
                    <a:pt x="7785302" y="870298"/>
                  </a:lnTo>
                  <a:close/>
                </a:path>
                <a:path w="15786100" h="5746115">
                  <a:moveTo>
                    <a:pt x="7881132" y="838047"/>
                  </a:moveTo>
                  <a:lnTo>
                    <a:pt x="7861321" y="838047"/>
                  </a:lnTo>
                  <a:lnTo>
                    <a:pt x="7861244" y="855324"/>
                  </a:lnTo>
                  <a:lnTo>
                    <a:pt x="7860883" y="859643"/>
                  </a:lnTo>
                  <a:lnTo>
                    <a:pt x="7831345" y="889057"/>
                  </a:lnTo>
                  <a:lnTo>
                    <a:pt x="7822851" y="889648"/>
                  </a:lnTo>
                  <a:lnTo>
                    <a:pt x="7868126" y="889648"/>
                  </a:lnTo>
                  <a:lnTo>
                    <a:pt x="7871413" y="886279"/>
                  </a:lnTo>
                  <a:lnTo>
                    <a:pt x="7876813" y="877093"/>
                  </a:lnTo>
                  <a:lnTo>
                    <a:pt x="7880052" y="866468"/>
                  </a:lnTo>
                  <a:lnTo>
                    <a:pt x="7880926" y="856706"/>
                  </a:lnTo>
                  <a:lnTo>
                    <a:pt x="7881049" y="855324"/>
                  </a:lnTo>
                  <a:lnTo>
                    <a:pt x="7881132" y="838047"/>
                  </a:lnTo>
                  <a:close/>
                </a:path>
                <a:path w="15786100" h="5746115">
                  <a:moveTo>
                    <a:pt x="7818013" y="741066"/>
                  </a:moveTo>
                  <a:lnTo>
                    <a:pt x="7776318" y="758573"/>
                  </a:lnTo>
                  <a:lnTo>
                    <a:pt x="7759272" y="800959"/>
                  </a:lnTo>
                  <a:lnTo>
                    <a:pt x="7760337" y="813039"/>
                  </a:lnTo>
                  <a:lnTo>
                    <a:pt x="7763479" y="823981"/>
                  </a:lnTo>
                  <a:lnTo>
                    <a:pt x="7763533" y="824168"/>
                  </a:lnTo>
                  <a:lnTo>
                    <a:pt x="7795265" y="856706"/>
                  </a:lnTo>
                  <a:lnTo>
                    <a:pt x="7818013" y="861083"/>
                  </a:lnTo>
                  <a:lnTo>
                    <a:pt x="7831259" y="859643"/>
                  </a:lnTo>
                  <a:lnTo>
                    <a:pt x="7842892" y="855324"/>
                  </a:lnTo>
                  <a:lnTo>
                    <a:pt x="7852913" y="848125"/>
                  </a:lnTo>
                  <a:lnTo>
                    <a:pt x="7858054" y="841963"/>
                  </a:lnTo>
                  <a:lnTo>
                    <a:pt x="7820317" y="841963"/>
                  </a:lnTo>
                  <a:lnTo>
                    <a:pt x="7811923" y="841229"/>
                  </a:lnTo>
                  <a:lnTo>
                    <a:pt x="7782250" y="817027"/>
                  </a:lnTo>
                  <a:lnTo>
                    <a:pt x="7779313" y="800959"/>
                  </a:lnTo>
                  <a:lnTo>
                    <a:pt x="7780047" y="792666"/>
                  </a:lnTo>
                  <a:lnTo>
                    <a:pt x="7804249" y="763123"/>
                  </a:lnTo>
                  <a:lnTo>
                    <a:pt x="7820317" y="760186"/>
                  </a:lnTo>
                  <a:lnTo>
                    <a:pt x="7858247" y="760186"/>
                  </a:lnTo>
                  <a:lnTo>
                    <a:pt x="7852999" y="753894"/>
                  </a:lnTo>
                  <a:lnTo>
                    <a:pt x="7843007" y="746767"/>
                  </a:lnTo>
                  <a:lnTo>
                    <a:pt x="7831345" y="742491"/>
                  </a:lnTo>
                  <a:lnTo>
                    <a:pt x="7818013" y="741066"/>
                  </a:lnTo>
                  <a:close/>
                </a:path>
                <a:path w="15786100" h="5746115">
                  <a:moveTo>
                    <a:pt x="7858247" y="760186"/>
                  </a:moveTo>
                  <a:lnTo>
                    <a:pt x="7820317" y="760186"/>
                  </a:lnTo>
                  <a:lnTo>
                    <a:pt x="7828711" y="760920"/>
                  </a:lnTo>
                  <a:lnTo>
                    <a:pt x="7836385" y="763123"/>
                  </a:lnTo>
                  <a:lnTo>
                    <a:pt x="7860587" y="792666"/>
                  </a:lnTo>
                  <a:lnTo>
                    <a:pt x="7861321" y="800959"/>
                  </a:lnTo>
                  <a:lnTo>
                    <a:pt x="7860587" y="809353"/>
                  </a:lnTo>
                  <a:lnTo>
                    <a:pt x="7836385" y="839026"/>
                  </a:lnTo>
                  <a:lnTo>
                    <a:pt x="7820317" y="841963"/>
                  </a:lnTo>
                  <a:lnTo>
                    <a:pt x="7858054" y="841963"/>
                  </a:lnTo>
                  <a:lnTo>
                    <a:pt x="7861321" y="838047"/>
                  </a:lnTo>
                  <a:lnTo>
                    <a:pt x="7881132" y="838047"/>
                  </a:lnTo>
                  <a:lnTo>
                    <a:pt x="7881132" y="763871"/>
                  </a:lnTo>
                  <a:lnTo>
                    <a:pt x="7861321" y="763871"/>
                  </a:lnTo>
                  <a:lnTo>
                    <a:pt x="7858247" y="760186"/>
                  </a:lnTo>
                  <a:close/>
                </a:path>
                <a:path w="15786100" h="5746115">
                  <a:moveTo>
                    <a:pt x="7881132" y="744061"/>
                  </a:moveTo>
                  <a:lnTo>
                    <a:pt x="7861321" y="744061"/>
                  </a:lnTo>
                  <a:lnTo>
                    <a:pt x="7861321" y="763871"/>
                  </a:lnTo>
                  <a:lnTo>
                    <a:pt x="7881132" y="763871"/>
                  </a:lnTo>
                  <a:lnTo>
                    <a:pt x="7881132" y="744061"/>
                  </a:lnTo>
                  <a:close/>
                </a:path>
                <a:path w="15786100" h="5746115">
                  <a:moveTo>
                    <a:pt x="7965631" y="741066"/>
                  </a:moveTo>
                  <a:lnTo>
                    <a:pt x="7922553" y="758573"/>
                  </a:lnTo>
                  <a:lnTo>
                    <a:pt x="7905046" y="801650"/>
                  </a:lnTo>
                  <a:lnTo>
                    <a:pt x="7906140" y="813931"/>
                  </a:lnTo>
                  <a:lnTo>
                    <a:pt x="7931897" y="852387"/>
                  </a:lnTo>
                  <a:lnTo>
                    <a:pt x="7965631" y="862235"/>
                  </a:lnTo>
                  <a:lnTo>
                    <a:pt x="7977825" y="861141"/>
                  </a:lnTo>
                  <a:lnTo>
                    <a:pt x="7989070" y="857858"/>
                  </a:lnTo>
                  <a:lnTo>
                    <a:pt x="7999364" y="852387"/>
                  </a:lnTo>
                  <a:lnTo>
                    <a:pt x="8008708" y="844728"/>
                  </a:lnTo>
                  <a:lnTo>
                    <a:pt x="8010446" y="842655"/>
                  </a:lnTo>
                  <a:lnTo>
                    <a:pt x="7965631" y="842655"/>
                  </a:lnTo>
                  <a:lnTo>
                    <a:pt x="7957438" y="841920"/>
                  </a:lnTo>
                  <a:lnTo>
                    <a:pt x="7925822" y="810044"/>
                  </a:lnTo>
                  <a:lnTo>
                    <a:pt x="7925087" y="801650"/>
                  </a:lnTo>
                  <a:lnTo>
                    <a:pt x="7925822" y="793257"/>
                  </a:lnTo>
                  <a:lnTo>
                    <a:pt x="7949909" y="763583"/>
                  </a:lnTo>
                  <a:lnTo>
                    <a:pt x="7965631" y="760646"/>
                  </a:lnTo>
                  <a:lnTo>
                    <a:pt x="8010446" y="760646"/>
                  </a:lnTo>
                  <a:lnTo>
                    <a:pt x="8008708" y="758573"/>
                  </a:lnTo>
                  <a:lnTo>
                    <a:pt x="7999364" y="750914"/>
                  </a:lnTo>
                  <a:lnTo>
                    <a:pt x="7989070" y="745443"/>
                  </a:lnTo>
                  <a:lnTo>
                    <a:pt x="7977825" y="742160"/>
                  </a:lnTo>
                  <a:lnTo>
                    <a:pt x="7965631" y="741066"/>
                  </a:lnTo>
                  <a:close/>
                </a:path>
                <a:path w="15786100" h="5746115">
                  <a:moveTo>
                    <a:pt x="8010446" y="760646"/>
                  </a:moveTo>
                  <a:lnTo>
                    <a:pt x="7965631" y="760646"/>
                  </a:lnTo>
                  <a:lnTo>
                    <a:pt x="7973923" y="761381"/>
                  </a:lnTo>
                  <a:lnTo>
                    <a:pt x="7981525" y="763583"/>
                  </a:lnTo>
                  <a:lnTo>
                    <a:pt x="8005670" y="793257"/>
                  </a:lnTo>
                  <a:lnTo>
                    <a:pt x="8006404" y="801650"/>
                  </a:lnTo>
                  <a:lnTo>
                    <a:pt x="8005670" y="810044"/>
                  </a:lnTo>
                  <a:lnTo>
                    <a:pt x="7981525" y="839717"/>
                  </a:lnTo>
                  <a:lnTo>
                    <a:pt x="7965631" y="842655"/>
                  </a:lnTo>
                  <a:lnTo>
                    <a:pt x="8010446" y="842655"/>
                  </a:lnTo>
                  <a:lnTo>
                    <a:pt x="8016468" y="835470"/>
                  </a:lnTo>
                  <a:lnTo>
                    <a:pt x="8022011" y="825205"/>
                  </a:lnTo>
                  <a:lnTo>
                    <a:pt x="8025337" y="813931"/>
                  </a:lnTo>
                  <a:lnTo>
                    <a:pt x="8026445" y="801650"/>
                  </a:lnTo>
                  <a:lnTo>
                    <a:pt x="8025337" y="789369"/>
                  </a:lnTo>
                  <a:lnTo>
                    <a:pt x="8022011" y="778096"/>
                  </a:lnTo>
                  <a:lnTo>
                    <a:pt x="8016468" y="767831"/>
                  </a:lnTo>
                  <a:lnTo>
                    <a:pt x="8010446" y="760646"/>
                  </a:lnTo>
                  <a:close/>
                </a:path>
                <a:path w="15786100" h="5746115">
                  <a:moveTo>
                    <a:pt x="8104206" y="741066"/>
                  </a:moveTo>
                  <a:lnTo>
                    <a:pt x="8061129" y="758573"/>
                  </a:lnTo>
                  <a:lnTo>
                    <a:pt x="8043622" y="801650"/>
                  </a:lnTo>
                  <a:lnTo>
                    <a:pt x="8044716" y="813931"/>
                  </a:lnTo>
                  <a:lnTo>
                    <a:pt x="8070473" y="852387"/>
                  </a:lnTo>
                  <a:lnTo>
                    <a:pt x="8104206" y="862235"/>
                  </a:lnTo>
                  <a:lnTo>
                    <a:pt x="8116401" y="861141"/>
                  </a:lnTo>
                  <a:lnTo>
                    <a:pt x="8127645" y="857858"/>
                  </a:lnTo>
                  <a:lnTo>
                    <a:pt x="8137940" y="852387"/>
                  </a:lnTo>
                  <a:lnTo>
                    <a:pt x="8147284" y="844728"/>
                  </a:lnTo>
                  <a:lnTo>
                    <a:pt x="8149021" y="842655"/>
                  </a:lnTo>
                  <a:lnTo>
                    <a:pt x="8104206" y="842655"/>
                  </a:lnTo>
                  <a:lnTo>
                    <a:pt x="8096014" y="841920"/>
                  </a:lnTo>
                  <a:lnTo>
                    <a:pt x="8064397" y="810044"/>
                  </a:lnTo>
                  <a:lnTo>
                    <a:pt x="8063663" y="801650"/>
                  </a:lnTo>
                  <a:lnTo>
                    <a:pt x="8064397" y="793257"/>
                  </a:lnTo>
                  <a:lnTo>
                    <a:pt x="8088484" y="763583"/>
                  </a:lnTo>
                  <a:lnTo>
                    <a:pt x="8104206" y="760646"/>
                  </a:lnTo>
                  <a:lnTo>
                    <a:pt x="8149021" y="760646"/>
                  </a:lnTo>
                  <a:lnTo>
                    <a:pt x="8147284" y="758573"/>
                  </a:lnTo>
                  <a:lnTo>
                    <a:pt x="8137940" y="750914"/>
                  </a:lnTo>
                  <a:lnTo>
                    <a:pt x="8127645" y="745443"/>
                  </a:lnTo>
                  <a:lnTo>
                    <a:pt x="8116401" y="742160"/>
                  </a:lnTo>
                  <a:lnTo>
                    <a:pt x="8104206" y="741066"/>
                  </a:lnTo>
                  <a:close/>
                </a:path>
                <a:path w="15786100" h="5746115">
                  <a:moveTo>
                    <a:pt x="8149021" y="760646"/>
                  </a:moveTo>
                  <a:lnTo>
                    <a:pt x="8104206" y="760646"/>
                  </a:lnTo>
                  <a:lnTo>
                    <a:pt x="8112499" y="761381"/>
                  </a:lnTo>
                  <a:lnTo>
                    <a:pt x="8120101" y="763583"/>
                  </a:lnTo>
                  <a:lnTo>
                    <a:pt x="8144245" y="793257"/>
                  </a:lnTo>
                  <a:lnTo>
                    <a:pt x="8144980" y="801650"/>
                  </a:lnTo>
                  <a:lnTo>
                    <a:pt x="8144245" y="810044"/>
                  </a:lnTo>
                  <a:lnTo>
                    <a:pt x="8120101" y="839717"/>
                  </a:lnTo>
                  <a:lnTo>
                    <a:pt x="8104206" y="842655"/>
                  </a:lnTo>
                  <a:lnTo>
                    <a:pt x="8149021" y="842655"/>
                  </a:lnTo>
                  <a:lnTo>
                    <a:pt x="8155044" y="835470"/>
                  </a:lnTo>
                  <a:lnTo>
                    <a:pt x="8160587" y="825205"/>
                  </a:lnTo>
                  <a:lnTo>
                    <a:pt x="8163912" y="813931"/>
                  </a:lnTo>
                  <a:lnTo>
                    <a:pt x="8165021" y="801650"/>
                  </a:lnTo>
                  <a:lnTo>
                    <a:pt x="8163912" y="789369"/>
                  </a:lnTo>
                  <a:lnTo>
                    <a:pt x="8160587" y="778096"/>
                  </a:lnTo>
                  <a:lnTo>
                    <a:pt x="8155044" y="767831"/>
                  </a:lnTo>
                  <a:lnTo>
                    <a:pt x="8149021" y="760646"/>
                  </a:lnTo>
                  <a:close/>
                </a:path>
                <a:path w="15786100" h="5746115">
                  <a:moveTo>
                    <a:pt x="8240478" y="741066"/>
                  </a:moveTo>
                  <a:lnTo>
                    <a:pt x="8199244" y="758803"/>
                  </a:lnTo>
                  <a:lnTo>
                    <a:pt x="8182197" y="801650"/>
                  </a:lnTo>
                  <a:lnTo>
                    <a:pt x="8183263" y="813845"/>
                  </a:lnTo>
                  <a:lnTo>
                    <a:pt x="8208213" y="852387"/>
                  </a:lnTo>
                  <a:lnTo>
                    <a:pt x="8240478" y="862235"/>
                  </a:lnTo>
                  <a:lnTo>
                    <a:pt x="8253911" y="860810"/>
                  </a:lnTo>
                  <a:lnTo>
                    <a:pt x="8265645" y="856534"/>
                  </a:lnTo>
                  <a:lnTo>
                    <a:pt x="8275680" y="849407"/>
                  </a:lnTo>
                  <a:lnTo>
                    <a:pt x="8281129" y="842885"/>
                  </a:lnTo>
                  <a:lnTo>
                    <a:pt x="8243012" y="842885"/>
                  </a:lnTo>
                  <a:lnTo>
                    <a:pt x="8234719" y="842150"/>
                  </a:lnTo>
                  <a:lnTo>
                    <a:pt x="8205176" y="817776"/>
                  </a:lnTo>
                  <a:lnTo>
                    <a:pt x="8202238" y="801650"/>
                  </a:lnTo>
                  <a:lnTo>
                    <a:pt x="8202973" y="793257"/>
                  </a:lnTo>
                  <a:lnTo>
                    <a:pt x="8227117" y="763411"/>
                  </a:lnTo>
                  <a:lnTo>
                    <a:pt x="8243012" y="760416"/>
                  </a:lnTo>
                  <a:lnTo>
                    <a:pt x="8281129" y="760416"/>
                  </a:lnTo>
                  <a:lnTo>
                    <a:pt x="8275680" y="753894"/>
                  </a:lnTo>
                  <a:lnTo>
                    <a:pt x="8265645" y="746767"/>
                  </a:lnTo>
                  <a:lnTo>
                    <a:pt x="8253911" y="742491"/>
                  </a:lnTo>
                  <a:lnTo>
                    <a:pt x="8240478" y="741066"/>
                  </a:lnTo>
                  <a:close/>
                </a:path>
                <a:path w="15786100" h="5746115">
                  <a:moveTo>
                    <a:pt x="8304057" y="839429"/>
                  </a:moveTo>
                  <a:lnTo>
                    <a:pt x="8284016" y="839429"/>
                  </a:lnTo>
                  <a:lnTo>
                    <a:pt x="8284016" y="859240"/>
                  </a:lnTo>
                  <a:lnTo>
                    <a:pt x="8304057" y="859240"/>
                  </a:lnTo>
                  <a:lnTo>
                    <a:pt x="8304057" y="839429"/>
                  </a:lnTo>
                  <a:close/>
                </a:path>
                <a:path w="15786100" h="5746115">
                  <a:moveTo>
                    <a:pt x="8281129" y="760416"/>
                  </a:moveTo>
                  <a:lnTo>
                    <a:pt x="8243012" y="760416"/>
                  </a:lnTo>
                  <a:lnTo>
                    <a:pt x="8251406" y="761165"/>
                  </a:lnTo>
                  <a:lnTo>
                    <a:pt x="8259080" y="763411"/>
                  </a:lnTo>
                  <a:lnTo>
                    <a:pt x="8283282" y="793257"/>
                  </a:lnTo>
                  <a:lnTo>
                    <a:pt x="8284016" y="801650"/>
                  </a:lnTo>
                  <a:lnTo>
                    <a:pt x="8283282" y="810059"/>
                  </a:lnTo>
                  <a:lnTo>
                    <a:pt x="8259080" y="839948"/>
                  </a:lnTo>
                  <a:lnTo>
                    <a:pt x="8243012" y="842885"/>
                  </a:lnTo>
                  <a:lnTo>
                    <a:pt x="8281129" y="842885"/>
                  </a:lnTo>
                  <a:lnTo>
                    <a:pt x="8284016" y="839429"/>
                  </a:lnTo>
                  <a:lnTo>
                    <a:pt x="8304057" y="839429"/>
                  </a:lnTo>
                  <a:lnTo>
                    <a:pt x="8304057" y="763871"/>
                  </a:lnTo>
                  <a:lnTo>
                    <a:pt x="8284016" y="763871"/>
                  </a:lnTo>
                  <a:lnTo>
                    <a:pt x="8281129" y="760416"/>
                  </a:lnTo>
                  <a:close/>
                </a:path>
                <a:path w="15786100" h="5746115">
                  <a:moveTo>
                    <a:pt x="8304057" y="697989"/>
                  </a:moveTo>
                  <a:lnTo>
                    <a:pt x="8284016" y="697989"/>
                  </a:lnTo>
                  <a:lnTo>
                    <a:pt x="8284016" y="763871"/>
                  </a:lnTo>
                  <a:lnTo>
                    <a:pt x="8304057" y="763871"/>
                  </a:lnTo>
                  <a:lnTo>
                    <a:pt x="8304057" y="697989"/>
                  </a:lnTo>
                  <a:close/>
                </a:path>
                <a:path w="15786100" h="5746115">
                  <a:moveTo>
                    <a:pt x="8344332" y="825377"/>
                  </a:moveTo>
                  <a:lnTo>
                    <a:pt x="8327056" y="835283"/>
                  </a:lnTo>
                  <a:lnTo>
                    <a:pt x="8330022" y="841085"/>
                  </a:lnTo>
                  <a:lnTo>
                    <a:pt x="8333851" y="846283"/>
                  </a:lnTo>
                  <a:lnTo>
                    <a:pt x="8372897" y="862235"/>
                  </a:lnTo>
                  <a:lnTo>
                    <a:pt x="8381910" y="861645"/>
                  </a:lnTo>
                  <a:lnTo>
                    <a:pt x="8411915" y="843345"/>
                  </a:lnTo>
                  <a:lnTo>
                    <a:pt x="8365833" y="843345"/>
                  </a:lnTo>
                  <a:lnTo>
                    <a:pt x="8359983" y="841791"/>
                  </a:lnTo>
                  <a:lnTo>
                    <a:pt x="8358748" y="841085"/>
                  </a:lnTo>
                  <a:lnTo>
                    <a:pt x="8349631" y="835283"/>
                  </a:lnTo>
                  <a:lnTo>
                    <a:pt x="8346175" y="830906"/>
                  </a:lnTo>
                  <a:lnTo>
                    <a:pt x="8344332" y="825377"/>
                  </a:lnTo>
                  <a:close/>
                </a:path>
                <a:path w="15786100" h="5746115">
                  <a:moveTo>
                    <a:pt x="8371976" y="741066"/>
                  </a:moveTo>
                  <a:lnTo>
                    <a:pt x="8334081" y="761741"/>
                  </a:lnTo>
                  <a:lnTo>
                    <a:pt x="8331994" y="768018"/>
                  </a:lnTo>
                  <a:lnTo>
                    <a:pt x="8331922" y="768234"/>
                  </a:lnTo>
                  <a:lnTo>
                    <a:pt x="8331295" y="774468"/>
                  </a:lnTo>
                  <a:lnTo>
                    <a:pt x="8331256" y="783222"/>
                  </a:lnTo>
                  <a:lnTo>
                    <a:pt x="8333429" y="789365"/>
                  </a:lnTo>
                  <a:lnTo>
                    <a:pt x="8366600" y="808945"/>
                  </a:lnTo>
                  <a:lnTo>
                    <a:pt x="8379193" y="812170"/>
                  </a:lnTo>
                  <a:lnTo>
                    <a:pt x="8384568" y="814320"/>
                  </a:lnTo>
                  <a:lnTo>
                    <a:pt x="8389022" y="817085"/>
                  </a:lnTo>
                  <a:lnTo>
                    <a:pt x="8393476" y="819695"/>
                  </a:lnTo>
                  <a:lnTo>
                    <a:pt x="8395703" y="823227"/>
                  </a:lnTo>
                  <a:lnTo>
                    <a:pt x="8395703" y="833056"/>
                  </a:lnTo>
                  <a:lnTo>
                    <a:pt x="8393553" y="837049"/>
                  </a:lnTo>
                  <a:lnTo>
                    <a:pt x="8389253" y="839660"/>
                  </a:lnTo>
                  <a:lnTo>
                    <a:pt x="8384952" y="842117"/>
                  </a:lnTo>
                  <a:lnTo>
                    <a:pt x="8379501" y="843345"/>
                  </a:lnTo>
                  <a:lnTo>
                    <a:pt x="8411915" y="843345"/>
                  </a:lnTo>
                  <a:lnTo>
                    <a:pt x="8412922" y="841791"/>
                  </a:lnTo>
                  <a:lnTo>
                    <a:pt x="8415157" y="835283"/>
                  </a:lnTo>
                  <a:lnTo>
                    <a:pt x="8415211" y="835125"/>
                  </a:lnTo>
                  <a:lnTo>
                    <a:pt x="8415975" y="827681"/>
                  </a:lnTo>
                  <a:lnTo>
                    <a:pt x="8415921" y="819695"/>
                  </a:lnTo>
                  <a:lnTo>
                    <a:pt x="8413748" y="813476"/>
                  </a:lnTo>
                  <a:lnTo>
                    <a:pt x="8409294" y="808561"/>
                  </a:lnTo>
                  <a:lnTo>
                    <a:pt x="8404840" y="803493"/>
                  </a:lnTo>
                  <a:lnTo>
                    <a:pt x="8399465" y="799961"/>
                  </a:lnTo>
                  <a:lnTo>
                    <a:pt x="8393169" y="797965"/>
                  </a:lnTo>
                  <a:lnTo>
                    <a:pt x="8386872" y="795815"/>
                  </a:lnTo>
                  <a:lnTo>
                    <a:pt x="8380576" y="793972"/>
                  </a:lnTo>
                  <a:lnTo>
                    <a:pt x="8374280" y="792436"/>
                  </a:lnTo>
                  <a:lnTo>
                    <a:pt x="8367983" y="790747"/>
                  </a:lnTo>
                  <a:lnTo>
                    <a:pt x="8362608" y="788597"/>
                  </a:lnTo>
                  <a:lnTo>
                    <a:pt x="8358154" y="785986"/>
                  </a:lnTo>
                  <a:lnTo>
                    <a:pt x="8353700" y="783222"/>
                  </a:lnTo>
                  <a:lnTo>
                    <a:pt x="8351474" y="779613"/>
                  </a:lnTo>
                  <a:lnTo>
                    <a:pt x="8351474" y="770245"/>
                  </a:lnTo>
                  <a:lnTo>
                    <a:pt x="8353470" y="766482"/>
                  </a:lnTo>
                  <a:lnTo>
                    <a:pt x="8357463" y="763871"/>
                  </a:lnTo>
                  <a:lnTo>
                    <a:pt x="8361455" y="761107"/>
                  </a:lnTo>
                  <a:lnTo>
                    <a:pt x="8366293" y="759725"/>
                  </a:lnTo>
                  <a:lnTo>
                    <a:pt x="8410846" y="759725"/>
                  </a:lnTo>
                  <a:lnTo>
                    <a:pt x="8409755" y="757498"/>
                  </a:lnTo>
                  <a:lnTo>
                    <a:pt x="8378800" y="741469"/>
                  </a:lnTo>
                  <a:lnTo>
                    <a:pt x="8371976" y="741066"/>
                  </a:lnTo>
                  <a:close/>
                </a:path>
                <a:path w="15786100" h="5746115">
                  <a:moveTo>
                    <a:pt x="8410846" y="759725"/>
                  </a:moveTo>
                  <a:lnTo>
                    <a:pt x="8371976" y="759725"/>
                  </a:lnTo>
                  <a:lnTo>
                    <a:pt x="8380427" y="760646"/>
                  </a:lnTo>
                  <a:lnTo>
                    <a:pt x="8387352" y="763411"/>
                  </a:lnTo>
                  <a:lnTo>
                    <a:pt x="8392751" y="768018"/>
                  </a:lnTo>
                  <a:lnTo>
                    <a:pt x="8396624" y="774468"/>
                  </a:lnTo>
                  <a:lnTo>
                    <a:pt x="8413441" y="765023"/>
                  </a:lnTo>
                  <a:lnTo>
                    <a:pt x="8410846" y="759725"/>
                  </a:lnTo>
                  <a:close/>
                </a:path>
                <a:path w="15786100" h="5746115">
                  <a:moveTo>
                    <a:pt x="8549124" y="741066"/>
                  </a:moveTo>
                  <a:lnTo>
                    <a:pt x="8507889" y="758803"/>
                  </a:lnTo>
                  <a:lnTo>
                    <a:pt x="8490843" y="801650"/>
                  </a:lnTo>
                  <a:lnTo>
                    <a:pt x="8491908" y="813845"/>
                  </a:lnTo>
                  <a:lnTo>
                    <a:pt x="8516859" y="852387"/>
                  </a:lnTo>
                  <a:lnTo>
                    <a:pt x="8549124" y="862235"/>
                  </a:lnTo>
                  <a:lnTo>
                    <a:pt x="8562557" y="860810"/>
                  </a:lnTo>
                  <a:lnTo>
                    <a:pt x="8574291" y="856534"/>
                  </a:lnTo>
                  <a:lnTo>
                    <a:pt x="8584326" y="849407"/>
                  </a:lnTo>
                  <a:lnTo>
                    <a:pt x="8589775" y="842885"/>
                  </a:lnTo>
                  <a:lnTo>
                    <a:pt x="8551658" y="842885"/>
                  </a:lnTo>
                  <a:lnTo>
                    <a:pt x="8543365" y="842150"/>
                  </a:lnTo>
                  <a:lnTo>
                    <a:pt x="8513821" y="817776"/>
                  </a:lnTo>
                  <a:lnTo>
                    <a:pt x="8510884" y="801650"/>
                  </a:lnTo>
                  <a:lnTo>
                    <a:pt x="8511618" y="793257"/>
                  </a:lnTo>
                  <a:lnTo>
                    <a:pt x="8535763" y="763411"/>
                  </a:lnTo>
                  <a:lnTo>
                    <a:pt x="8551658" y="760416"/>
                  </a:lnTo>
                  <a:lnTo>
                    <a:pt x="8589775" y="760416"/>
                  </a:lnTo>
                  <a:lnTo>
                    <a:pt x="8584326" y="753894"/>
                  </a:lnTo>
                  <a:lnTo>
                    <a:pt x="8574291" y="746767"/>
                  </a:lnTo>
                  <a:lnTo>
                    <a:pt x="8562557" y="742491"/>
                  </a:lnTo>
                  <a:lnTo>
                    <a:pt x="8549124" y="741066"/>
                  </a:lnTo>
                  <a:close/>
                </a:path>
                <a:path w="15786100" h="5746115">
                  <a:moveTo>
                    <a:pt x="8612703" y="839429"/>
                  </a:moveTo>
                  <a:lnTo>
                    <a:pt x="8592662" y="839429"/>
                  </a:lnTo>
                  <a:lnTo>
                    <a:pt x="8592662" y="859240"/>
                  </a:lnTo>
                  <a:lnTo>
                    <a:pt x="8612703" y="859240"/>
                  </a:lnTo>
                  <a:lnTo>
                    <a:pt x="8612703" y="839429"/>
                  </a:lnTo>
                  <a:close/>
                </a:path>
                <a:path w="15786100" h="5746115">
                  <a:moveTo>
                    <a:pt x="8589775" y="760416"/>
                  </a:moveTo>
                  <a:lnTo>
                    <a:pt x="8551658" y="760416"/>
                  </a:lnTo>
                  <a:lnTo>
                    <a:pt x="8560051" y="761165"/>
                  </a:lnTo>
                  <a:lnTo>
                    <a:pt x="8567725" y="763411"/>
                  </a:lnTo>
                  <a:lnTo>
                    <a:pt x="8591927" y="793257"/>
                  </a:lnTo>
                  <a:lnTo>
                    <a:pt x="8592662" y="801650"/>
                  </a:lnTo>
                  <a:lnTo>
                    <a:pt x="8591927" y="810059"/>
                  </a:lnTo>
                  <a:lnTo>
                    <a:pt x="8567725" y="839948"/>
                  </a:lnTo>
                  <a:lnTo>
                    <a:pt x="8551658" y="842885"/>
                  </a:lnTo>
                  <a:lnTo>
                    <a:pt x="8589775" y="842885"/>
                  </a:lnTo>
                  <a:lnTo>
                    <a:pt x="8592662" y="839429"/>
                  </a:lnTo>
                  <a:lnTo>
                    <a:pt x="8612703" y="839429"/>
                  </a:lnTo>
                  <a:lnTo>
                    <a:pt x="8612703" y="763871"/>
                  </a:lnTo>
                  <a:lnTo>
                    <a:pt x="8592662" y="763871"/>
                  </a:lnTo>
                  <a:lnTo>
                    <a:pt x="8589775" y="760416"/>
                  </a:lnTo>
                  <a:close/>
                </a:path>
                <a:path w="15786100" h="5746115">
                  <a:moveTo>
                    <a:pt x="8612703" y="744061"/>
                  </a:moveTo>
                  <a:lnTo>
                    <a:pt x="8592662" y="744061"/>
                  </a:lnTo>
                  <a:lnTo>
                    <a:pt x="8592662" y="763871"/>
                  </a:lnTo>
                  <a:lnTo>
                    <a:pt x="8612703" y="763871"/>
                  </a:lnTo>
                  <a:lnTo>
                    <a:pt x="8612703" y="744061"/>
                  </a:lnTo>
                  <a:close/>
                </a:path>
                <a:path w="15786100" h="5746115">
                  <a:moveTo>
                    <a:pt x="8663109" y="744061"/>
                  </a:moveTo>
                  <a:lnTo>
                    <a:pt x="8643068" y="744061"/>
                  </a:lnTo>
                  <a:lnTo>
                    <a:pt x="8643068" y="859240"/>
                  </a:lnTo>
                  <a:lnTo>
                    <a:pt x="8663109" y="859240"/>
                  </a:lnTo>
                  <a:lnTo>
                    <a:pt x="8663109" y="798195"/>
                  </a:lnTo>
                  <a:lnTo>
                    <a:pt x="8663685" y="789153"/>
                  </a:lnTo>
                  <a:lnTo>
                    <a:pt x="8689020" y="760877"/>
                  </a:lnTo>
                  <a:lnTo>
                    <a:pt x="8688170" y="760877"/>
                  </a:lnTo>
                  <a:lnTo>
                    <a:pt x="8690951" y="760646"/>
                  </a:lnTo>
                  <a:lnTo>
                    <a:pt x="8663109" y="760646"/>
                  </a:lnTo>
                  <a:lnTo>
                    <a:pt x="8663109" y="744061"/>
                  </a:lnTo>
                  <a:close/>
                </a:path>
                <a:path w="15786100" h="5746115">
                  <a:moveTo>
                    <a:pt x="8737715" y="760186"/>
                  </a:moveTo>
                  <a:lnTo>
                    <a:pt x="8705418" y="760186"/>
                  </a:lnTo>
                  <a:lnTo>
                    <a:pt x="8712405" y="762797"/>
                  </a:lnTo>
                  <a:lnTo>
                    <a:pt x="8717473" y="768018"/>
                  </a:lnTo>
                  <a:lnTo>
                    <a:pt x="8722541" y="773086"/>
                  </a:lnTo>
                  <a:lnTo>
                    <a:pt x="8725075" y="780304"/>
                  </a:lnTo>
                  <a:lnTo>
                    <a:pt x="8725075" y="859240"/>
                  </a:lnTo>
                  <a:lnTo>
                    <a:pt x="8745117" y="859240"/>
                  </a:lnTo>
                  <a:lnTo>
                    <a:pt x="8745117" y="788520"/>
                  </a:lnTo>
                  <a:lnTo>
                    <a:pt x="8744353" y="778154"/>
                  </a:lnTo>
                  <a:lnTo>
                    <a:pt x="8742064" y="768939"/>
                  </a:lnTo>
                  <a:lnTo>
                    <a:pt x="8738249" y="760877"/>
                  </a:lnTo>
                  <a:lnTo>
                    <a:pt x="8737715" y="760186"/>
                  </a:lnTo>
                  <a:close/>
                </a:path>
                <a:path w="15786100" h="5746115">
                  <a:moveTo>
                    <a:pt x="8700427" y="741066"/>
                  </a:moveTo>
                  <a:lnTo>
                    <a:pt x="8688678" y="742290"/>
                  </a:lnTo>
                  <a:lnTo>
                    <a:pt x="8678542" y="745961"/>
                  </a:lnTo>
                  <a:lnTo>
                    <a:pt x="8670019" y="752080"/>
                  </a:lnTo>
                  <a:lnTo>
                    <a:pt x="8663109" y="760646"/>
                  </a:lnTo>
                  <a:lnTo>
                    <a:pt x="8690951" y="760646"/>
                  </a:lnTo>
                  <a:lnTo>
                    <a:pt x="8696511" y="760186"/>
                  </a:lnTo>
                  <a:lnTo>
                    <a:pt x="8737715" y="760186"/>
                  </a:lnTo>
                  <a:lnTo>
                    <a:pt x="8732907" y="753966"/>
                  </a:lnTo>
                  <a:lnTo>
                    <a:pt x="8726299" y="748322"/>
                  </a:lnTo>
                  <a:lnTo>
                    <a:pt x="8718683" y="744291"/>
                  </a:lnTo>
                  <a:lnTo>
                    <a:pt x="8710059" y="741872"/>
                  </a:lnTo>
                  <a:lnTo>
                    <a:pt x="8700427" y="741066"/>
                  </a:lnTo>
                  <a:close/>
                </a:path>
                <a:path w="15786100" h="5746115">
                  <a:moveTo>
                    <a:pt x="8824925" y="741066"/>
                  </a:moveTo>
                  <a:lnTo>
                    <a:pt x="8783691" y="758803"/>
                  </a:lnTo>
                  <a:lnTo>
                    <a:pt x="8766644" y="801650"/>
                  </a:lnTo>
                  <a:lnTo>
                    <a:pt x="8767710" y="813845"/>
                  </a:lnTo>
                  <a:lnTo>
                    <a:pt x="8770824" y="824802"/>
                  </a:lnTo>
                  <a:lnTo>
                    <a:pt x="8770906" y="825090"/>
                  </a:lnTo>
                  <a:lnTo>
                    <a:pt x="8802523" y="857858"/>
                  </a:lnTo>
                  <a:lnTo>
                    <a:pt x="8824925" y="862235"/>
                  </a:lnTo>
                  <a:lnTo>
                    <a:pt x="8838358" y="860810"/>
                  </a:lnTo>
                  <a:lnTo>
                    <a:pt x="8850092" y="856534"/>
                  </a:lnTo>
                  <a:lnTo>
                    <a:pt x="8860127" y="849407"/>
                  </a:lnTo>
                  <a:lnTo>
                    <a:pt x="8865576" y="842885"/>
                  </a:lnTo>
                  <a:lnTo>
                    <a:pt x="8827459" y="842885"/>
                  </a:lnTo>
                  <a:lnTo>
                    <a:pt x="8819166" y="842150"/>
                  </a:lnTo>
                  <a:lnTo>
                    <a:pt x="8789623" y="817776"/>
                  </a:lnTo>
                  <a:lnTo>
                    <a:pt x="8786686" y="801650"/>
                  </a:lnTo>
                  <a:lnTo>
                    <a:pt x="8787420" y="793257"/>
                  </a:lnTo>
                  <a:lnTo>
                    <a:pt x="8811564" y="763411"/>
                  </a:lnTo>
                  <a:lnTo>
                    <a:pt x="8827459" y="760416"/>
                  </a:lnTo>
                  <a:lnTo>
                    <a:pt x="8865576" y="760416"/>
                  </a:lnTo>
                  <a:lnTo>
                    <a:pt x="8860127" y="753894"/>
                  </a:lnTo>
                  <a:lnTo>
                    <a:pt x="8850092" y="746767"/>
                  </a:lnTo>
                  <a:lnTo>
                    <a:pt x="8838358" y="742491"/>
                  </a:lnTo>
                  <a:lnTo>
                    <a:pt x="8824925" y="741066"/>
                  </a:lnTo>
                  <a:close/>
                </a:path>
                <a:path w="15786100" h="5746115">
                  <a:moveTo>
                    <a:pt x="8888505" y="839429"/>
                  </a:moveTo>
                  <a:lnTo>
                    <a:pt x="8868463" y="839429"/>
                  </a:lnTo>
                  <a:lnTo>
                    <a:pt x="8868463" y="859240"/>
                  </a:lnTo>
                  <a:lnTo>
                    <a:pt x="8888505" y="859240"/>
                  </a:lnTo>
                  <a:lnTo>
                    <a:pt x="8888505" y="839429"/>
                  </a:lnTo>
                  <a:close/>
                </a:path>
                <a:path w="15786100" h="5746115">
                  <a:moveTo>
                    <a:pt x="8865576" y="760416"/>
                  </a:moveTo>
                  <a:lnTo>
                    <a:pt x="8827459" y="760416"/>
                  </a:lnTo>
                  <a:lnTo>
                    <a:pt x="8835853" y="761165"/>
                  </a:lnTo>
                  <a:lnTo>
                    <a:pt x="8843527" y="763411"/>
                  </a:lnTo>
                  <a:lnTo>
                    <a:pt x="8867729" y="793257"/>
                  </a:lnTo>
                  <a:lnTo>
                    <a:pt x="8868463" y="801650"/>
                  </a:lnTo>
                  <a:lnTo>
                    <a:pt x="8867729" y="810059"/>
                  </a:lnTo>
                  <a:lnTo>
                    <a:pt x="8843527" y="839948"/>
                  </a:lnTo>
                  <a:lnTo>
                    <a:pt x="8827459" y="842885"/>
                  </a:lnTo>
                  <a:lnTo>
                    <a:pt x="8865576" y="842885"/>
                  </a:lnTo>
                  <a:lnTo>
                    <a:pt x="8868463" y="839429"/>
                  </a:lnTo>
                  <a:lnTo>
                    <a:pt x="8888505" y="839429"/>
                  </a:lnTo>
                  <a:lnTo>
                    <a:pt x="8888505" y="763871"/>
                  </a:lnTo>
                  <a:lnTo>
                    <a:pt x="8868463" y="763871"/>
                  </a:lnTo>
                  <a:lnTo>
                    <a:pt x="8865576" y="760416"/>
                  </a:lnTo>
                  <a:close/>
                </a:path>
                <a:path w="15786100" h="5746115">
                  <a:moveTo>
                    <a:pt x="8888505" y="697989"/>
                  </a:moveTo>
                  <a:lnTo>
                    <a:pt x="8868463" y="697989"/>
                  </a:lnTo>
                  <a:lnTo>
                    <a:pt x="8868463" y="763871"/>
                  </a:lnTo>
                  <a:lnTo>
                    <a:pt x="8888505" y="763871"/>
                  </a:lnTo>
                  <a:lnTo>
                    <a:pt x="8888505" y="697989"/>
                  </a:lnTo>
                  <a:close/>
                </a:path>
                <a:path w="15786100" h="5746115">
                  <a:moveTo>
                    <a:pt x="8986594" y="825377"/>
                  </a:moveTo>
                  <a:lnTo>
                    <a:pt x="8969318" y="835283"/>
                  </a:lnTo>
                  <a:lnTo>
                    <a:pt x="8972284" y="841085"/>
                  </a:lnTo>
                  <a:lnTo>
                    <a:pt x="8976114" y="846283"/>
                  </a:lnTo>
                  <a:lnTo>
                    <a:pt x="9015159" y="862235"/>
                  </a:lnTo>
                  <a:lnTo>
                    <a:pt x="9024172" y="861645"/>
                  </a:lnTo>
                  <a:lnTo>
                    <a:pt x="9054177" y="843345"/>
                  </a:lnTo>
                  <a:lnTo>
                    <a:pt x="9008095" y="843345"/>
                  </a:lnTo>
                  <a:lnTo>
                    <a:pt x="9002245" y="841791"/>
                  </a:lnTo>
                  <a:lnTo>
                    <a:pt x="9001010" y="841085"/>
                  </a:lnTo>
                  <a:lnTo>
                    <a:pt x="8991893" y="835283"/>
                  </a:lnTo>
                  <a:lnTo>
                    <a:pt x="8988437" y="830906"/>
                  </a:lnTo>
                  <a:lnTo>
                    <a:pt x="8986594" y="825377"/>
                  </a:lnTo>
                  <a:close/>
                </a:path>
                <a:path w="15786100" h="5746115">
                  <a:moveTo>
                    <a:pt x="9014238" y="741066"/>
                  </a:moveTo>
                  <a:lnTo>
                    <a:pt x="8976344" y="761741"/>
                  </a:lnTo>
                  <a:lnTo>
                    <a:pt x="8973518" y="783222"/>
                  </a:lnTo>
                  <a:lnTo>
                    <a:pt x="8975691" y="789365"/>
                  </a:lnTo>
                  <a:lnTo>
                    <a:pt x="9008862" y="808945"/>
                  </a:lnTo>
                  <a:lnTo>
                    <a:pt x="9021456" y="812170"/>
                  </a:lnTo>
                  <a:lnTo>
                    <a:pt x="9026830" y="814320"/>
                  </a:lnTo>
                  <a:lnTo>
                    <a:pt x="9031284" y="817085"/>
                  </a:lnTo>
                  <a:lnTo>
                    <a:pt x="9035738" y="819695"/>
                  </a:lnTo>
                  <a:lnTo>
                    <a:pt x="9037965" y="823227"/>
                  </a:lnTo>
                  <a:lnTo>
                    <a:pt x="9037965" y="833056"/>
                  </a:lnTo>
                  <a:lnTo>
                    <a:pt x="9035815" y="837049"/>
                  </a:lnTo>
                  <a:lnTo>
                    <a:pt x="9031515" y="839660"/>
                  </a:lnTo>
                  <a:lnTo>
                    <a:pt x="9027214" y="842117"/>
                  </a:lnTo>
                  <a:lnTo>
                    <a:pt x="9021763" y="843345"/>
                  </a:lnTo>
                  <a:lnTo>
                    <a:pt x="9054177" y="843345"/>
                  </a:lnTo>
                  <a:lnTo>
                    <a:pt x="9055184" y="841791"/>
                  </a:lnTo>
                  <a:lnTo>
                    <a:pt x="9057419" y="835283"/>
                  </a:lnTo>
                  <a:lnTo>
                    <a:pt x="9057473" y="835125"/>
                  </a:lnTo>
                  <a:lnTo>
                    <a:pt x="9058237" y="827681"/>
                  </a:lnTo>
                  <a:lnTo>
                    <a:pt x="9058183" y="819695"/>
                  </a:lnTo>
                  <a:lnTo>
                    <a:pt x="9056010" y="813476"/>
                  </a:lnTo>
                  <a:lnTo>
                    <a:pt x="9051556" y="808561"/>
                  </a:lnTo>
                  <a:lnTo>
                    <a:pt x="9047102" y="803493"/>
                  </a:lnTo>
                  <a:lnTo>
                    <a:pt x="9041728" y="799961"/>
                  </a:lnTo>
                  <a:lnTo>
                    <a:pt x="9035431" y="797965"/>
                  </a:lnTo>
                  <a:lnTo>
                    <a:pt x="9029134" y="795815"/>
                  </a:lnTo>
                  <a:lnTo>
                    <a:pt x="9022838" y="793972"/>
                  </a:lnTo>
                  <a:lnTo>
                    <a:pt x="9016542" y="792436"/>
                  </a:lnTo>
                  <a:lnTo>
                    <a:pt x="9010245" y="790747"/>
                  </a:lnTo>
                  <a:lnTo>
                    <a:pt x="9004870" y="788597"/>
                  </a:lnTo>
                  <a:lnTo>
                    <a:pt x="9000416" y="785986"/>
                  </a:lnTo>
                  <a:lnTo>
                    <a:pt x="8995962" y="783222"/>
                  </a:lnTo>
                  <a:lnTo>
                    <a:pt x="8993736" y="779613"/>
                  </a:lnTo>
                  <a:lnTo>
                    <a:pt x="8993736" y="770245"/>
                  </a:lnTo>
                  <a:lnTo>
                    <a:pt x="8995732" y="766482"/>
                  </a:lnTo>
                  <a:lnTo>
                    <a:pt x="8999725" y="763871"/>
                  </a:lnTo>
                  <a:lnTo>
                    <a:pt x="9003718" y="761107"/>
                  </a:lnTo>
                  <a:lnTo>
                    <a:pt x="9008555" y="759725"/>
                  </a:lnTo>
                  <a:lnTo>
                    <a:pt x="9053108" y="759725"/>
                  </a:lnTo>
                  <a:lnTo>
                    <a:pt x="9052017" y="757498"/>
                  </a:lnTo>
                  <a:lnTo>
                    <a:pt x="9021062" y="741469"/>
                  </a:lnTo>
                  <a:lnTo>
                    <a:pt x="9014238" y="741066"/>
                  </a:lnTo>
                  <a:close/>
                </a:path>
                <a:path w="15786100" h="5746115">
                  <a:moveTo>
                    <a:pt x="9053108" y="759725"/>
                  </a:moveTo>
                  <a:lnTo>
                    <a:pt x="9014238" y="759725"/>
                  </a:lnTo>
                  <a:lnTo>
                    <a:pt x="9022689" y="760646"/>
                  </a:lnTo>
                  <a:lnTo>
                    <a:pt x="9029614" y="763411"/>
                  </a:lnTo>
                  <a:lnTo>
                    <a:pt x="9035013" y="768018"/>
                  </a:lnTo>
                  <a:lnTo>
                    <a:pt x="9038886" y="774468"/>
                  </a:lnTo>
                  <a:lnTo>
                    <a:pt x="9055703" y="765023"/>
                  </a:lnTo>
                  <a:lnTo>
                    <a:pt x="9053108" y="759725"/>
                  </a:lnTo>
                  <a:close/>
                </a:path>
                <a:path w="15786100" h="5746115">
                  <a:moveTo>
                    <a:pt x="9132720" y="741066"/>
                  </a:moveTo>
                  <a:lnTo>
                    <a:pt x="9119468" y="742189"/>
                  </a:lnTo>
                  <a:lnTo>
                    <a:pt x="9119824" y="742189"/>
                  </a:lnTo>
                  <a:lnTo>
                    <a:pt x="9108474" y="745385"/>
                  </a:lnTo>
                  <a:lnTo>
                    <a:pt x="9076570" y="777808"/>
                  </a:lnTo>
                  <a:lnTo>
                    <a:pt x="9072366" y="801650"/>
                  </a:lnTo>
                  <a:lnTo>
                    <a:pt x="9073431" y="814219"/>
                  </a:lnTo>
                  <a:lnTo>
                    <a:pt x="9098684" y="852646"/>
                  </a:lnTo>
                  <a:lnTo>
                    <a:pt x="9134102" y="862235"/>
                  </a:lnTo>
                  <a:lnTo>
                    <a:pt x="9149968" y="860608"/>
                  </a:lnTo>
                  <a:lnTo>
                    <a:pt x="9163703" y="855727"/>
                  </a:lnTo>
                  <a:lnTo>
                    <a:pt x="9175308" y="847593"/>
                  </a:lnTo>
                  <a:lnTo>
                    <a:pt x="9178841" y="843345"/>
                  </a:lnTo>
                  <a:lnTo>
                    <a:pt x="9134563" y="843345"/>
                  </a:lnTo>
                  <a:lnTo>
                    <a:pt x="9126702" y="842813"/>
                  </a:lnTo>
                  <a:lnTo>
                    <a:pt x="9094869" y="818150"/>
                  </a:lnTo>
                  <a:lnTo>
                    <a:pt x="9092868" y="810865"/>
                  </a:lnTo>
                  <a:lnTo>
                    <a:pt x="9189388" y="810865"/>
                  </a:lnTo>
                  <a:lnTo>
                    <a:pt x="9189849" y="807793"/>
                  </a:lnTo>
                  <a:lnTo>
                    <a:pt x="9190079" y="804799"/>
                  </a:lnTo>
                  <a:lnTo>
                    <a:pt x="9190060" y="801650"/>
                  </a:lnTo>
                  <a:lnTo>
                    <a:pt x="9189369" y="793358"/>
                  </a:lnTo>
                  <a:lnTo>
                    <a:pt x="9092868" y="793358"/>
                  </a:lnTo>
                  <a:lnTo>
                    <a:pt x="9094638" y="786144"/>
                  </a:lnTo>
                  <a:lnTo>
                    <a:pt x="9125002" y="760531"/>
                  </a:lnTo>
                  <a:lnTo>
                    <a:pt x="9132720" y="759955"/>
                  </a:lnTo>
                  <a:lnTo>
                    <a:pt x="9174651" y="759955"/>
                  </a:lnTo>
                  <a:lnTo>
                    <a:pt x="9173954" y="759034"/>
                  </a:lnTo>
                  <a:lnTo>
                    <a:pt x="9165417" y="751173"/>
                  </a:lnTo>
                  <a:lnTo>
                    <a:pt x="9155698" y="745558"/>
                  </a:lnTo>
                  <a:lnTo>
                    <a:pt x="9144799" y="742189"/>
                  </a:lnTo>
                  <a:lnTo>
                    <a:pt x="9132720" y="741066"/>
                  </a:lnTo>
                  <a:close/>
                </a:path>
                <a:path w="15786100" h="5746115">
                  <a:moveTo>
                    <a:pt x="9167735" y="826529"/>
                  </a:moveTo>
                  <a:lnTo>
                    <a:pt x="9161774" y="833886"/>
                  </a:lnTo>
                  <a:lnTo>
                    <a:pt x="9154258" y="839141"/>
                  </a:lnTo>
                  <a:lnTo>
                    <a:pt x="9145188" y="842294"/>
                  </a:lnTo>
                  <a:lnTo>
                    <a:pt x="9134563" y="843345"/>
                  </a:lnTo>
                  <a:lnTo>
                    <a:pt x="9178841" y="843345"/>
                  </a:lnTo>
                  <a:lnTo>
                    <a:pt x="9184781" y="836204"/>
                  </a:lnTo>
                  <a:lnTo>
                    <a:pt x="9167735" y="826529"/>
                  </a:lnTo>
                  <a:close/>
                </a:path>
                <a:path w="15786100" h="5746115">
                  <a:moveTo>
                    <a:pt x="9174651" y="759955"/>
                  </a:moveTo>
                  <a:lnTo>
                    <a:pt x="9132720" y="759955"/>
                  </a:lnTo>
                  <a:lnTo>
                    <a:pt x="9139957" y="760531"/>
                  </a:lnTo>
                  <a:lnTo>
                    <a:pt x="9139584" y="760531"/>
                  </a:lnTo>
                  <a:lnTo>
                    <a:pt x="9169808" y="793358"/>
                  </a:lnTo>
                  <a:lnTo>
                    <a:pt x="9189369" y="793358"/>
                  </a:lnTo>
                  <a:lnTo>
                    <a:pt x="9189072" y="789787"/>
                  </a:lnTo>
                  <a:lnTo>
                    <a:pt x="9186142" y="778960"/>
                  </a:lnTo>
                  <a:lnTo>
                    <a:pt x="9186048" y="778615"/>
                  </a:lnTo>
                  <a:lnTo>
                    <a:pt x="9181066" y="768479"/>
                  </a:lnTo>
                  <a:lnTo>
                    <a:pt x="9180378" y="767528"/>
                  </a:lnTo>
                  <a:lnTo>
                    <a:pt x="9174651" y="759955"/>
                  </a:lnTo>
                  <a:close/>
                </a:path>
                <a:path w="15786100" h="5746115">
                  <a:moveTo>
                    <a:pt x="9233159" y="744061"/>
                  </a:moveTo>
                  <a:lnTo>
                    <a:pt x="9213117" y="744061"/>
                  </a:lnTo>
                  <a:lnTo>
                    <a:pt x="9213117" y="859240"/>
                  </a:lnTo>
                  <a:lnTo>
                    <a:pt x="9233159" y="859240"/>
                  </a:lnTo>
                  <a:lnTo>
                    <a:pt x="9233159" y="798195"/>
                  </a:lnTo>
                  <a:lnTo>
                    <a:pt x="9233821" y="789398"/>
                  </a:lnTo>
                  <a:lnTo>
                    <a:pt x="9260884" y="763411"/>
                  </a:lnTo>
                  <a:lnTo>
                    <a:pt x="9233159" y="763411"/>
                  </a:lnTo>
                  <a:lnTo>
                    <a:pt x="9233159" y="744061"/>
                  </a:lnTo>
                  <a:close/>
                </a:path>
                <a:path w="15786100" h="5746115">
                  <a:moveTo>
                    <a:pt x="9269094" y="741987"/>
                  </a:moveTo>
                  <a:lnTo>
                    <a:pt x="9257087" y="743326"/>
                  </a:lnTo>
                  <a:lnTo>
                    <a:pt x="9247095" y="747343"/>
                  </a:lnTo>
                  <a:lnTo>
                    <a:pt x="9239119" y="754038"/>
                  </a:lnTo>
                  <a:lnTo>
                    <a:pt x="9233159" y="763411"/>
                  </a:lnTo>
                  <a:lnTo>
                    <a:pt x="9260884" y="763411"/>
                  </a:lnTo>
                  <a:lnTo>
                    <a:pt x="9261982" y="763181"/>
                  </a:lnTo>
                  <a:lnTo>
                    <a:pt x="9269094" y="762950"/>
                  </a:lnTo>
                  <a:lnTo>
                    <a:pt x="9269094" y="741987"/>
                  </a:lnTo>
                  <a:close/>
                </a:path>
                <a:path w="15786100" h="5746115">
                  <a:moveTo>
                    <a:pt x="9296997" y="744061"/>
                  </a:moveTo>
                  <a:lnTo>
                    <a:pt x="9275343" y="744061"/>
                  </a:lnTo>
                  <a:lnTo>
                    <a:pt x="9321415" y="859240"/>
                  </a:lnTo>
                  <a:lnTo>
                    <a:pt x="9344912" y="859240"/>
                  </a:lnTo>
                  <a:lnTo>
                    <a:pt x="9353481" y="837817"/>
                  </a:lnTo>
                  <a:lnTo>
                    <a:pt x="9333163" y="837817"/>
                  </a:lnTo>
                  <a:lnTo>
                    <a:pt x="9296997" y="744061"/>
                  </a:lnTo>
                  <a:close/>
                </a:path>
                <a:path w="15786100" h="5746115">
                  <a:moveTo>
                    <a:pt x="9390983" y="744061"/>
                  </a:moveTo>
                  <a:lnTo>
                    <a:pt x="9369329" y="744061"/>
                  </a:lnTo>
                  <a:lnTo>
                    <a:pt x="9333163" y="837817"/>
                  </a:lnTo>
                  <a:lnTo>
                    <a:pt x="9353481" y="837817"/>
                  </a:lnTo>
                  <a:lnTo>
                    <a:pt x="9390983" y="744061"/>
                  </a:lnTo>
                  <a:close/>
                </a:path>
                <a:path w="15786100" h="5746115">
                  <a:moveTo>
                    <a:pt x="9421754" y="696146"/>
                  </a:moveTo>
                  <a:lnTo>
                    <a:pt x="9414229" y="696146"/>
                  </a:lnTo>
                  <a:lnTo>
                    <a:pt x="9411004" y="697528"/>
                  </a:lnTo>
                  <a:lnTo>
                    <a:pt x="9408393" y="700292"/>
                  </a:lnTo>
                  <a:lnTo>
                    <a:pt x="9405783" y="702903"/>
                  </a:lnTo>
                  <a:lnTo>
                    <a:pt x="9404477" y="706051"/>
                  </a:lnTo>
                  <a:lnTo>
                    <a:pt x="9404477" y="713423"/>
                  </a:lnTo>
                  <a:lnTo>
                    <a:pt x="9405783" y="716571"/>
                  </a:lnTo>
                  <a:lnTo>
                    <a:pt x="9411004" y="721793"/>
                  </a:lnTo>
                  <a:lnTo>
                    <a:pt x="9414229" y="723098"/>
                  </a:lnTo>
                  <a:lnTo>
                    <a:pt x="9421754" y="723098"/>
                  </a:lnTo>
                  <a:lnTo>
                    <a:pt x="9424903" y="721793"/>
                  </a:lnTo>
                  <a:lnTo>
                    <a:pt x="9430124" y="716571"/>
                  </a:lnTo>
                  <a:lnTo>
                    <a:pt x="9431429" y="713423"/>
                  </a:lnTo>
                  <a:lnTo>
                    <a:pt x="9431429" y="706051"/>
                  </a:lnTo>
                  <a:lnTo>
                    <a:pt x="9430124" y="702903"/>
                  </a:lnTo>
                  <a:lnTo>
                    <a:pt x="9427514" y="700292"/>
                  </a:lnTo>
                  <a:lnTo>
                    <a:pt x="9424903" y="697528"/>
                  </a:lnTo>
                  <a:lnTo>
                    <a:pt x="9421754" y="696146"/>
                  </a:lnTo>
                  <a:close/>
                </a:path>
                <a:path w="15786100" h="5746115">
                  <a:moveTo>
                    <a:pt x="9427974" y="744061"/>
                  </a:moveTo>
                  <a:lnTo>
                    <a:pt x="9407933" y="744061"/>
                  </a:lnTo>
                  <a:lnTo>
                    <a:pt x="9407933" y="859240"/>
                  </a:lnTo>
                  <a:lnTo>
                    <a:pt x="9427974" y="859240"/>
                  </a:lnTo>
                  <a:lnTo>
                    <a:pt x="9427974" y="744061"/>
                  </a:lnTo>
                  <a:close/>
                </a:path>
                <a:path w="15786100" h="5746115">
                  <a:moveTo>
                    <a:pt x="9512683" y="741066"/>
                  </a:moveTo>
                  <a:lnTo>
                    <a:pt x="9469376" y="758573"/>
                  </a:lnTo>
                  <a:lnTo>
                    <a:pt x="9452099" y="801650"/>
                  </a:lnTo>
                  <a:lnTo>
                    <a:pt x="9453179" y="814032"/>
                  </a:lnTo>
                  <a:lnTo>
                    <a:pt x="9478561" y="852517"/>
                  </a:lnTo>
                  <a:lnTo>
                    <a:pt x="9512683" y="862235"/>
                  </a:lnTo>
                  <a:lnTo>
                    <a:pt x="9520904" y="861731"/>
                  </a:lnTo>
                  <a:lnTo>
                    <a:pt x="9555530" y="844555"/>
                  </a:lnTo>
                  <a:lnTo>
                    <a:pt x="9557328" y="842424"/>
                  </a:lnTo>
                  <a:lnTo>
                    <a:pt x="9512683" y="842424"/>
                  </a:lnTo>
                  <a:lnTo>
                    <a:pt x="9504390" y="841690"/>
                  </a:lnTo>
                  <a:lnTo>
                    <a:pt x="9472860" y="809943"/>
                  </a:lnTo>
                  <a:lnTo>
                    <a:pt x="9472140" y="801650"/>
                  </a:lnTo>
                  <a:lnTo>
                    <a:pt x="9472860" y="793257"/>
                  </a:lnTo>
                  <a:lnTo>
                    <a:pt x="9496788" y="763583"/>
                  </a:lnTo>
                  <a:lnTo>
                    <a:pt x="9512683" y="760646"/>
                  </a:lnTo>
                  <a:lnTo>
                    <a:pt x="9556604" y="760646"/>
                  </a:lnTo>
                  <a:lnTo>
                    <a:pt x="9555185" y="758861"/>
                  </a:lnTo>
                  <a:lnTo>
                    <a:pt x="9520991" y="741584"/>
                  </a:lnTo>
                  <a:lnTo>
                    <a:pt x="9512683" y="741066"/>
                  </a:lnTo>
                  <a:close/>
                </a:path>
                <a:path w="15786100" h="5746115">
                  <a:moveTo>
                    <a:pt x="9547468" y="822383"/>
                  </a:moveTo>
                  <a:lnTo>
                    <a:pt x="9520362" y="842424"/>
                  </a:lnTo>
                  <a:lnTo>
                    <a:pt x="9557328" y="842424"/>
                  </a:lnTo>
                  <a:lnTo>
                    <a:pt x="9560425" y="838753"/>
                  </a:lnTo>
                  <a:lnTo>
                    <a:pt x="9564514" y="832288"/>
                  </a:lnTo>
                  <a:lnTo>
                    <a:pt x="9547468" y="822383"/>
                  </a:lnTo>
                  <a:close/>
                </a:path>
                <a:path w="15786100" h="5746115">
                  <a:moveTo>
                    <a:pt x="9556604" y="760646"/>
                  </a:moveTo>
                  <a:lnTo>
                    <a:pt x="9520362" y="760646"/>
                  </a:lnTo>
                  <a:lnTo>
                    <a:pt x="9527196" y="762489"/>
                  </a:lnTo>
                  <a:lnTo>
                    <a:pt x="9533186" y="766175"/>
                  </a:lnTo>
                  <a:lnTo>
                    <a:pt x="9539328" y="769861"/>
                  </a:lnTo>
                  <a:lnTo>
                    <a:pt x="9543859" y="774775"/>
                  </a:lnTo>
                  <a:lnTo>
                    <a:pt x="9546776" y="780918"/>
                  </a:lnTo>
                  <a:lnTo>
                    <a:pt x="9563593" y="771243"/>
                  </a:lnTo>
                  <a:lnTo>
                    <a:pt x="9559821" y="764692"/>
                  </a:lnTo>
                  <a:lnTo>
                    <a:pt x="9556604" y="760646"/>
                  </a:lnTo>
                  <a:close/>
                </a:path>
                <a:path w="15786100" h="5746115">
                  <a:moveTo>
                    <a:pt x="9636631" y="741066"/>
                  </a:moveTo>
                  <a:lnTo>
                    <a:pt x="9623379" y="742189"/>
                  </a:lnTo>
                  <a:lnTo>
                    <a:pt x="9623736" y="742189"/>
                  </a:lnTo>
                  <a:lnTo>
                    <a:pt x="9612385" y="745385"/>
                  </a:lnTo>
                  <a:lnTo>
                    <a:pt x="9580481" y="777808"/>
                  </a:lnTo>
                  <a:lnTo>
                    <a:pt x="9576277" y="801650"/>
                  </a:lnTo>
                  <a:lnTo>
                    <a:pt x="9577342" y="814219"/>
                  </a:lnTo>
                  <a:lnTo>
                    <a:pt x="9602596" y="852646"/>
                  </a:lnTo>
                  <a:lnTo>
                    <a:pt x="9638013" y="862235"/>
                  </a:lnTo>
                  <a:lnTo>
                    <a:pt x="9653879" y="860608"/>
                  </a:lnTo>
                  <a:lnTo>
                    <a:pt x="9667615" y="855727"/>
                  </a:lnTo>
                  <a:lnTo>
                    <a:pt x="9679219" y="847593"/>
                  </a:lnTo>
                  <a:lnTo>
                    <a:pt x="9682752" y="843345"/>
                  </a:lnTo>
                  <a:lnTo>
                    <a:pt x="9638474" y="843345"/>
                  </a:lnTo>
                  <a:lnTo>
                    <a:pt x="9630613" y="842813"/>
                  </a:lnTo>
                  <a:lnTo>
                    <a:pt x="9598780" y="818150"/>
                  </a:lnTo>
                  <a:lnTo>
                    <a:pt x="9596779" y="810865"/>
                  </a:lnTo>
                  <a:lnTo>
                    <a:pt x="9693300" y="810865"/>
                  </a:lnTo>
                  <a:lnTo>
                    <a:pt x="9693761" y="807793"/>
                  </a:lnTo>
                  <a:lnTo>
                    <a:pt x="9693991" y="804799"/>
                  </a:lnTo>
                  <a:lnTo>
                    <a:pt x="9693971" y="801650"/>
                  </a:lnTo>
                  <a:lnTo>
                    <a:pt x="9693280" y="793358"/>
                  </a:lnTo>
                  <a:lnTo>
                    <a:pt x="9596779" y="793358"/>
                  </a:lnTo>
                  <a:lnTo>
                    <a:pt x="9598550" y="786144"/>
                  </a:lnTo>
                  <a:lnTo>
                    <a:pt x="9628914" y="760531"/>
                  </a:lnTo>
                  <a:lnTo>
                    <a:pt x="9636631" y="759955"/>
                  </a:lnTo>
                  <a:lnTo>
                    <a:pt x="9678563" y="759955"/>
                  </a:lnTo>
                  <a:lnTo>
                    <a:pt x="9677866" y="759034"/>
                  </a:lnTo>
                  <a:lnTo>
                    <a:pt x="9669328" y="751173"/>
                  </a:lnTo>
                  <a:lnTo>
                    <a:pt x="9659609" y="745558"/>
                  </a:lnTo>
                  <a:lnTo>
                    <a:pt x="9648710" y="742189"/>
                  </a:lnTo>
                  <a:lnTo>
                    <a:pt x="9636631" y="741066"/>
                  </a:lnTo>
                  <a:close/>
                </a:path>
                <a:path w="15786100" h="5746115">
                  <a:moveTo>
                    <a:pt x="9671646" y="826529"/>
                  </a:moveTo>
                  <a:lnTo>
                    <a:pt x="9665685" y="833886"/>
                  </a:lnTo>
                  <a:lnTo>
                    <a:pt x="9658170" y="839141"/>
                  </a:lnTo>
                  <a:lnTo>
                    <a:pt x="9649099" y="842294"/>
                  </a:lnTo>
                  <a:lnTo>
                    <a:pt x="9638474" y="843345"/>
                  </a:lnTo>
                  <a:lnTo>
                    <a:pt x="9682752" y="843345"/>
                  </a:lnTo>
                  <a:lnTo>
                    <a:pt x="9688693" y="836204"/>
                  </a:lnTo>
                  <a:lnTo>
                    <a:pt x="9671646" y="826529"/>
                  </a:lnTo>
                  <a:close/>
                </a:path>
                <a:path w="15786100" h="5746115">
                  <a:moveTo>
                    <a:pt x="9678563" y="759955"/>
                  </a:moveTo>
                  <a:lnTo>
                    <a:pt x="9636631" y="759955"/>
                  </a:lnTo>
                  <a:lnTo>
                    <a:pt x="9643869" y="760531"/>
                  </a:lnTo>
                  <a:lnTo>
                    <a:pt x="9643495" y="760531"/>
                  </a:lnTo>
                  <a:lnTo>
                    <a:pt x="9673719" y="793358"/>
                  </a:lnTo>
                  <a:lnTo>
                    <a:pt x="9693280" y="793358"/>
                  </a:lnTo>
                  <a:lnTo>
                    <a:pt x="9692983" y="789787"/>
                  </a:lnTo>
                  <a:lnTo>
                    <a:pt x="9690053" y="778960"/>
                  </a:lnTo>
                  <a:lnTo>
                    <a:pt x="9689960" y="778615"/>
                  </a:lnTo>
                  <a:lnTo>
                    <a:pt x="9684977" y="768479"/>
                  </a:lnTo>
                  <a:lnTo>
                    <a:pt x="9684289" y="767528"/>
                  </a:lnTo>
                  <a:lnTo>
                    <a:pt x="9678563" y="759955"/>
                  </a:lnTo>
                  <a:close/>
                </a:path>
                <a:path w="15786100" h="5746115">
                  <a:moveTo>
                    <a:pt x="9722665" y="825377"/>
                  </a:moveTo>
                  <a:lnTo>
                    <a:pt x="9705388" y="835283"/>
                  </a:lnTo>
                  <a:lnTo>
                    <a:pt x="9708354" y="841085"/>
                  </a:lnTo>
                  <a:lnTo>
                    <a:pt x="9712184" y="846283"/>
                  </a:lnTo>
                  <a:lnTo>
                    <a:pt x="9751230" y="862235"/>
                  </a:lnTo>
                  <a:lnTo>
                    <a:pt x="9760243" y="861645"/>
                  </a:lnTo>
                  <a:lnTo>
                    <a:pt x="9790247" y="843345"/>
                  </a:lnTo>
                  <a:lnTo>
                    <a:pt x="9744165" y="843345"/>
                  </a:lnTo>
                  <a:lnTo>
                    <a:pt x="9738315" y="841791"/>
                  </a:lnTo>
                  <a:lnTo>
                    <a:pt x="9737081" y="841085"/>
                  </a:lnTo>
                  <a:lnTo>
                    <a:pt x="9727964" y="835283"/>
                  </a:lnTo>
                  <a:lnTo>
                    <a:pt x="9724508" y="830906"/>
                  </a:lnTo>
                  <a:lnTo>
                    <a:pt x="9722665" y="825377"/>
                  </a:lnTo>
                  <a:close/>
                </a:path>
                <a:path w="15786100" h="5746115">
                  <a:moveTo>
                    <a:pt x="9750308" y="741066"/>
                  </a:moveTo>
                  <a:lnTo>
                    <a:pt x="9712414" y="761741"/>
                  </a:lnTo>
                  <a:lnTo>
                    <a:pt x="9709589" y="783222"/>
                  </a:lnTo>
                  <a:lnTo>
                    <a:pt x="9711761" y="789365"/>
                  </a:lnTo>
                  <a:lnTo>
                    <a:pt x="9744933" y="808945"/>
                  </a:lnTo>
                  <a:lnTo>
                    <a:pt x="9757526" y="812170"/>
                  </a:lnTo>
                  <a:lnTo>
                    <a:pt x="9762901" y="814320"/>
                  </a:lnTo>
                  <a:lnTo>
                    <a:pt x="9767355" y="817085"/>
                  </a:lnTo>
                  <a:lnTo>
                    <a:pt x="9771808" y="819695"/>
                  </a:lnTo>
                  <a:lnTo>
                    <a:pt x="9774035" y="823227"/>
                  </a:lnTo>
                  <a:lnTo>
                    <a:pt x="9774035" y="833056"/>
                  </a:lnTo>
                  <a:lnTo>
                    <a:pt x="9771885" y="837049"/>
                  </a:lnTo>
                  <a:lnTo>
                    <a:pt x="9767585" y="839660"/>
                  </a:lnTo>
                  <a:lnTo>
                    <a:pt x="9763285" y="842117"/>
                  </a:lnTo>
                  <a:lnTo>
                    <a:pt x="9757833" y="843345"/>
                  </a:lnTo>
                  <a:lnTo>
                    <a:pt x="9790247" y="843345"/>
                  </a:lnTo>
                  <a:lnTo>
                    <a:pt x="9791255" y="841791"/>
                  </a:lnTo>
                  <a:lnTo>
                    <a:pt x="9793490" y="835283"/>
                  </a:lnTo>
                  <a:lnTo>
                    <a:pt x="9793544" y="835125"/>
                  </a:lnTo>
                  <a:lnTo>
                    <a:pt x="9794307" y="827681"/>
                  </a:lnTo>
                  <a:lnTo>
                    <a:pt x="9794253" y="819695"/>
                  </a:lnTo>
                  <a:lnTo>
                    <a:pt x="9792080" y="813476"/>
                  </a:lnTo>
                  <a:lnTo>
                    <a:pt x="9787627" y="808561"/>
                  </a:lnTo>
                  <a:lnTo>
                    <a:pt x="9783173" y="803493"/>
                  </a:lnTo>
                  <a:lnTo>
                    <a:pt x="9777798" y="799961"/>
                  </a:lnTo>
                  <a:lnTo>
                    <a:pt x="9771501" y="797965"/>
                  </a:lnTo>
                  <a:lnTo>
                    <a:pt x="9765205" y="795815"/>
                  </a:lnTo>
                  <a:lnTo>
                    <a:pt x="9758908" y="793972"/>
                  </a:lnTo>
                  <a:lnTo>
                    <a:pt x="9752612" y="792436"/>
                  </a:lnTo>
                  <a:lnTo>
                    <a:pt x="9746315" y="790747"/>
                  </a:lnTo>
                  <a:lnTo>
                    <a:pt x="9740940" y="788597"/>
                  </a:lnTo>
                  <a:lnTo>
                    <a:pt x="9736486" y="785986"/>
                  </a:lnTo>
                  <a:lnTo>
                    <a:pt x="9732033" y="783222"/>
                  </a:lnTo>
                  <a:lnTo>
                    <a:pt x="9729806" y="779613"/>
                  </a:lnTo>
                  <a:lnTo>
                    <a:pt x="9729806" y="770245"/>
                  </a:lnTo>
                  <a:lnTo>
                    <a:pt x="9731803" y="766482"/>
                  </a:lnTo>
                  <a:lnTo>
                    <a:pt x="9735796" y="763871"/>
                  </a:lnTo>
                  <a:lnTo>
                    <a:pt x="9739788" y="761107"/>
                  </a:lnTo>
                  <a:lnTo>
                    <a:pt x="9744626" y="759725"/>
                  </a:lnTo>
                  <a:lnTo>
                    <a:pt x="9789178" y="759725"/>
                  </a:lnTo>
                  <a:lnTo>
                    <a:pt x="9788087" y="757498"/>
                  </a:lnTo>
                  <a:lnTo>
                    <a:pt x="9757132" y="741469"/>
                  </a:lnTo>
                  <a:lnTo>
                    <a:pt x="9750308" y="741066"/>
                  </a:lnTo>
                  <a:close/>
                </a:path>
                <a:path w="15786100" h="5746115">
                  <a:moveTo>
                    <a:pt x="9789178" y="759725"/>
                  </a:moveTo>
                  <a:lnTo>
                    <a:pt x="9750308" y="759725"/>
                  </a:lnTo>
                  <a:lnTo>
                    <a:pt x="9758759" y="760646"/>
                  </a:lnTo>
                  <a:lnTo>
                    <a:pt x="9765685" y="763411"/>
                  </a:lnTo>
                  <a:lnTo>
                    <a:pt x="9771084" y="768018"/>
                  </a:lnTo>
                  <a:lnTo>
                    <a:pt x="9774957" y="774468"/>
                  </a:lnTo>
                  <a:lnTo>
                    <a:pt x="9791773" y="765023"/>
                  </a:lnTo>
                  <a:lnTo>
                    <a:pt x="9789178" y="759725"/>
                  </a:lnTo>
                  <a:close/>
                </a:path>
                <a:path w="15786100" h="5746115">
                  <a:moveTo>
                    <a:pt x="9927456" y="741066"/>
                  </a:moveTo>
                  <a:lnTo>
                    <a:pt x="9886222" y="758803"/>
                  </a:lnTo>
                  <a:lnTo>
                    <a:pt x="9869175" y="801650"/>
                  </a:lnTo>
                  <a:lnTo>
                    <a:pt x="9870241" y="813845"/>
                  </a:lnTo>
                  <a:lnTo>
                    <a:pt x="9873355" y="824802"/>
                  </a:lnTo>
                  <a:lnTo>
                    <a:pt x="9873437" y="825090"/>
                  </a:lnTo>
                  <a:lnTo>
                    <a:pt x="9905054" y="857858"/>
                  </a:lnTo>
                  <a:lnTo>
                    <a:pt x="9927456" y="862235"/>
                  </a:lnTo>
                  <a:lnTo>
                    <a:pt x="9940889" y="860810"/>
                  </a:lnTo>
                  <a:lnTo>
                    <a:pt x="9952623" y="856534"/>
                  </a:lnTo>
                  <a:lnTo>
                    <a:pt x="9962658" y="849407"/>
                  </a:lnTo>
                  <a:lnTo>
                    <a:pt x="9968107" y="842885"/>
                  </a:lnTo>
                  <a:lnTo>
                    <a:pt x="9929990" y="842885"/>
                  </a:lnTo>
                  <a:lnTo>
                    <a:pt x="9921697" y="842150"/>
                  </a:lnTo>
                  <a:lnTo>
                    <a:pt x="9892154" y="817776"/>
                  </a:lnTo>
                  <a:lnTo>
                    <a:pt x="9889217" y="801650"/>
                  </a:lnTo>
                  <a:lnTo>
                    <a:pt x="9889951" y="793257"/>
                  </a:lnTo>
                  <a:lnTo>
                    <a:pt x="9914096" y="763411"/>
                  </a:lnTo>
                  <a:lnTo>
                    <a:pt x="9929990" y="760416"/>
                  </a:lnTo>
                  <a:lnTo>
                    <a:pt x="9968107" y="760416"/>
                  </a:lnTo>
                  <a:lnTo>
                    <a:pt x="9962658" y="753894"/>
                  </a:lnTo>
                  <a:lnTo>
                    <a:pt x="9952623" y="746767"/>
                  </a:lnTo>
                  <a:lnTo>
                    <a:pt x="9940889" y="742491"/>
                  </a:lnTo>
                  <a:lnTo>
                    <a:pt x="9927456" y="741066"/>
                  </a:lnTo>
                  <a:close/>
                </a:path>
                <a:path w="15786100" h="5746115">
                  <a:moveTo>
                    <a:pt x="9991036" y="839429"/>
                  </a:moveTo>
                  <a:lnTo>
                    <a:pt x="9970994" y="839429"/>
                  </a:lnTo>
                  <a:lnTo>
                    <a:pt x="9970994" y="859240"/>
                  </a:lnTo>
                  <a:lnTo>
                    <a:pt x="9991036" y="859240"/>
                  </a:lnTo>
                  <a:lnTo>
                    <a:pt x="9991036" y="839429"/>
                  </a:lnTo>
                  <a:close/>
                </a:path>
                <a:path w="15786100" h="5746115">
                  <a:moveTo>
                    <a:pt x="9968107" y="760416"/>
                  </a:moveTo>
                  <a:lnTo>
                    <a:pt x="9929990" y="760416"/>
                  </a:lnTo>
                  <a:lnTo>
                    <a:pt x="9938384" y="761165"/>
                  </a:lnTo>
                  <a:lnTo>
                    <a:pt x="9946058" y="763411"/>
                  </a:lnTo>
                  <a:lnTo>
                    <a:pt x="9970260" y="793257"/>
                  </a:lnTo>
                  <a:lnTo>
                    <a:pt x="9970994" y="801650"/>
                  </a:lnTo>
                  <a:lnTo>
                    <a:pt x="9970260" y="810059"/>
                  </a:lnTo>
                  <a:lnTo>
                    <a:pt x="9946058" y="839948"/>
                  </a:lnTo>
                  <a:lnTo>
                    <a:pt x="9929990" y="842885"/>
                  </a:lnTo>
                  <a:lnTo>
                    <a:pt x="9968107" y="842885"/>
                  </a:lnTo>
                  <a:lnTo>
                    <a:pt x="9970994" y="839429"/>
                  </a:lnTo>
                  <a:lnTo>
                    <a:pt x="9991036" y="839429"/>
                  </a:lnTo>
                  <a:lnTo>
                    <a:pt x="9991036" y="763871"/>
                  </a:lnTo>
                  <a:lnTo>
                    <a:pt x="9970994" y="763871"/>
                  </a:lnTo>
                  <a:lnTo>
                    <a:pt x="9968107" y="760416"/>
                  </a:lnTo>
                  <a:close/>
                </a:path>
                <a:path w="15786100" h="5746115">
                  <a:moveTo>
                    <a:pt x="9991036" y="744061"/>
                  </a:moveTo>
                  <a:lnTo>
                    <a:pt x="9970994" y="744061"/>
                  </a:lnTo>
                  <a:lnTo>
                    <a:pt x="9970994" y="763871"/>
                  </a:lnTo>
                  <a:lnTo>
                    <a:pt x="9991036" y="763871"/>
                  </a:lnTo>
                  <a:lnTo>
                    <a:pt x="9991036" y="744061"/>
                  </a:lnTo>
                  <a:close/>
                </a:path>
                <a:path w="15786100" h="5746115">
                  <a:moveTo>
                    <a:pt x="10133124" y="741066"/>
                  </a:moveTo>
                  <a:lnTo>
                    <a:pt x="10089817" y="758573"/>
                  </a:lnTo>
                  <a:lnTo>
                    <a:pt x="10072540" y="801650"/>
                  </a:lnTo>
                  <a:lnTo>
                    <a:pt x="10073619" y="814032"/>
                  </a:lnTo>
                  <a:lnTo>
                    <a:pt x="10099002" y="852517"/>
                  </a:lnTo>
                  <a:lnTo>
                    <a:pt x="10133124" y="862235"/>
                  </a:lnTo>
                  <a:lnTo>
                    <a:pt x="10141345" y="861731"/>
                  </a:lnTo>
                  <a:lnTo>
                    <a:pt x="10175971" y="844555"/>
                  </a:lnTo>
                  <a:lnTo>
                    <a:pt x="10177769" y="842424"/>
                  </a:lnTo>
                  <a:lnTo>
                    <a:pt x="10133124" y="842424"/>
                  </a:lnTo>
                  <a:lnTo>
                    <a:pt x="10124831" y="841690"/>
                  </a:lnTo>
                  <a:lnTo>
                    <a:pt x="10093301" y="809943"/>
                  </a:lnTo>
                  <a:lnTo>
                    <a:pt x="10092581" y="801650"/>
                  </a:lnTo>
                  <a:lnTo>
                    <a:pt x="10093301" y="793257"/>
                  </a:lnTo>
                  <a:lnTo>
                    <a:pt x="10117229" y="763583"/>
                  </a:lnTo>
                  <a:lnTo>
                    <a:pt x="10133124" y="760646"/>
                  </a:lnTo>
                  <a:lnTo>
                    <a:pt x="10177045" y="760646"/>
                  </a:lnTo>
                  <a:lnTo>
                    <a:pt x="10175625" y="758861"/>
                  </a:lnTo>
                  <a:lnTo>
                    <a:pt x="10141432" y="741584"/>
                  </a:lnTo>
                  <a:lnTo>
                    <a:pt x="10133124" y="741066"/>
                  </a:lnTo>
                  <a:close/>
                </a:path>
                <a:path w="15786100" h="5746115">
                  <a:moveTo>
                    <a:pt x="10167909" y="822383"/>
                  </a:moveTo>
                  <a:lnTo>
                    <a:pt x="10140803" y="842424"/>
                  </a:lnTo>
                  <a:lnTo>
                    <a:pt x="10177769" y="842424"/>
                  </a:lnTo>
                  <a:lnTo>
                    <a:pt x="10180866" y="838753"/>
                  </a:lnTo>
                  <a:lnTo>
                    <a:pt x="10184955" y="832288"/>
                  </a:lnTo>
                  <a:lnTo>
                    <a:pt x="10167909" y="822383"/>
                  </a:lnTo>
                  <a:close/>
                </a:path>
                <a:path w="15786100" h="5746115">
                  <a:moveTo>
                    <a:pt x="10177045" y="760646"/>
                  </a:moveTo>
                  <a:lnTo>
                    <a:pt x="10140803" y="760646"/>
                  </a:lnTo>
                  <a:lnTo>
                    <a:pt x="10147637" y="762489"/>
                  </a:lnTo>
                  <a:lnTo>
                    <a:pt x="10153626" y="766175"/>
                  </a:lnTo>
                  <a:lnTo>
                    <a:pt x="10159769" y="769861"/>
                  </a:lnTo>
                  <a:lnTo>
                    <a:pt x="10164300" y="774775"/>
                  </a:lnTo>
                  <a:lnTo>
                    <a:pt x="10167217" y="780918"/>
                  </a:lnTo>
                  <a:lnTo>
                    <a:pt x="10184034" y="771243"/>
                  </a:lnTo>
                  <a:lnTo>
                    <a:pt x="10180261" y="764692"/>
                  </a:lnTo>
                  <a:lnTo>
                    <a:pt x="10177045" y="760646"/>
                  </a:lnTo>
                  <a:close/>
                </a:path>
                <a:path w="15786100" h="5746115">
                  <a:moveTo>
                    <a:pt x="10257302" y="741066"/>
                  </a:moveTo>
                  <a:lnTo>
                    <a:pt x="10214225" y="758573"/>
                  </a:lnTo>
                  <a:lnTo>
                    <a:pt x="10196718" y="801650"/>
                  </a:lnTo>
                  <a:lnTo>
                    <a:pt x="10197812" y="813931"/>
                  </a:lnTo>
                  <a:lnTo>
                    <a:pt x="10223569" y="852387"/>
                  </a:lnTo>
                  <a:lnTo>
                    <a:pt x="10257302" y="862235"/>
                  </a:lnTo>
                  <a:lnTo>
                    <a:pt x="10269497" y="861141"/>
                  </a:lnTo>
                  <a:lnTo>
                    <a:pt x="10280742" y="857858"/>
                  </a:lnTo>
                  <a:lnTo>
                    <a:pt x="10291036" y="852387"/>
                  </a:lnTo>
                  <a:lnTo>
                    <a:pt x="10300380" y="844728"/>
                  </a:lnTo>
                  <a:lnTo>
                    <a:pt x="10302118" y="842655"/>
                  </a:lnTo>
                  <a:lnTo>
                    <a:pt x="10257302" y="842655"/>
                  </a:lnTo>
                  <a:lnTo>
                    <a:pt x="10249110" y="841920"/>
                  </a:lnTo>
                  <a:lnTo>
                    <a:pt x="10217493" y="810044"/>
                  </a:lnTo>
                  <a:lnTo>
                    <a:pt x="10216759" y="801650"/>
                  </a:lnTo>
                  <a:lnTo>
                    <a:pt x="10217493" y="793257"/>
                  </a:lnTo>
                  <a:lnTo>
                    <a:pt x="10241580" y="763583"/>
                  </a:lnTo>
                  <a:lnTo>
                    <a:pt x="10257302" y="760646"/>
                  </a:lnTo>
                  <a:lnTo>
                    <a:pt x="10302118" y="760646"/>
                  </a:lnTo>
                  <a:lnTo>
                    <a:pt x="10300380" y="758573"/>
                  </a:lnTo>
                  <a:lnTo>
                    <a:pt x="10291036" y="750914"/>
                  </a:lnTo>
                  <a:lnTo>
                    <a:pt x="10280742" y="745443"/>
                  </a:lnTo>
                  <a:lnTo>
                    <a:pt x="10269497" y="742160"/>
                  </a:lnTo>
                  <a:lnTo>
                    <a:pt x="10257302" y="741066"/>
                  </a:lnTo>
                  <a:close/>
                </a:path>
                <a:path w="15786100" h="5746115">
                  <a:moveTo>
                    <a:pt x="10302118" y="760646"/>
                  </a:moveTo>
                  <a:lnTo>
                    <a:pt x="10257302" y="760646"/>
                  </a:lnTo>
                  <a:lnTo>
                    <a:pt x="10265595" y="761381"/>
                  </a:lnTo>
                  <a:lnTo>
                    <a:pt x="10273197" y="763583"/>
                  </a:lnTo>
                  <a:lnTo>
                    <a:pt x="10297342" y="793257"/>
                  </a:lnTo>
                  <a:lnTo>
                    <a:pt x="10298076" y="801650"/>
                  </a:lnTo>
                  <a:lnTo>
                    <a:pt x="10297342" y="810044"/>
                  </a:lnTo>
                  <a:lnTo>
                    <a:pt x="10273197" y="839717"/>
                  </a:lnTo>
                  <a:lnTo>
                    <a:pt x="10257302" y="842655"/>
                  </a:lnTo>
                  <a:lnTo>
                    <a:pt x="10302118" y="842655"/>
                  </a:lnTo>
                  <a:lnTo>
                    <a:pt x="10308140" y="835470"/>
                  </a:lnTo>
                  <a:lnTo>
                    <a:pt x="10313683" y="825205"/>
                  </a:lnTo>
                  <a:lnTo>
                    <a:pt x="10317009" y="813931"/>
                  </a:lnTo>
                  <a:lnTo>
                    <a:pt x="10318117" y="801650"/>
                  </a:lnTo>
                  <a:lnTo>
                    <a:pt x="10317009" y="789369"/>
                  </a:lnTo>
                  <a:lnTo>
                    <a:pt x="10313683" y="778096"/>
                  </a:lnTo>
                  <a:lnTo>
                    <a:pt x="10308140" y="767831"/>
                  </a:lnTo>
                  <a:lnTo>
                    <a:pt x="10302118" y="760646"/>
                  </a:lnTo>
                  <a:close/>
                </a:path>
                <a:path w="15786100" h="5746115">
                  <a:moveTo>
                    <a:pt x="10359251" y="744061"/>
                  </a:moveTo>
                  <a:lnTo>
                    <a:pt x="10339210" y="744061"/>
                  </a:lnTo>
                  <a:lnTo>
                    <a:pt x="10339210" y="814781"/>
                  </a:lnTo>
                  <a:lnTo>
                    <a:pt x="10358027" y="855108"/>
                  </a:lnTo>
                  <a:lnTo>
                    <a:pt x="10383900" y="862235"/>
                  </a:lnTo>
                  <a:lnTo>
                    <a:pt x="10395648" y="861011"/>
                  </a:lnTo>
                  <a:lnTo>
                    <a:pt x="10405783" y="857340"/>
                  </a:lnTo>
                  <a:lnTo>
                    <a:pt x="10414307" y="851221"/>
                  </a:lnTo>
                  <a:lnTo>
                    <a:pt x="10420846" y="843115"/>
                  </a:lnTo>
                  <a:lnTo>
                    <a:pt x="10378908" y="843115"/>
                  </a:lnTo>
                  <a:lnTo>
                    <a:pt x="10371920" y="840581"/>
                  </a:lnTo>
                  <a:lnTo>
                    <a:pt x="10366852" y="835513"/>
                  </a:lnTo>
                  <a:lnTo>
                    <a:pt x="10361785" y="830292"/>
                  </a:lnTo>
                  <a:lnTo>
                    <a:pt x="10359251" y="822997"/>
                  </a:lnTo>
                  <a:lnTo>
                    <a:pt x="10359251" y="744061"/>
                  </a:lnTo>
                  <a:close/>
                </a:path>
                <a:path w="15786100" h="5746115">
                  <a:moveTo>
                    <a:pt x="10441259" y="744061"/>
                  </a:moveTo>
                  <a:lnTo>
                    <a:pt x="10421217" y="744061"/>
                  </a:lnTo>
                  <a:lnTo>
                    <a:pt x="10421217" y="805106"/>
                  </a:lnTo>
                  <a:lnTo>
                    <a:pt x="10420642" y="814162"/>
                  </a:lnTo>
                  <a:lnTo>
                    <a:pt x="10394514" y="842655"/>
                  </a:lnTo>
                  <a:lnTo>
                    <a:pt x="10421217" y="842655"/>
                  </a:lnTo>
                  <a:lnTo>
                    <a:pt x="10421217" y="859240"/>
                  </a:lnTo>
                  <a:lnTo>
                    <a:pt x="10441259" y="859240"/>
                  </a:lnTo>
                  <a:lnTo>
                    <a:pt x="10441259" y="744061"/>
                  </a:lnTo>
                  <a:close/>
                </a:path>
                <a:path w="15786100" h="5746115">
                  <a:moveTo>
                    <a:pt x="10421217" y="842655"/>
                  </a:moveTo>
                  <a:lnTo>
                    <a:pt x="10393514" y="842655"/>
                  </a:lnTo>
                  <a:lnTo>
                    <a:pt x="10387815" y="843115"/>
                  </a:lnTo>
                  <a:lnTo>
                    <a:pt x="10420846" y="843115"/>
                  </a:lnTo>
                  <a:lnTo>
                    <a:pt x="10421217" y="842655"/>
                  </a:lnTo>
                  <a:close/>
                </a:path>
                <a:path w="15786100" h="5746115">
                  <a:moveTo>
                    <a:pt x="10491812" y="744061"/>
                  </a:moveTo>
                  <a:lnTo>
                    <a:pt x="10471771" y="744061"/>
                  </a:lnTo>
                  <a:lnTo>
                    <a:pt x="10471771" y="859240"/>
                  </a:lnTo>
                  <a:lnTo>
                    <a:pt x="10491812" y="859240"/>
                  </a:lnTo>
                  <a:lnTo>
                    <a:pt x="10491812" y="798195"/>
                  </a:lnTo>
                  <a:lnTo>
                    <a:pt x="10492388" y="789153"/>
                  </a:lnTo>
                  <a:lnTo>
                    <a:pt x="10517723" y="760877"/>
                  </a:lnTo>
                  <a:lnTo>
                    <a:pt x="10516873" y="760877"/>
                  </a:lnTo>
                  <a:lnTo>
                    <a:pt x="10519655" y="760646"/>
                  </a:lnTo>
                  <a:lnTo>
                    <a:pt x="10491812" y="760646"/>
                  </a:lnTo>
                  <a:lnTo>
                    <a:pt x="10491812" y="744061"/>
                  </a:lnTo>
                  <a:close/>
                </a:path>
                <a:path w="15786100" h="5746115">
                  <a:moveTo>
                    <a:pt x="10566418" y="760186"/>
                  </a:moveTo>
                  <a:lnTo>
                    <a:pt x="10534121" y="760186"/>
                  </a:lnTo>
                  <a:lnTo>
                    <a:pt x="10541109" y="762797"/>
                  </a:lnTo>
                  <a:lnTo>
                    <a:pt x="10546177" y="768018"/>
                  </a:lnTo>
                  <a:lnTo>
                    <a:pt x="10551245" y="773086"/>
                  </a:lnTo>
                  <a:lnTo>
                    <a:pt x="10553779" y="780304"/>
                  </a:lnTo>
                  <a:lnTo>
                    <a:pt x="10553779" y="859240"/>
                  </a:lnTo>
                  <a:lnTo>
                    <a:pt x="10573820" y="859240"/>
                  </a:lnTo>
                  <a:lnTo>
                    <a:pt x="10573820" y="788520"/>
                  </a:lnTo>
                  <a:lnTo>
                    <a:pt x="10573057" y="778154"/>
                  </a:lnTo>
                  <a:lnTo>
                    <a:pt x="10570768" y="768939"/>
                  </a:lnTo>
                  <a:lnTo>
                    <a:pt x="10566952" y="760877"/>
                  </a:lnTo>
                  <a:lnTo>
                    <a:pt x="10566418" y="760186"/>
                  </a:lnTo>
                  <a:close/>
                </a:path>
                <a:path w="15786100" h="5746115">
                  <a:moveTo>
                    <a:pt x="10529130" y="741066"/>
                  </a:moveTo>
                  <a:lnTo>
                    <a:pt x="10517382" y="742290"/>
                  </a:lnTo>
                  <a:lnTo>
                    <a:pt x="10507246" y="745961"/>
                  </a:lnTo>
                  <a:lnTo>
                    <a:pt x="10498723" y="752080"/>
                  </a:lnTo>
                  <a:lnTo>
                    <a:pt x="10491812" y="760646"/>
                  </a:lnTo>
                  <a:lnTo>
                    <a:pt x="10519655" y="760646"/>
                  </a:lnTo>
                  <a:lnTo>
                    <a:pt x="10525214" y="760186"/>
                  </a:lnTo>
                  <a:lnTo>
                    <a:pt x="10566418" y="760186"/>
                  </a:lnTo>
                  <a:lnTo>
                    <a:pt x="10561611" y="753966"/>
                  </a:lnTo>
                  <a:lnTo>
                    <a:pt x="10555003" y="748322"/>
                  </a:lnTo>
                  <a:lnTo>
                    <a:pt x="10547386" y="744291"/>
                  </a:lnTo>
                  <a:lnTo>
                    <a:pt x="10538762" y="741872"/>
                  </a:lnTo>
                  <a:lnTo>
                    <a:pt x="10529130" y="741066"/>
                  </a:lnTo>
                  <a:close/>
                </a:path>
                <a:path w="15786100" h="5746115">
                  <a:moveTo>
                    <a:pt x="10633818" y="763411"/>
                  </a:moveTo>
                  <a:lnTo>
                    <a:pt x="10613777" y="763411"/>
                  </a:lnTo>
                  <a:lnTo>
                    <a:pt x="10613777" y="825838"/>
                  </a:lnTo>
                  <a:lnTo>
                    <a:pt x="10641707" y="859931"/>
                  </a:lnTo>
                  <a:lnTo>
                    <a:pt x="10652203" y="860277"/>
                  </a:lnTo>
                  <a:lnTo>
                    <a:pt x="10664455" y="859240"/>
                  </a:lnTo>
                  <a:lnTo>
                    <a:pt x="10664455" y="841733"/>
                  </a:lnTo>
                  <a:lnTo>
                    <a:pt x="10647409" y="841733"/>
                  </a:lnTo>
                  <a:lnTo>
                    <a:pt x="10642802" y="841579"/>
                  </a:lnTo>
                  <a:lnTo>
                    <a:pt x="10639347" y="840351"/>
                  </a:lnTo>
                  <a:lnTo>
                    <a:pt x="10637043" y="838047"/>
                  </a:lnTo>
                  <a:lnTo>
                    <a:pt x="10634989" y="835701"/>
                  </a:lnTo>
                  <a:lnTo>
                    <a:pt x="10633818" y="831520"/>
                  </a:lnTo>
                  <a:lnTo>
                    <a:pt x="10633818" y="763411"/>
                  </a:lnTo>
                  <a:close/>
                </a:path>
                <a:path w="15786100" h="5746115">
                  <a:moveTo>
                    <a:pt x="10664455" y="841272"/>
                  </a:moveTo>
                  <a:lnTo>
                    <a:pt x="10657698" y="841579"/>
                  </a:lnTo>
                  <a:lnTo>
                    <a:pt x="10652016" y="841733"/>
                  </a:lnTo>
                  <a:lnTo>
                    <a:pt x="10664455" y="841733"/>
                  </a:lnTo>
                  <a:lnTo>
                    <a:pt x="10664455" y="841272"/>
                  </a:lnTo>
                  <a:close/>
                </a:path>
                <a:path w="15786100" h="5746115">
                  <a:moveTo>
                    <a:pt x="10664455" y="744061"/>
                  </a:moveTo>
                  <a:lnTo>
                    <a:pt x="10590971" y="744061"/>
                  </a:lnTo>
                  <a:lnTo>
                    <a:pt x="10590971" y="763411"/>
                  </a:lnTo>
                  <a:lnTo>
                    <a:pt x="10664455" y="763411"/>
                  </a:lnTo>
                  <a:lnTo>
                    <a:pt x="10664455" y="744061"/>
                  </a:lnTo>
                  <a:close/>
                </a:path>
                <a:path w="15786100" h="5746115">
                  <a:moveTo>
                    <a:pt x="10633818" y="711810"/>
                  </a:moveTo>
                  <a:lnTo>
                    <a:pt x="10613777" y="717800"/>
                  </a:lnTo>
                  <a:lnTo>
                    <a:pt x="10613777" y="744061"/>
                  </a:lnTo>
                  <a:lnTo>
                    <a:pt x="10633818" y="744061"/>
                  </a:lnTo>
                  <a:lnTo>
                    <a:pt x="10633818" y="711810"/>
                  </a:lnTo>
                  <a:close/>
                </a:path>
                <a:path w="15786100" h="5746115">
                  <a:moveTo>
                    <a:pt x="10708899" y="744061"/>
                  </a:moveTo>
                  <a:lnTo>
                    <a:pt x="10688858" y="744061"/>
                  </a:lnTo>
                  <a:lnTo>
                    <a:pt x="10688858" y="859240"/>
                  </a:lnTo>
                  <a:lnTo>
                    <a:pt x="10708899" y="859240"/>
                  </a:lnTo>
                  <a:lnTo>
                    <a:pt x="10708899" y="798195"/>
                  </a:lnTo>
                  <a:lnTo>
                    <a:pt x="10709561" y="789398"/>
                  </a:lnTo>
                  <a:lnTo>
                    <a:pt x="10736625" y="763411"/>
                  </a:lnTo>
                  <a:lnTo>
                    <a:pt x="10708899" y="763411"/>
                  </a:lnTo>
                  <a:lnTo>
                    <a:pt x="10708899" y="744061"/>
                  </a:lnTo>
                  <a:close/>
                </a:path>
                <a:path w="15786100" h="5746115">
                  <a:moveTo>
                    <a:pt x="10744835" y="741987"/>
                  </a:moveTo>
                  <a:lnTo>
                    <a:pt x="10732827" y="743326"/>
                  </a:lnTo>
                  <a:lnTo>
                    <a:pt x="10722835" y="747343"/>
                  </a:lnTo>
                  <a:lnTo>
                    <a:pt x="10714859" y="754038"/>
                  </a:lnTo>
                  <a:lnTo>
                    <a:pt x="10708899" y="763411"/>
                  </a:lnTo>
                  <a:lnTo>
                    <a:pt x="10736625" y="763411"/>
                  </a:lnTo>
                  <a:lnTo>
                    <a:pt x="10737723" y="763181"/>
                  </a:lnTo>
                  <a:lnTo>
                    <a:pt x="10744835" y="762950"/>
                  </a:lnTo>
                  <a:lnTo>
                    <a:pt x="10744835" y="741987"/>
                  </a:lnTo>
                  <a:close/>
                </a:path>
                <a:path w="15786100" h="5746115">
                  <a:moveTo>
                    <a:pt x="10774982" y="744061"/>
                  </a:moveTo>
                  <a:lnTo>
                    <a:pt x="10753558" y="744061"/>
                  </a:lnTo>
                  <a:lnTo>
                    <a:pt x="10803777" y="858780"/>
                  </a:lnTo>
                  <a:lnTo>
                    <a:pt x="10801704" y="863156"/>
                  </a:lnTo>
                  <a:lnTo>
                    <a:pt x="10796045" y="874041"/>
                  </a:lnTo>
                  <a:lnTo>
                    <a:pt x="10788976" y="881585"/>
                  </a:lnTo>
                  <a:lnTo>
                    <a:pt x="10780495" y="885789"/>
                  </a:lnTo>
                  <a:lnTo>
                    <a:pt x="10770604" y="886653"/>
                  </a:lnTo>
                  <a:lnTo>
                    <a:pt x="10770604" y="905312"/>
                  </a:lnTo>
                  <a:lnTo>
                    <a:pt x="10807318" y="890440"/>
                  </a:lnTo>
                  <a:lnTo>
                    <a:pt x="10834046" y="834361"/>
                  </a:lnTo>
                  <a:lnTo>
                    <a:pt x="10814143" y="834361"/>
                  </a:lnTo>
                  <a:lnTo>
                    <a:pt x="10774982" y="744061"/>
                  </a:lnTo>
                  <a:close/>
                </a:path>
                <a:path w="15786100" h="5746115">
                  <a:moveTo>
                    <a:pt x="10868738" y="744061"/>
                  </a:moveTo>
                  <a:lnTo>
                    <a:pt x="10847314" y="744061"/>
                  </a:lnTo>
                  <a:lnTo>
                    <a:pt x="10814143" y="834361"/>
                  </a:lnTo>
                  <a:lnTo>
                    <a:pt x="10834046" y="834361"/>
                  </a:lnTo>
                  <a:lnTo>
                    <a:pt x="10868738" y="744061"/>
                  </a:lnTo>
                  <a:close/>
                </a:path>
                <a:path w="15786100" h="5746115">
                  <a:moveTo>
                    <a:pt x="10963104" y="744061"/>
                  </a:moveTo>
                  <a:lnTo>
                    <a:pt x="10943063" y="744061"/>
                  </a:lnTo>
                  <a:lnTo>
                    <a:pt x="10943063" y="905312"/>
                  </a:lnTo>
                  <a:lnTo>
                    <a:pt x="10963104" y="905312"/>
                  </a:lnTo>
                  <a:lnTo>
                    <a:pt x="10963104" y="839429"/>
                  </a:lnTo>
                  <a:lnTo>
                    <a:pt x="10987059" y="839429"/>
                  </a:lnTo>
                  <a:lnTo>
                    <a:pt x="10963104" y="801650"/>
                  </a:lnTo>
                  <a:lnTo>
                    <a:pt x="10963838" y="793257"/>
                  </a:lnTo>
                  <a:lnTo>
                    <a:pt x="10987185" y="763871"/>
                  </a:lnTo>
                  <a:lnTo>
                    <a:pt x="10963104" y="763871"/>
                  </a:lnTo>
                  <a:lnTo>
                    <a:pt x="10963104" y="744061"/>
                  </a:lnTo>
                  <a:close/>
                </a:path>
                <a:path w="15786100" h="5746115">
                  <a:moveTo>
                    <a:pt x="10987059" y="839429"/>
                  </a:moveTo>
                  <a:lnTo>
                    <a:pt x="10963104" y="839429"/>
                  </a:lnTo>
                  <a:lnTo>
                    <a:pt x="10971440" y="849407"/>
                  </a:lnTo>
                  <a:lnTo>
                    <a:pt x="10981475" y="856534"/>
                  </a:lnTo>
                  <a:lnTo>
                    <a:pt x="10993209" y="860810"/>
                  </a:lnTo>
                  <a:lnTo>
                    <a:pt x="11006642" y="862235"/>
                  </a:lnTo>
                  <a:lnTo>
                    <a:pt x="11018290" y="861141"/>
                  </a:lnTo>
                  <a:lnTo>
                    <a:pt x="11029045" y="857858"/>
                  </a:lnTo>
                  <a:lnTo>
                    <a:pt x="11038907" y="852387"/>
                  </a:lnTo>
                  <a:lnTo>
                    <a:pt x="11047877" y="844728"/>
                  </a:lnTo>
                  <a:lnTo>
                    <a:pt x="11049348" y="842885"/>
                  </a:lnTo>
                  <a:lnTo>
                    <a:pt x="11004108" y="842885"/>
                  </a:lnTo>
                  <a:lnTo>
                    <a:pt x="10995714" y="842150"/>
                  </a:lnTo>
                  <a:lnTo>
                    <a:pt x="10988040" y="839948"/>
                  </a:lnTo>
                  <a:lnTo>
                    <a:pt x="10987059" y="839429"/>
                  </a:lnTo>
                  <a:close/>
                </a:path>
                <a:path w="15786100" h="5746115">
                  <a:moveTo>
                    <a:pt x="11049178" y="760416"/>
                  </a:moveTo>
                  <a:lnTo>
                    <a:pt x="11004108" y="760416"/>
                  </a:lnTo>
                  <a:lnTo>
                    <a:pt x="11012401" y="761165"/>
                  </a:lnTo>
                  <a:lnTo>
                    <a:pt x="11020003" y="763411"/>
                  </a:lnTo>
                  <a:lnTo>
                    <a:pt x="11044148" y="793257"/>
                  </a:lnTo>
                  <a:lnTo>
                    <a:pt x="11044882" y="801650"/>
                  </a:lnTo>
                  <a:lnTo>
                    <a:pt x="11044148" y="810059"/>
                  </a:lnTo>
                  <a:lnTo>
                    <a:pt x="11020003" y="839948"/>
                  </a:lnTo>
                  <a:lnTo>
                    <a:pt x="11004108" y="842885"/>
                  </a:lnTo>
                  <a:lnTo>
                    <a:pt x="11049348" y="842885"/>
                  </a:lnTo>
                  <a:lnTo>
                    <a:pt x="11055334" y="835384"/>
                  </a:lnTo>
                  <a:lnTo>
                    <a:pt x="11060661" y="825090"/>
                  </a:lnTo>
                  <a:lnTo>
                    <a:pt x="11063857" y="813845"/>
                  </a:lnTo>
                  <a:lnTo>
                    <a:pt x="11064923" y="801650"/>
                  </a:lnTo>
                  <a:lnTo>
                    <a:pt x="11063857" y="789470"/>
                  </a:lnTo>
                  <a:lnTo>
                    <a:pt x="11060764" y="778629"/>
                  </a:lnTo>
                  <a:lnTo>
                    <a:pt x="11060661" y="778269"/>
                  </a:lnTo>
                  <a:lnTo>
                    <a:pt x="11055334" y="768047"/>
                  </a:lnTo>
                  <a:lnTo>
                    <a:pt x="11049178" y="760416"/>
                  </a:lnTo>
                  <a:close/>
                </a:path>
                <a:path w="15786100" h="5746115">
                  <a:moveTo>
                    <a:pt x="11006642" y="741066"/>
                  </a:moveTo>
                  <a:lnTo>
                    <a:pt x="10993209" y="742491"/>
                  </a:lnTo>
                  <a:lnTo>
                    <a:pt x="10981475" y="746767"/>
                  </a:lnTo>
                  <a:lnTo>
                    <a:pt x="10971440" y="753894"/>
                  </a:lnTo>
                  <a:lnTo>
                    <a:pt x="10963104" y="763871"/>
                  </a:lnTo>
                  <a:lnTo>
                    <a:pt x="10987185" y="763871"/>
                  </a:lnTo>
                  <a:lnTo>
                    <a:pt x="10988040" y="763411"/>
                  </a:lnTo>
                  <a:lnTo>
                    <a:pt x="10995714" y="761165"/>
                  </a:lnTo>
                  <a:lnTo>
                    <a:pt x="11004108" y="760416"/>
                  </a:lnTo>
                  <a:lnTo>
                    <a:pt x="11049178" y="760416"/>
                  </a:lnTo>
                  <a:lnTo>
                    <a:pt x="11047877" y="758803"/>
                  </a:lnTo>
                  <a:lnTo>
                    <a:pt x="11038907" y="751043"/>
                  </a:lnTo>
                  <a:lnTo>
                    <a:pt x="11029045" y="745500"/>
                  </a:lnTo>
                  <a:lnTo>
                    <a:pt x="11018290" y="742174"/>
                  </a:lnTo>
                  <a:lnTo>
                    <a:pt x="11006642" y="741066"/>
                  </a:lnTo>
                  <a:close/>
                </a:path>
                <a:path w="15786100" h="5746115">
                  <a:moveTo>
                    <a:pt x="11108878" y="744061"/>
                  </a:moveTo>
                  <a:lnTo>
                    <a:pt x="11088837" y="744061"/>
                  </a:lnTo>
                  <a:lnTo>
                    <a:pt x="11088837" y="859240"/>
                  </a:lnTo>
                  <a:lnTo>
                    <a:pt x="11108878" y="859240"/>
                  </a:lnTo>
                  <a:lnTo>
                    <a:pt x="11108878" y="798195"/>
                  </a:lnTo>
                  <a:lnTo>
                    <a:pt x="11109540" y="789398"/>
                  </a:lnTo>
                  <a:lnTo>
                    <a:pt x="11136604" y="763411"/>
                  </a:lnTo>
                  <a:lnTo>
                    <a:pt x="11108878" y="763411"/>
                  </a:lnTo>
                  <a:lnTo>
                    <a:pt x="11108878" y="744061"/>
                  </a:lnTo>
                  <a:close/>
                </a:path>
                <a:path w="15786100" h="5746115">
                  <a:moveTo>
                    <a:pt x="11144814" y="741987"/>
                  </a:moveTo>
                  <a:lnTo>
                    <a:pt x="11132807" y="743326"/>
                  </a:lnTo>
                  <a:lnTo>
                    <a:pt x="11122815" y="747343"/>
                  </a:lnTo>
                  <a:lnTo>
                    <a:pt x="11114839" y="754038"/>
                  </a:lnTo>
                  <a:lnTo>
                    <a:pt x="11108878" y="763411"/>
                  </a:lnTo>
                  <a:lnTo>
                    <a:pt x="11136604" y="763411"/>
                  </a:lnTo>
                  <a:lnTo>
                    <a:pt x="11137702" y="763181"/>
                  </a:lnTo>
                  <a:lnTo>
                    <a:pt x="11144814" y="762950"/>
                  </a:lnTo>
                  <a:lnTo>
                    <a:pt x="11144814" y="741987"/>
                  </a:lnTo>
                  <a:close/>
                </a:path>
                <a:path w="15786100" h="5746115">
                  <a:moveTo>
                    <a:pt x="11212259" y="741066"/>
                  </a:moveTo>
                  <a:lnTo>
                    <a:pt x="11169183" y="758573"/>
                  </a:lnTo>
                  <a:lnTo>
                    <a:pt x="11151675" y="801650"/>
                  </a:lnTo>
                  <a:lnTo>
                    <a:pt x="11152770" y="813931"/>
                  </a:lnTo>
                  <a:lnTo>
                    <a:pt x="11178526" y="852387"/>
                  </a:lnTo>
                  <a:lnTo>
                    <a:pt x="11212259" y="862235"/>
                  </a:lnTo>
                  <a:lnTo>
                    <a:pt x="11224454" y="861141"/>
                  </a:lnTo>
                  <a:lnTo>
                    <a:pt x="11235698" y="857858"/>
                  </a:lnTo>
                  <a:lnTo>
                    <a:pt x="11245993" y="852387"/>
                  </a:lnTo>
                  <a:lnTo>
                    <a:pt x="11255336" y="844728"/>
                  </a:lnTo>
                  <a:lnTo>
                    <a:pt x="11257074" y="842655"/>
                  </a:lnTo>
                  <a:lnTo>
                    <a:pt x="11212259" y="842655"/>
                  </a:lnTo>
                  <a:lnTo>
                    <a:pt x="11204067" y="841920"/>
                  </a:lnTo>
                  <a:lnTo>
                    <a:pt x="11172450" y="810044"/>
                  </a:lnTo>
                  <a:lnTo>
                    <a:pt x="11171716" y="801650"/>
                  </a:lnTo>
                  <a:lnTo>
                    <a:pt x="11172450" y="793257"/>
                  </a:lnTo>
                  <a:lnTo>
                    <a:pt x="11196537" y="763583"/>
                  </a:lnTo>
                  <a:lnTo>
                    <a:pt x="11212259" y="760646"/>
                  </a:lnTo>
                  <a:lnTo>
                    <a:pt x="11257074" y="760646"/>
                  </a:lnTo>
                  <a:lnTo>
                    <a:pt x="11255336" y="758573"/>
                  </a:lnTo>
                  <a:lnTo>
                    <a:pt x="11245993" y="750914"/>
                  </a:lnTo>
                  <a:lnTo>
                    <a:pt x="11235698" y="745443"/>
                  </a:lnTo>
                  <a:lnTo>
                    <a:pt x="11224454" y="742160"/>
                  </a:lnTo>
                  <a:lnTo>
                    <a:pt x="11212259" y="741066"/>
                  </a:lnTo>
                  <a:close/>
                </a:path>
                <a:path w="15786100" h="5746115">
                  <a:moveTo>
                    <a:pt x="11257074" y="760646"/>
                  </a:moveTo>
                  <a:lnTo>
                    <a:pt x="11212259" y="760646"/>
                  </a:lnTo>
                  <a:lnTo>
                    <a:pt x="11220552" y="761381"/>
                  </a:lnTo>
                  <a:lnTo>
                    <a:pt x="11228154" y="763583"/>
                  </a:lnTo>
                  <a:lnTo>
                    <a:pt x="11252299" y="793257"/>
                  </a:lnTo>
                  <a:lnTo>
                    <a:pt x="11253033" y="801650"/>
                  </a:lnTo>
                  <a:lnTo>
                    <a:pt x="11252299" y="810044"/>
                  </a:lnTo>
                  <a:lnTo>
                    <a:pt x="11228154" y="839717"/>
                  </a:lnTo>
                  <a:lnTo>
                    <a:pt x="11212259" y="842655"/>
                  </a:lnTo>
                  <a:lnTo>
                    <a:pt x="11257074" y="842655"/>
                  </a:lnTo>
                  <a:lnTo>
                    <a:pt x="11263097" y="835470"/>
                  </a:lnTo>
                  <a:lnTo>
                    <a:pt x="11268640" y="825205"/>
                  </a:lnTo>
                  <a:lnTo>
                    <a:pt x="11271966" y="813931"/>
                  </a:lnTo>
                  <a:lnTo>
                    <a:pt x="11273075" y="801650"/>
                  </a:lnTo>
                  <a:lnTo>
                    <a:pt x="11271966" y="789369"/>
                  </a:lnTo>
                  <a:lnTo>
                    <a:pt x="11268640" y="778096"/>
                  </a:lnTo>
                  <a:lnTo>
                    <a:pt x="11263097" y="767831"/>
                  </a:lnTo>
                  <a:lnTo>
                    <a:pt x="11257074" y="760646"/>
                  </a:lnTo>
                  <a:close/>
                </a:path>
                <a:path w="15786100" h="5746115">
                  <a:moveTo>
                    <a:pt x="11348531" y="741066"/>
                  </a:moveTo>
                  <a:lnTo>
                    <a:pt x="11307297" y="758803"/>
                  </a:lnTo>
                  <a:lnTo>
                    <a:pt x="11290251" y="801650"/>
                  </a:lnTo>
                  <a:lnTo>
                    <a:pt x="11291316" y="813845"/>
                  </a:lnTo>
                  <a:lnTo>
                    <a:pt x="11316267" y="852387"/>
                  </a:lnTo>
                  <a:lnTo>
                    <a:pt x="11348531" y="862235"/>
                  </a:lnTo>
                  <a:lnTo>
                    <a:pt x="11361964" y="860810"/>
                  </a:lnTo>
                  <a:lnTo>
                    <a:pt x="11373698" y="856534"/>
                  </a:lnTo>
                  <a:lnTo>
                    <a:pt x="11383734" y="849407"/>
                  </a:lnTo>
                  <a:lnTo>
                    <a:pt x="11389183" y="842885"/>
                  </a:lnTo>
                  <a:lnTo>
                    <a:pt x="11351066" y="842885"/>
                  </a:lnTo>
                  <a:lnTo>
                    <a:pt x="11342773" y="842150"/>
                  </a:lnTo>
                  <a:lnTo>
                    <a:pt x="11313229" y="817776"/>
                  </a:lnTo>
                  <a:lnTo>
                    <a:pt x="11310292" y="801650"/>
                  </a:lnTo>
                  <a:lnTo>
                    <a:pt x="11311026" y="793257"/>
                  </a:lnTo>
                  <a:lnTo>
                    <a:pt x="11335171" y="763411"/>
                  </a:lnTo>
                  <a:lnTo>
                    <a:pt x="11351066" y="760416"/>
                  </a:lnTo>
                  <a:lnTo>
                    <a:pt x="11389183" y="760416"/>
                  </a:lnTo>
                  <a:lnTo>
                    <a:pt x="11383734" y="753894"/>
                  </a:lnTo>
                  <a:lnTo>
                    <a:pt x="11373698" y="746767"/>
                  </a:lnTo>
                  <a:lnTo>
                    <a:pt x="11361964" y="742491"/>
                  </a:lnTo>
                  <a:lnTo>
                    <a:pt x="11348531" y="741066"/>
                  </a:lnTo>
                  <a:close/>
                </a:path>
                <a:path w="15786100" h="5746115">
                  <a:moveTo>
                    <a:pt x="11412111" y="839429"/>
                  </a:moveTo>
                  <a:lnTo>
                    <a:pt x="11392070" y="839429"/>
                  </a:lnTo>
                  <a:lnTo>
                    <a:pt x="11392070" y="859240"/>
                  </a:lnTo>
                  <a:lnTo>
                    <a:pt x="11412111" y="859240"/>
                  </a:lnTo>
                  <a:lnTo>
                    <a:pt x="11412111" y="839429"/>
                  </a:lnTo>
                  <a:close/>
                </a:path>
                <a:path w="15786100" h="5746115">
                  <a:moveTo>
                    <a:pt x="11389183" y="760416"/>
                  </a:moveTo>
                  <a:lnTo>
                    <a:pt x="11351066" y="760416"/>
                  </a:lnTo>
                  <a:lnTo>
                    <a:pt x="11359459" y="761165"/>
                  </a:lnTo>
                  <a:lnTo>
                    <a:pt x="11367133" y="763411"/>
                  </a:lnTo>
                  <a:lnTo>
                    <a:pt x="11391336" y="793257"/>
                  </a:lnTo>
                  <a:lnTo>
                    <a:pt x="11392070" y="801650"/>
                  </a:lnTo>
                  <a:lnTo>
                    <a:pt x="11391336" y="810059"/>
                  </a:lnTo>
                  <a:lnTo>
                    <a:pt x="11367133" y="839948"/>
                  </a:lnTo>
                  <a:lnTo>
                    <a:pt x="11351066" y="842885"/>
                  </a:lnTo>
                  <a:lnTo>
                    <a:pt x="11389183" y="842885"/>
                  </a:lnTo>
                  <a:lnTo>
                    <a:pt x="11392070" y="839429"/>
                  </a:lnTo>
                  <a:lnTo>
                    <a:pt x="11412111" y="839429"/>
                  </a:lnTo>
                  <a:lnTo>
                    <a:pt x="11412111" y="763871"/>
                  </a:lnTo>
                  <a:lnTo>
                    <a:pt x="11392070" y="763871"/>
                  </a:lnTo>
                  <a:lnTo>
                    <a:pt x="11389183" y="760416"/>
                  </a:lnTo>
                  <a:close/>
                </a:path>
                <a:path w="15786100" h="5746115">
                  <a:moveTo>
                    <a:pt x="11412111" y="697989"/>
                  </a:moveTo>
                  <a:lnTo>
                    <a:pt x="11392070" y="697989"/>
                  </a:lnTo>
                  <a:lnTo>
                    <a:pt x="11392070" y="763871"/>
                  </a:lnTo>
                  <a:lnTo>
                    <a:pt x="11412111" y="763871"/>
                  </a:lnTo>
                  <a:lnTo>
                    <a:pt x="11412111" y="697989"/>
                  </a:lnTo>
                  <a:close/>
                </a:path>
                <a:path w="15786100" h="5746115">
                  <a:moveTo>
                    <a:pt x="11459982" y="744061"/>
                  </a:moveTo>
                  <a:lnTo>
                    <a:pt x="11439941" y="744061"/>
                  </a:lnTo>
                  <a:lnTo>
                    <a:pt x="11439941" y="814781"/>
                  </a:lnTo>
                  <a:lnTo>
                    <a:pt x="11458758" y="855108"/>
                  </a:lnTo>
                  <a:lnTo>
                    <a:pt x="11484631" y="862235"/>
                  </a:lnTo>
                  <a:lnTo>
                    <a:pt x="11496379" y="861011"/>
                  </a:lnTo>
                  <a:lnTo>
                    <a:pt x="11506515" y="857340"/>
                  </a:lnTo>
                  <a:lnTo>
                    <a:pt x="11515038" y="851221"/>
                  </a:lnTo>
                  <a:lnTo>
                    <a:pt x="11521577" y="843115"/>
                  </a:lnTo>
                  <a:lnTo>
                    <a:pt x="11479640" y="843115"/>
                  </a:lnTo>
                  <a:lnTo>
                    <a:pt x="11472652" y="840581"/>
                  </a:lnTo>
                  <a:lnTo>
                    <a:pt x="11467584" y="835513"/>
                  </a:lnTo>
                  <a:lnTo>
                    <a:pt x="11462516" y="830292"/>
                  </a:lnTo>
                  <a:lnTo>
                    <a:pt x="11459982" y="822997"/>
                  </a:lnTo>
                  <a:lnTo>
                    <a:pt x="11459982" y="744061"/>
                  </a:lnTo>
                  <a:close/>
                </a:path>
                <a:path w="15786100" h="5746115">
                  <a:moveTo>
                    <a:pt x="11541991" y="744061"/>
                  </a:moveTo>
                  <a:lnTo>
                    <a:pt x="11521949" y="744061"/>
                  </a:lnTo>
                  <a:lnTo>
                    <a:pt x="11521949" y="805106"/>
                  </a:lnTo>
                  <a:lnTo>
                    <a:pt x="11521373" y="814162"/>
                  </a:lnTo>
                  <a:lnTo>
                    <a:pt x="11495246" y="842655"/>
                  </a:lnTo>
                  <a:lnTo>
                    <a:pt x="11521949" y="842655"/>
                  </a:lnTo>
                  <a:lnTo>
                    <a:pt x="11521949" y="859240"/>
                  </a:lnTo>
                  <a:lnTo>
                    <a:pt x="11541991" y="859240"/>
                  </a:lnTo>
                  <a:lnTo>
                    <a:pt x="11541991" y="744061"/>
                  </a:lnTo>
                  <a:close/>
                </a:path>
                <a:path w="15786100" h="5746115">
                  <a:moveTo>
                    <a:pt x="11521949" y="842655"/>
                  </a:moveTo>
                  <a:lnTo>
                    <a:pt x="11494245" y="842655"/>
                  </a:lnTo>
                  <a:lnTo>
                    <a:pt x="11488547" y="843115"/>
                  </a:lnTo>
                  <a:lnTo>
                    <a:pt x="11521577" y="843115"/>
                  </a:lnTo>
                  <a:lnTo>
                    <a:pt x="11521949" y="842655"/>
                  </a:lnTo>
                  <a:close/>
                </a:path>
                <a:path w="15786100" h="5746115">
                  <a:moveTo>
                    <a:pt x="11626636" y="741066"/>
                  </a:moveTo>
                  <a:lnTo>
                    <a:pt x="11583329" y="758573"/>
                  </a:lnTo>
                  <a:lnTo>
                    <a:pt x="11566053" y="801650"/>
                  </a:lnTo>
                  <a:lnTo>
                    <a:pt x="11567132" y="814032"/>
                  </a:lnTo>
                  <a:lnTo>
                    <a:pt x="11592514" y="852517"/>
                  </a:lnTo>
                  <a:lnTo>
                    <a:pt x="11626636" y="862235"/>
                  </a:lnTo>
                  <a:lnTo>
                    <a:pt x="11634857" y="861731"/>
                  </a:lnTo>
                  <a:lnTo>
                    <a:pt x="11669483" y="844555"/>
                  </a:lnTo>
                  <a:lnTo>
                    <a:pt x="11671281" y="842424"/>
                  </a:lnTo>
                  <a:lnTo>
                    <a:pt x="11626636" y="842424"/>
                  </a:lnTo>
                  <a:lnTo>
                    <a:pt x="11618343" y="841690"/>
                  </a:lnTo>
                  <a:lnTo>
                    <a:pt x="11586813" y="809943"/>
                  </a:lnTo>
                  <a:lnTo>
                    <a:pt x="11586093" y="801650"/>
                  </a:lnTo>
                  <a:lnTo>
                    <a:pt x="11586813" y="793257"/>
                  </a:lnTo>
                  <a:lnTo>
                    <a:pt x="11610742" y="763583"/>
                  </a:lnTo>
                  <a:lnTo>
                    <a:pt x="11626636" y="760646"/>
                  </a:lnTo>
                  <a:lnTo>
                    <a:pt x="11670557" y="760646"/>
                  </a:lnTo>
                  <a:lnTo>
                    <a:pt x="11669137" y="758861"/>
                  </a:lnTo>
                  <a:lnTo>
                    <a:pt x="11634943" y="741584"/>
                  </a:lnTo>
                  <a:lnTo>
                    <a:pt x="11626636" y="741066"/>
                  </a:lnTo>
                  <a:close/>
                </a:path>
                <a:path w="15786100" h="5746115">
                  <a:moveTo>
                    <a:pt x="11661420" y="822383"/>
                  </a:moveTo>
                  <a:lnTo>
                    <a:pt x="11634315" y="842424"/>
                  </a:lnTo>
                  <a:lnTo>
                    <a:pt x="11671281" y="842424"/>
                  </a:lnTo>
                  <a:lnTo>
                    <a:pt x="11674379" y="838753"/>
                  </a:lnTo>
                  <a:lnTo>
                    <a:pt x="11678468" y="832288"/>
                  </a:lnTo>
                  <a:lnTo>
                    <a:pt x="11661420" y="822383"/>
                  </a:lnTo>
                  <a:close/>
                </a:path>
                <a:path w="15786100" h="5746115">
                  <a:moveTo>
                    <a:pt x="11670557" y="760646"/>
                  </a:moveTo>
                  <a:lnTo>
                    <a:pt x="11634315" y="760646"/>
                  </a:lnTo>
                  <a:lnTo>
                    <a:pt x="11641150" y="762489"/>
                  </a:lnTo>
                  <a:lnTo>
                    <a:pt x="11647138" y="766175"/>
                  </a:lnTo>
                  <a:lnTo>
                    <a:pt x="11653281" y="769861"/>
                  </a:lnTo>
                  <a:lnTo>
                    <a:pt x="11657812" y="774775"/>
                  </a:lnTo>
                  <a:lnTo>
                    <a:pt x="11660730" y="780918"/>
                  </a:lnTo>
                  <a:lnTo>
                    <a:pt x="11677546" y="771243"/>
                  </a:lnTo>
                  <a:lnTo>
                    <a:pt x="11673774" y="764692"/>
                  </a:lnTo>
                  <a:lnTo>
                    <a:pt x="11670557" y="760646"/>
                  </a:lnTo>
                  <a:close/>
                </a:path>
                <a:path w="15786100" h="5746115">
                  <a:moveTo>
                    <a:pt x="11750584" y="741066"/>
                  </a:moveTo>
                  <a:lnTo>
                    <a:pt x="11737333" y="742189"/>
                  </a:lnTo>
                  <a:lnTo>
                    <a:pt x="11737689" y="742189"/>
                  </a:lnTo>
                  <a:lnTo>
                    <a:pt x="11726339" y="745385"/>
                  </a:lnTo>
                  <a:lnTo>
                    <a:pt x="11694435" y="777808"/>
                  </a:lnTo>
                  <a:lnTo>
                    <a:pt x="11690231" y="801650"/>
                  </a:lnTo>
                  <a:lnTo>
                    <a:pt x="11691296" y="814219"/>
                  </a:lnTo>
                  <a:lnTo>
                    <a:pt x="11716549" y="852646"/>
                  </a:lnTo>
                  <a:lnTo>
                    <a:pt x="11751967" y="862235"/>
                  </a:lnTo>
                  <a:lnTo>
                    <a:pt x="11767832" y="860608"/>
                  </a:lnTo>
                  <a:lnTo>
                    <a:pt x="11781568" y="855727"/>
                  </a:lnTo>
                  <a:lnTo>
                    <a:pt x="11793172" y="847593"/>
                  </a:lnTo>
                  <a:lnTo>
                    <a:pt x="11796705" y="843345"/>
                  </a:lnTo>
                  <a:lnTo>
                    <a:pt x="11752427" y="843345"/>
                  </a:lnTo>
                  <a:lnTo>
                    <a:pt x="11744566" y="842813"/>
                  </a:lnTo>
                  <a:lnTo>
                    <a:pt x="11712733" y="818150"/>
                  </a:lnTo>
                  <a:lnTo>
                    <a:pt x="11710732" y="810865"/>
                  </a:lnTo>
                  <a:lnTo>
                    <a:pt x="11807252" y="810865"/>
                  </a:lnTo>
                  <a:lnTo>
                    <a:pt x="11807714" y="807793"/>
                  </a:lnTo>
                  <a:lnTo>
                    <a:pt x="11807944" y="804799"/>
                  </a:lnTo>
                  <a:lnTo>
                    <a:pt x="11807925" y="801650"/>
                  </a:lnTo>
                  <a:lnTo>
                    <a:pt x="11807234" y="793358"/>
                  </a:lnTo>
                  <a:lnTo>
                    <a:pt x="11710732" y="793358"/>
                  </a:lnTo>
                  <a:lnTo>
                    <a:pt x="11712503" y="786144"/>
                  </a:lnTo>
                  <a:lnTo>
                    <a:pt x="11742867" y="760531"/>
                  </a:lnTo>
                  <a:lnTo>
                    <a:pt x="11750584" y="759955"/>
                  </a:lnTo>
                  <a:lnTo>
                    <a:pt x="11792515" y="759955"/>
                  </a:lnTo>
                  <a:lnTo>
                    <a:pt x="11791818" y="759034"/>
                  </a:lnTo>
                  <a:lnTo>
                    <a:pt x="11783281" y="751173"/>
                  </a:lnTo>
                  <a:lnTo>
                    <a:pt x="11773563" y="745558"/>
                  </a:lnTo>
                  <a:lnTo>
                    <a:pt x="11762664" y="742189"/>
                  </a:lnTo>
                  <a:lnTo>
                    <a:pt x="11750584" y="741066"/>
                  </a:lnTo>
                  <a:close/>
                </a:path>
                <a:path w="15786100" h="5746115">
                  <a:moveTo>
                    <a:pt x="11785599" y="826529"/>
                  </a:moveTo>
                  <a:lnTo>
                    <a:pt x="11779638" y="833886"/>
                  </a:lnTo>
                  <a:lnTo>
                    <a:pt x="11772123" y="839141"/>
                  </a:lnTo>
                  <a:lnTo>
                    <a:pt x="11763053" y="842294"/>
                  </a:lnTo>
                  <a:lnTo>
                    <a:pt x="11752427" y="843345"/>
                  </a:lnTo>
                  <a:lnTo>
                    <a:pt x="11796705" y="843345"/>
                  </a:lnTo>
                  <a:lnTo>
                    <a:pt x="11802646" y="836204"/>
                  </a:lnTo>
                  <a:lnTo>
                    <a:pt x="11785599" y="826529"/>
                  </a:lnTo>
                  <a:close/>
                </a:path>
                <a:path w="15786100" h="5746115">
                  <a:moveTo>
                    <a:pt x="11792515" y="759955"/>
                  </a:moveTo>
                  <a:lnTo>
                    <a:pt x="11750584" y="759955"/>
                  </a:lnTo>
                  <a:lnTo>
                    <a:pt x="11757822" y="760531"/>
                  </a:lnTo>
                  <a:lnTo>
                    <a:pt x="11757448" y="760531"/>
                  </a:lnTo>
                  <a:lnTo>
                    <a:pt x="11787672" y="793358"/>
                  </a:lnTo>
                  <a:lnTo>
                    <a:pt x="11807234" y="793358"/>
                  </a:lnTo>
                  <a:lnTo>
                    <a:pt x="11806936" y="789787"/>
                  </a:lnTo>
                  <a:lnTo>
                    <a:pt x="11804006" y="778960"/>
                  </a:lnTo>
                  <a:lnTo>
                    <a:pt x="11803913" y="778615"/>
                  </a:lnTo>
                  <a:lnTo>
                    <a:pt x="11798930" y="768479"/>
                  </a:lnTo>
                  <a:lnTo>
                    <a:pt x="11798242" y="767528"/>
                  </a:lnTo>
                  <a:lnTo>
                    <a:pt x="11792515" y="759955"/>
                  </a:lnTo>
                  <a:close/>
                </a:path>
                <a:path w="15786100" h="5746115">
                  <a:moveTo>
                    <a:pt x="11836619" y="825377"/>
                  </a:moveTo>
                  <a:lnTo>
                    <a:pt x="11819341" y="835283"/>
                  </a:lnTo>
                  <a:lnTo>
                    <a:pt x="11822307" y="841085"/>
                  </a:lnTo>
                  <a:lnTo>
                    <a:pt x="11826137" y="846283"/>
                  </a:lnTo>
                  <a:lnTo>
                    <a:pt x="11865182" y="862235"/>
                  </a:lnTo>
                  <a:lnTo>
                    <a:pt x="11874196" y="861645"/>
                  </a:lnTo>
                  <a:lnTo>
                    <a:pt x="11904200" y="843345"/>
                  </a:lnTo>
                  <a:lnTo>
                    <a:pt x="11858118" y="843345"/>
                  </a:lnTo>
                  <a:lnTo>
                    <a:pt x="11852269" y="841791"/>
                  </a:lnTo>
                  <a:lnTo>
                    <a:pt x="11851034" y="841085"/>
                  </a:lnTo>
                  <a:lnTo>
                    <a:pt x="11841917" y="835283"/>
                  </a:lnTo>
                  <a:lnTo>
                    <a:pt x="11838460" y="830906"/>
                  </a:lnTo>
                  <a:lnTo>
                    <a:pt x="11836619" y="825377"/>
                  </a:lnTo>
                  <a:close/>
                </a:path>
                <a:path w="15786100" h="5746115">
                  <a:moveTo>
                    <a:pt x="11864262" y="741066"/>
                  </a:moveTo>
                  <a:lnTo>
                    <a:pt x="11826367" y="761741"/>
                  </a:lnTo>
                  <a:lnTo>
                    <a:pt x="11824280" y="768018"/>
                  </a:lnTo>
                  <a:lnTo>
                    <a:pt x="11824208" y="768234"/>
                  </a:lnTo>
                  <a:lnTo>
                    <a:pt x="11823581" y="774468"/>
                  </a:lnTo>
                  <a:lnTo>
                    <a:pt x="11823542" y="783222"/>
                  </a:lnTo>
                  <a:lnTo>
                    <a:pt x="11825714" y="789365"/>
                  </a:lnTo>
                  <a:lnTo>
                    <a:pt x="11858886" y="808945"/>
                  </a:lnTo>
                  <a:lnTo>
                    <a:pt x="11871480" y="812170"/>
                  </a:lnTo>
                  <a:lnTo>
                    <a:pt x="11876855" y="814320"/>
                  </a:lnTo>
                  <a:lnTo>
                    <a:pt x="11881308" y="817085"/>
                  </a:lnTo>
                  <a:lnTo>
                    <a:pt x="11885762" y="819695"/>
                  </a:lnTo>
                  <a:lnTo>
                    <a:pt x="11887989" y="823227"/>
                  </a:lnTo>
                  <a:lnTo>
                    <a:pt x="11887989" y="833056"/>
                  </a:lnTo>
                  <a:lnTo>
                    <a:pt x="11885839" y="837049"/>
                  </a:lnTo>
                  <a:lnTo>
                    <a:pt x="11881538" y="839660"/>
                  </a:lnTo>
                  <a:lnTo>
                    <a:pt x="11877238" y="842117"/>
                  </a:lnTo>
                  <a:lnTo>
                    <a:pt x="11871787" y="843345"/>
                  </a:lnTo>
                  <a:lnTo>
                    <a:pt x="11904200" y="843345"/>
                  </a:lnTo>
                  <a:lnTo>
                    <a:pt x="11905207" y="841791"/>
                  </a:lnTo>
                  <a:lnTo>
                    <a:pt x="11907442" y="835283"/>
                  </a:lnTo>
                  <a:lnTo>
                    <a:pt x="11907496" y="835125"/>
                  </a:lnTo>
                  <a:lnTo>
                    <a:pt x="11908260" y="827681"/>
                  </a:lnTo>
                  <a:lnTo>
                    <a:pt x="11908206" y="819695"/>
                  </a:lnTo>
                  <a:lnTo>
                    <a:pt x="11906033" y="813476"/>
                  </a:lnTo>
                  <a:lnTo>
                    <a:pt x="11901580" y="808561"/>
                  </a:lnTo>
                  <a:lnTo>
                    <a:pt x="11897125" y="803493"/>
                  </a:lnTo>
                  <a:lnTo>
                    <a:pt x="11891751" y="799961"/>
                  </a:lnTo>
                  <a:lnTo>
                    <a:pt x="11885454" y="797965"/>
                  </a:lnTo>
                  <a:lnTo>
                    <a:pt x="11879158" y="795815"/>
                  </a:lnTo>
                  <a:lnTo>
                    <a:pt x="11872862" y="793972"/>
                  </a:lnTo>
                  <a:lnTo>
                    <a:pt x="11866565" y="792436"/>
                  </a:lnTo>
                  <a:lnTo>
                    <a:pt x="11860269" y="790747"/>
                  </a:lnTo>
                  <a:lnTo>
                    <a:pt x="11854894" y="788597"/>
                  </a:lnTo>
                  <a:lnTo>
                    <a:pt x="11850440" y="785986"/>
                  </a:lnTo>
                  <a:lnTo>
                    <a:pt x="11845986" y="783222"/>
                  </a:lnTo>
                  <a:lnTo>
                    <a:pt x="11843760" y="779613"/>
                  </a:lnTo>
                  <a:lnTo>
                    <a:pt x="11843760" y="770245"/>
                  </a:lnTo>
                  <a:lnTo>
                    <a:pt x="11845756" y="766482"/>
                  </a:lnTo>
                  <a:lnTo>
                    <a:pt x="11849748" y="763871"/>
                  </a:lnTo>
                  <a:lnTo>
                    <a:pt x="11853741" y="761107"/>
                  </a:lnTo>
                  <a:lnTo>
                    <a:pt x="11858579" y="759725"/>
                  </a:lnTo>
                  <a:lnTo>
                    <a:pt x="11903131" y="759725"/>
                  </a:lnTo>
                  <a:lnTo>
                    <a:pt x="11902040" y="757498"/>
                  </a:lnTo>
                  <a:lnTo>
                    <a:pt x="11871086" y="741469"/>
                  </a:lnTo>
                  <a:lnTo>
                    <a:pt x="11864262" y="741066"/>
                  </a:lnTo>
                  <a:close/>
                </a:path>
                <a:path w="15786100" h="5746115">
                  <a:moveTo>
                    <a:pt x="11903131" y="759725"/>
                  </a:moveTo>
                  <a:lnTo>
                    <a:pt x="11864262" y="759725"/>
                  </a:lnTo>
                  <a:lnTo>
                    <a:pt x="11872713" y="760646"/>
                  </a:lnTo>
                  <a:lnTo>
                    <a:pt x="11879637" y="763411"/>
                  </a:lnTo>
                  <a:lnTo>
                    <a:pt x="11885036" y="768018"/>
                  </a:lnTo>
                  <a:lnTo>
                    <a:pt x="11888909" y="774468"/>
                  </a:lnTo>
                  <a:lnTo>
                    <a:pt x="11905726" y="765023"/>
                  </a:lnTo>
                  <a:lnTo>
                    <a:pt x="11903131" y="759725"/>
                  </a:lnTo>
                  <a:close/>
                </a:path>
                <a:path w="15786100" h="5746115">
                  <a:moveTo>
                    <a:pt x="12041409" y="741066"/>
                  </a:moveTo>
                  <a:lnTo>
                    <a:pt x="12000175" y="758803"/>
                  </a:lnTo>
                  <a:lnTo>
                    <a:pt x="11983129" y="801650"/>
                  </a:lnTo>
                  <a:lnTo>
                    <a:pt x="11984195" y="813845"/>
                  </a:lnTo>
                  <a:lnTo>
                    <a:pt x="11987309" y="824802"/>
                  </a:lnTo>
                  <a:lnTo>
                    <a:pt x="11987391" y="825090"/>
                  </a:lnTo>
                  <a:lnTo>
                    <a:pt x="12019007" y="857858"/>
                  </a:lnTo>
                  <a:lnTo>
                    <a:pt x="12041409" y="862235"/>
                  </a:lnTo>
                  <a:lnTo>
                    <a:pt x="12054842" y="860810"/>
                  </a:lnTo>
                  <a:lnTo>
                    <a:pt x="12066577" y="856534"/>
                  </a:lnTo>
                  <a:lnTo>
                    <a:pt x="12076612" y="849407"/>
                  </a:lnTo>
                  <a:lnTo>
                    <a:pt x="12082061" y="842885"/>
                  </a:lnTo>
                  <a:lnTo>
                    <a:pt x="12043944" y="842885"/>
                  </a:lnTo>
                  <a:lnTo>
                    <a:pt x="12035651" y="842150"/>
                  </a:lnTo>
                  <a:lnTo>
                    <a:pt x="12006107" y="817776"/>
                  </a:lnTo>
                  <a:lnTo>
                    <a:pt x="12003170" y="801650"/>
                  </a:lnTo>
                  <a:lnTo>
                    <a:pt x="12003904" y="793257"/>
                  </a:lnTo>
                  <a:lnTo>
                    <a:pt x="12028049" y="763411"/>
                  </a:lnTo>
                  <a:lnTo>
                    <a:pt x="12043944" y="760416"/>
                  </a:lnTo>
                  <a:lnTo>
                    <a:pt x="12082061" y="760416"/>
                  </a:lnTo>
                  <a:lnTo>
                    <a:pt x="12076612" y="753894"/>
                  </a:lnTo>
                  <a:lnTo>
                    <a:pt x="12066577" y="746767"/>
                  </a:lnTo>
                  <a:lnTo>
                    <a:pt x="12054842" y="742491"/>
                  </a:lnTo>
                  <a:lnTo>
                    <a:pt x="12041409" y="741066"/>
                  </a:lnTo>
                  <a:close/>
                </a:path>
                <a:path w="15786100" h="5746115">
                  <a:moveTo>
                    <a:pt x="12104989" y="839429"/>
                  </a:moveTo>
                  <a:lnTo>
                    <a:pt x="12084948" y="839429"/>
                  </a:lnTo>
                  <a:lnTo>
                    <a:pt x="12084948" y="859240"/>
                  </a:lnTo>
                  <a:lnTo>
                    <a:pt x="12104989" y="859240"/>
                  </a:lnTo>
                  <a:lnTo>
                    <a:pt x="12104989" y="839429"/>
                  </a:lnTo>
                  <a:close/>
                </a:path>
                <a:path w="15786100" h="5746115">
                  <a:moveTo>
                    <a:pt x="12082061" y="760416"/>
                  </a:moveTo>
                  <a:lnTo>
                    <a:pt x="12043944" y="760416"/>
                  </a:lnTo>
                  <a:lnTo>
                    <a:pt x="12052337" y="761165"/>
                  </a:lnTo>
                  <a:lnTo>
                    <a:pt x="12060011" y="763411"/>
                  </a:lnTo>
                  <a:lnTo>
                    <a:pt x="12084214" y="793257"/>
                  </a:lnTo>
                  <a:lnTo>
                    <a:pt x="12084948" y="801650"/>
                  </a:lnTo>
                  <a:lnTo>
                    <a:pt x="12084214" y="810059"/>
                  </a:lnTo>
                  <a:lnTo>
                    <a:pt x="12060011" y="839948"/>
                  </a:lnTo>
                  <a:lnTo>
                    <a:pt x="12043944" y="842885"/>
                  </a:lnTo>
                  <a:lnTo>
                    <a:pt x="12082061" y="842885"/>
                  </a:lnTo>
                  <a:lnTo>
                    <a:pt x="12084948" y="839429"/>
                  </a:lnTo>
                  <a:lnTo>
                    <a:pt x="12104989" y="839429"/>
                  </a:lnTo>
                  <a:lnTo>
                    <a:pt x="12104989" y="763871"/>
                  </a:lnTo>
                  <a:lnTo>
                    <a:pt x="12084948" y="763871"/>
                  </a:lnTo>
                  <a:lnTo>
                    <a:pt x="12082061" y="760416"/>
                  </a:lnTo>
                  <a:close/>
                </a:path>
                <a:path w="15786100" h="5746115">
                  <a:moveTo>
                    <a:pt x="12104989" y="744061"/>
                  </a:moveTo>
                  <a:lnTo>
                    <a:pt x="12084948" y="744061"/>
                  </a:lnTo>
                  <a:lnTo>
                    <a:pt x="12084948" y="763871"/>
                  </a:lnTo>
                  <a:lnTo>
                    <a:pt x="12104989" y="763871"/>
                  </a:lnTo>
                  <a:lnTo>
                    <a:pt x="12104989" y="744061"/>
                  </a:lnTo>
                  <a:close/>
                </a:path>
                <a:path w="15786100" h="5746115">
                  <a:moveTo>
                    <a:pt x="12155394" y="744061"/>
                  </a:moveTo>
                  <a:lnTo>
                    <a:pt x="12135353" y="744061"/>
                  </a:lnTo>
                  <a:lnTo>
                    <a:pt x="12135353" y="859240"/>
                  </a:lnTo>
                  <a:lnTo>
                    <a:pt x="12155394" y="859240"/>
                  </a:lnTo>
                  <a:lnTo>
                    <a:pt x="12155394" y="798195"/>
                  </a:lnTo>
                  <a:lnTo>
                    <a:pt x="12155970" y="789153"/>
                  </a:lnTo>
                  <a:lnTo>
                    <a:pt x="12181306" y="760877"/>
                  </a:lnTo>
                  <a:lnTo>
                    <a:pt x="12180455" y="760877"/>
                  </a:lnTo>
                  <a:lnTo>
                    <a:pt x="12183237" y="760646"/>
                  </a:lnTo>
                  <a:lnTo>
                    <a:pt x="12155394" y="760646"/>
                  </a:lnTo>
                  <a:lnTo>
                    <a:pt x="12155394" y="744061"/>
                  </a:lnTo>
                  <a:close/>
                </a:path>
                <a:path w="15786100" h="5746115">
                  <a:moveTo>
                    <a:pt x="12230001" y="760186"/>
                  </a:moveTo>
                  <a:lnTo>
                    <a:pt x="12197704" y="760186"/>
                  </a:lnTo>
                  <a:lnTo>
                    <a:pt x="12204691" y="762797"/>
                  </a:lnTo>
                  <a:lnTo>
                    <a:pt x="12209759" y="768018"/>
                  </a:lnTo>
                  <a:lnTo>
                    <a:pt x="12214827" y="773086"/>
                  </a:lnTo>
                  <a:lnTo>
                    <a:pt x="12217362" y="780304"/>
                  </a:lnTo>
                  <a:lnTo>
                    <a:pt x="12217362" y="859240"/>
                  </a:lnTo>
                  <a:lnTo>
                    <a:pt x="12237402" y="859240"/>
                  </a:lnTo>
                  <a:lnTo>
                    <a:pt x="12237402" y="788520"/>
                  </a:lnTo>
                  <a:lnTo>
                    <a:pt x="12236639" y="778154"/>
                  </a:lnTo>
                  <a:lnTo>
                    <a:pt x="12234350" y="768939"/>
                  </a:lnTo>
                  <a:lnTo>
                    <a:pt x="12230535" y="760877"/>
                  </a:lnTo>
                  <a:lnTo>
                    <a:pt x="12230001" y="760186"/>
                  </a:lnTo>
                  <a:close/>
                </a:path>
                <a:path w="15786100" h="5746115">
                  <a:moveTo>
                    <a:pt x="12192713" y="741066"/>
                  </a:moveTo>
                  <a:lnTo>
                    <a:pt x="12180964" y="742290"/>
                  </a:lnTo>
                  <a:lnTo>
                    <a:pt x="12170828" y="745961"/>
                  </a:lnTo>
                  <a:lnTo>
                    <a:pt x="12162305" y="752080"/>
                  </a:lnTo>
                  <a:lnTo>
                    <a:pt x="12155394" y="760646"/>
                  </a:lnTo>
                  <a:lnTo>
                    <a:pt x="12183237" y="760646"/>
                  </a:lnTo>
                  <a:lnTo>
                    <a:pt x="12188797" y="760186"/>
                  </a:lnTo>
                  <a:lnTo>
                    <a:pt x="12230001" y="760186"/>
                  </a:lnTo>
                  <a:lnTo>
                    <a:pt x="12225193" y="753966"/>
                  </a:lnTo>
                  <a:lnTo>
                    <a:pt x="12218585" y="748322"/>
                  </a:lnTo>
                  <a:lnTo>
                    <a:pt x="12210969" y="744291"/>
                  </a:lnTo>
                  <a:lnTo>
                    <a:pt x="12202345" y="741872"/>
                  </a:lnTo>
                  <a:lnTo>
                    <a:pt x="12192713" y="741066"/>
                  </a:lnTo>
                  <a:close/>
                </a:path>
                <a:path w="15786100" h="5746115">
                  <a:moveTo>
                    <a:pt x="12317211" y="741066"/>
                  </a:moveTo>
                  <a:lnTo>
                    <a:pt x="12275977" y="758803"/>
                  </a:lnTo>
                  <a:lnTo>
                    <a:pt x="12258931" y="801650"/>
                  </a:lnTo>
                  <a:lnTo>
                    <a:pt x="12259996" y="813845"/>
                  </a:lnTo>
                  <a:lnTo>
                    <a:pt x="12263110" y="824802"/>
                  </a:lnTo>
                  <a:lnTo>
                    <a:pt x="12263192" y="825090"/>
                  </a:lnTo>
                  <a:lnTo>
                    <a:pt x="12294809" y="857858"/>
                  </a:lnTo>
                  <a:lnTo>
                    <a:pt x="12317211" y="862235"/>
                  </a:lnTo>
                  <a:lnTo>
                    <a:pt x="12330644" y="860810"/>
                  </a:lnTo>
                  <a:lnTo>
                    <a:pt x="12342378" y="856534"/>
                  </a:lnTo>
                  <a:lnTo>
                    <a:pt x="12352413" y="849407"/>
                  </a:lnTo>
                  <a:lnTo>
                    <a:pt x="12357863" y="842885"/>
                  </a:lnTo>
                  <a:lnTo>
                    <a:pt x="12319745" y="842885"/>
                  </a:lnTo>
                  <a:lnTo>
                    <a:pt x="12311452" y="842150"/>
                  </a:lnTo>
                  <a:lnTo>
                    <a:pt x="12281908" y="817776"/>
                  </a:lnTo>
                  <a:lnTo>
                    <a:pt x="12278971" y="801650"/>
                  </a:lnTo>
                  <a:lnTo>
                    <a:pt x="12279706" y="793257"/>
                  </a:lnTo>
                  <a:lnTo>
                    <a:pt x="12303850" y="763411"/>
                  </a:lnTo>
                  <a:lnTo>
                    <a:pt x="12319745" y="760416"/>
                  </a:lnTo>
                  <a:lnTo>
                    <a:pt x="12357863" y="760416"/>
                  </a:lnTo>
                  <a:lnTo>
                    <a:pt x="12352413" y="753894"/>
                  </a:lnTo>
                  <a:lnTo>
                    <a:pt x="12342378" y="746767"/>
                  </a:lnTo>
                  <a:lnTo>
                    <a:pt x="12330644" y="742491"/>
                  </a:lnTo>
                  <a:lnTo>
                    <a:pt x="12317211" y="741066"/>
                  </a:lnTo>
                  <a:close/>
                </a:path>
                <a:path w="15786100" h="5746115">
                  <a:moveTo>
                    <a:pt x="12380790" y="839429"/>
                  </a:moveTo>
                  <a:lnTo>
                    <a:pt x="12360750" y="839429"/>
                  </a:lnTo>
                  <a:lnTo>
                    <a:pt x="12360750" y="859240"/>
                  </a:lnTo>
                  <a:lnTo>
                    <a:pt x="12380790" y="859240"/>
                  </a:lnTo>
                  <a:lnTo>
                    <a:pt x="12380790" y="839429"/>
                  </a:lnTo>
                  <a:close/>
                </a:path>
                <a:path w="15786100" h="5746115">
                  <a:moveTo>
                    <a:pt x="12357863" y="760416"/>
                  </a:moveTo>
                  <a:lnTo>
                    <a:pt x="12319745" y="760416"/>
                  </a:lnTo>
                  <a:lnTo>
                    <a:pt x="12328139" y="761165"/>
                  </a:lnTo>
                  <a:lnTo>
                    <a:pt x="12335813" y="763411"/>
                  </a:lnTo>
                  <a:lnTo>
                    <a:pt x="12360015" y="793257"/>
                  </a:lnTo>
                  <a:lnTo>
                    <a:pt x="12360750" y="801650"/>
                  </a:lnTo>
                  <a:lnTo>
                    <a:pt x="12360015" y="810059"/>
                  </a:lnTo>
                  <a:lnTo>
                    <a:pt x="12335813" y="839948"/>
                  </a:lnTo>
                  <a:lnTo>
                    <a:pt x="12319745" y="842885"/>
                  </a:lnTo>
                  <a:lnTo>
                    <a:pt x="12357863" y="842885"/>
                  </a:lnTo>
                  <a:lnTo>
                    <a:pt x="12360750" y="839429"/>
                  </a:lnTo>
                  <a:lnTo>
                    <a:pt x="12380790" y="839429"/>
                  </a:lnTo>
                  <a:lnTo>
                    <a:pt x="12380790" y="763871"/>
                  </a:lnTo>
                  <a:lnTo>
                    <a:pt x="12360750" y="763871"/>
                  </a:lnTo>
                  <a:lnTo>
                    <a:pt x="12357863" y="760416"/>
                  </a:lnTo>
                  <a:close/>
                </a:path>
                <a:path w="15786100" h="5746115">
                  <a:moveTo>
                    <a:pt x="12380790" y="697989"/>
                  </a:moveTo>
                  <a:lnTo>
                    <a:pt x="12360750" y="697989"/>
                  </a:lnTo>
                  <a:lnTo>
                    <a:pt x="12360750" y="763871"/>
                  </a:lnTo>
                  <a:lnTo>
                    <a:pt x="12380790" y="763871"/>
                  </a:lnTo>
                  <a:lnTo>
                    <a:pt x="12380790" y="697989"/>
                  </a:lnTo>
                  <a:close/>
                </a:path>
                <a:path w="15786100" h="5746115">
                  <a:moveTo>
                    <a:pt x="12488785" y="744061"/>
                  </a:moveTo>
                  <a:lnTo>
                    <a:pt x="12468745" y="744061"/>
                  </a:lnTo>
                  <a:lnTo>
                    <a:pt x="12468745" y="905312"/>
                  </a:lnTo>
                  <a:lnTo>
                    <a:pt x="12488785" y="905312"/>
                  </a:lnTo>
                  <a:lnTo>
                    <a:pt x="12488785" y="839429"/>
                  </a:lnTo>
                  <a:lnTo>
                    <a:pt x="12512740" y="839429"/>
                  </a:lnTo>
                  <a:lnTo>
                    <a:pt x="12488785" y="801650"/>
                  </a:lnTo>
                  <a:lnTo>
                    <a:pt x="12489520" y="793257"/>
                  </a:lnTo>
                  <a:lnTo>
                    <a:pt x="12512866" y="763871"/>
                  </a:lnTo>
                  <a:lnTo>
                    <a:pt x="12488785" y="763871"/>
                  </a:lnTo>
                  <a:lnTo>
                    <a:pt x="12488785" y="744061"/>
                  </a:lnTo>
                  <a:close/>
                </a:path>
                <a:path w="15786100" h="5746115">
                  <a:moveTo>
                    <a:pt x="12512740" y="839429"/>
                  </a:moveTo>
                  <a:lnTo>
                    <a:pt x="12488785" y="839429"/>
                  </a:lnTo>
                  <a:lnTo>
                    <a:pt x="12497122" y="849407"/>
                  </a:lnTo>
                  <a:lnTo>
                    <a:pt x="12507157" y="856534"/>
                  </a:lnTo>
                  <a:lnTo>
                    <a:pt x="12518891" y="860810"/>
                  </a:lnTo>
                  <a:lnTo>
                    <a:pt x="12532324" y="862235"/>
                  </a:lnTo>
                  <a:lnTo>
                    <a:pt x="12543971" y="861141"/>
                  </a:lnTo>
                  <a:lnTo>
                    <a:pt x="12554726" y="857858"/>
                  </a:lnTo>
                  <a:lnTo>
                    <a:pt x="12564589" y="852387"/>
                  </a:lnTo>
                  <a:lnTo>
                    <a:pt x="12573558" y="844728"/>
                  </a:lnTo>
                  <a:lnTo>
                    <a:pt x="12575029" y="842885"/>
                  </a:lnTo>
                  <a:lnTo>
                    <a:pt x="12529789" y="842885"/>
                  </a:lnTo>
                  <a:lnTo>
                    <a:pt x="12521396" y="842150"/>
                  </a:lnTo>
                  <a:lnTo>
                    <a:pt x="12513722" y="839948"/>
                  </a:lnTo>
                  <a:lnTo>
                    <a:pt x="12512740" y="839429"/>
                  </a:lnTo>
                  <a:close/>
                </a:path>
                <a:path w="15786100" h="5746115">
                  <a:moveTo>
                    <a:pt x="12574860" y="760416"/>
                  </a:moveTo>
                  <a:lnTo>
                    <a:pt x="12529789" y="760416"/>
                  </a:lnTo>
                  <a:lnTo>
                    <a:pt x="12538082" y="761165"/>
                  </a:lnTo>
                  <a:lnTo>
                    <a:pt x="12545684" y="763411"/>
                  </a:lnTo>
                  <a:lnTo>
                    <a:pt x="12569829" y="793257"/>
                  </a:lnTo>
                  <a:lnTo>
                    <a:pt x="12570564" y="801650"/>
                  </a:lnTo>
                  <a:lnTo>
                    <a:pt x="12569829" y="810059"/>
                  </a:lnTo>
                  <a:lnTo>
                    <a:pt x="12545684" y="839948"/>
                  </a:lnTo>
                  <a:lnTo>
                    <a:pt x="12529789" y="842885"/>
                  </a:lnTo>
                  <a:lnTo>
                    <a:pt x="12575029" y="842885"/>
                  </a:lnTo>
                  <a:lnTo>
                    <a:pt x="12581016" y="835384"/>
                  </a:lnTo>
                  <a:lnTo>
                    <a:pt x="12586343" y="825090"/>
                  </a:lnTo>
                  <a:lnTo>
                    <a:pt x="12589539" y="813845"/>
                  </a:lnTo>
                  <a:lnTo>
                    <a:pt x="12590604" y="801650"/>
                  </a:lnTo>
                  <a:lnTo>
                    <a:pt x="12589539" y="789470"/>
                  </a:lnTo>
                  <a:lnTo>
                    <a:pt x="12586446" y="778629"/>
                  </a:lnTo>
                  <a:lnTo>
                    <a:pt x="12586343" y="778269"/>
                  </a:lnTo>
                  <a:lnTo>
                    <a:pt x="12581016" y="768047"/>
                  </a:lnTo>
                  <a:lnTo>
                    <a:pt x="12574860" y="760416"/>
                  </a:lnTo>
                  <a:close/>
                </a:path>
                <a:path w="15786100" h="5746115">
                  <a:moveTo>
                    <a:pt x="12532324" y="741066"/>
                  </a:moveTo>
                  <a:lnTo>
                    <a:pt x="12518891" y="742491"/>
                  </a:lnTo>
                  <a:lnTo>
                    <a:pt x="12507157" y="746767"/>
                  </a:lnTo>
                  <a:lnTo>
                    <a:pt x="12497122" y="753894"/>
                  </a:lnTo>
                  <a:lnTo>
                    <a:pt x="12488785" y="763871"/>
                  </a:lnTo>
                  <a:lnTo>
                    <a:pt x="12512866" y="763871"/>
                  </a:lnTo>
                  <a:lnTo>
                    <a:pt x="12513722" y="763411"/>
                  </a:lnTo>
                  <a:lnTo>
                    <a:pt x="12521396" y="761165"/>
                  </a:lnTo>
                  <a:lnTo>
                    <a:pt x="12529789" y="760416"/>
                  </a:lnTo>
                  <a:lnTo>
                    <a:pt x="12574860" y="760416"/>
                  </a:lnTo>
                  <a:lnTo>
                    <a:pt x="12573558" y="758803"/>
                  </a:lnTo>
                  <a:lnTo>
                    <a:pt x="12564589" y="751043"/>
                  </a:lnTo>
                  <a:lnTo>
                    <a:pt x="12554726" y="745500"/>
                  </a:lnTo>
                  <a:lnTo>
                    <a:pt x="12543971" y="742174"/>
                  </a:lnTo>
                  <a:lnTo>
                    <a:pt x="12532324" y="741066"/>
                  </a:lnTo>
                  <a:close/>
                </a:path>
                <a:path w="15786100" h="5746115">
                  <a:moveTo>
                    <a:pt x="12634560" y="744061"/>
                  </a:moveTo>
                  <a:lnTo>
                    <a:pt x="12614519" y="744061"/>
                  </a:lnTo>
                  <a:lnTo>
                    <a:pt x="12614519" y="859240"/>
                  </a:lnTo>
                  <a:lnTo>
                    <a:pt x="12634560" y="859240"/>
                  </a:lnTo>
                  <a:lnTo>
                    <a:pt x="12634560" y="798195"/>
                  </a:lnTo>
                  <a:lnTo>
                    <a:pt x="12635222" y="789398"/>
                  </a:lnTo>
                  <a:lnTo>
                    <a:pt x="12662286" y="763411"/>
                  </a:lnTo>
                  <a:lnTo>
                    <a:pt x="12634560" y="763411"/>
                  </a:lnTo>
                  <a:lnTo>
                    <a:pt x="12634560" y="744061"/>
                  </a:lnTo>
                  <a:close/>
                </a:path>
                <a:path w="15786100" h="5746115">
                  <a:moveTo>
                    <a:pt x="12670496" y="741987"/>
                  </a:moveTo>
                  <a:lnTo>
                    <a:pt x="12658488" y="743326"/>
                  </a:lnTo>
                  <a:lnTo>
                    <a:pt x="12648497" y="747343"/>
                  </a:lnTo>
                  <a:lnTo>
                    <a:pt x="12640520" y="754038"/>
                  </a:lnTo>
                  <a:lnTo>
                    <a:pt x="12634560" y="763411"/>
                  </a:lnTo>
                  <a:lnTo>
                    <a:pt x="12662286" y="763411"/>
                  </a:lnTo>
                  <a:lnTo>
                    <a:pt x="12663384" y="763181"/>
                  </a:lnTo>
                  <a:lnTo>
                    <a:pt x="12670496" y="762950"/>
                  </a:lnTo>
                  <a:lnTo>
                    <a:pt x="12670496" y="741987"/>
                  </a:lnTo>
                  <a:close/>
                </a:path>
                <a:path w="15786100" h="5746115">
                  <a:moveTo>
                    <a:pt x="12737940" y="741066"/>
                  </a:moveTo>
                  <a:lnTo>
                    <a:pt x="12694864" y="758573"/>
                  </a:lnTo>
                  <a:lnTo>
                    <a:pt x="12677357" y="801650"/>
                  </a:lnTo>
                  <a:lnTo>
                    <a:pt x="12678451" y="813931"/>
                  </a:lnTo>
                  <a:lnTo>
                    <a:pt x="12704208" y="852387"/>
                  </a:lnTo>
                  <a:lnTo>
                    <a:pt x="12737940" y="862235"/>
                  </a:lnTo>
                  <a:lnTo>
                    <a:pt x="12750136" y="861141"/>
                  </a:lnTo>
                  <a:lnTo>
                    <a:pt x="12761380" y="857858"/>
                  </a:lnTo>
                  <a:lnTo>
                    <a:pt x="12771674" y="852387"/>
                  </a:lnTo>
                  <a:lnTo>
                    <a:pt x="12781018" y="844728"/>
                  </a:lnTo>
                  <a:lnTo>
                    <a:pt x="12782756" y="842655"/>
                  </a:lnTo>
                  <a:lnTo>
                    <a:pt x="12737940" y="842655"/>
                  </a:lnTo>
                  <a:lnTo>
                    <a:pt x="12729748" y="841920"/>
                  </a:lnTo>
                  <a:lnTo>
                    <a:pt x="12698132" y="810044"/>
                  </a:lnTo>
                  <a:lnTo>
                    <a:pt x="12697398" y="801650"/>
                  </a:lnTo>
                  <a:lnTo>
                    <a:pt x="12698132" y="793257"/>
                  </a:lnTo>
                  <a:lnTo>
                    <a:pt x="12722219" y="763583"/>
                  </a:lnTo>
                  <a:lnTo>
                    <a:pt x="12737940" y="760646"/>
                  </a:lnTo>
                  <a:lnTo>
                    <a:pt x="12782756" y="760646"/>
                  </a:lnTo>
                  <a:lnTo>
                    <a:pt x="12781018" y="758573"/>
                  </a:lnTo>
                  <a:lnTo>
                    <a:pt x="12771674" y="750914"/>
                  </a:lnTo>
                  <a:lnTo>
                    <a:pt x="12761380" y="745443"/>
                  </a:lnTo>
                  <a:lnTo>
                    <a:pt x="12750136" y="742160"/>
                  </a:lnTo>
                  <a:lnTo>
                    <a:pt x="12737940" y="741066"/>
                  </a:lnTo>
                  <a:close/>
                </a:path>
                <a:path w="15786100" h="5746115">
                  <a:moveTo>
                    <a:pt x="12782756" y="760646"/>
                  </a:moveTo>
                  <a:lnTo>
                    <a:pt x="12737940" y="760646"/>
                  </a:lnTo>
                  <a:lnTo>
                    <a:pt x="12746233" y="761381"/>
                  </a:lnTo>
                  <a:lnTo>
                    <a:pt x="12753835" y="763583"/>
                  </a:lnTo>
                  <a:lnTo>
                    <a:pt x="12777980" y="793257"/>
                  </a:lnTo>
                  <a:lnTo>
                    <a:pt x="12778715" y="801650"/>
                  </a:lnTo>
                  <a:lnTo>
                    <a:pt x="12777980" y="810044"/>
                  </a:lnTo>
                  <a:lnTo>
                    <a:pt x="12753835" y="839717"/>
                  </a:lnTo>
                  <a:lnTo>
                    <a:pt x="12737940" y="842655"/>
                  </a:lnTo>
                  <a:lnTo>
                    <a:pt x="12782756" y="842655"/>
                  </a:lnTo>
                  <a:lnTo>
                    <a:pt x="12788778" y="835470"/>
                  </a:lnTo>
                  <a:lnTo>
                    <a:pt x="12794322" y="825205"/>
                  </a:lnTo>
                  <a:lnTo>
                    <a:pt x="12797648" y="813931"/>
                  </a:lnTo>
                  <a:lnTo>
                    <a:pt x="12798756" y="801650"/>
                  </a:lnTo>
                  <a:lnTo>
                    <a:pt x="12797648" y="789369"/>
                  </a:lnTo>
                  <a:lnTo>
                    <a:pt x="12794322" y="778096"/>
                  </a:lnTo>
                  <a:lnTo>
                    <a:pt x="12788778" y="767831"/>
                  </a:lnTo>
                  <a:lnTo>
                    <a:pt x="12782756" y="760646"/>
                  </a:lnTo>
                  <a:close/>
                </a:path>
                <a:path w="15786100" h="5746115">
                  <a:moveTo>
                    <a:pt x="12826176" y="744061"/>
                  </a:moveTo>
                  <a:lnTo>
                    <a:pt x="12804522" y="744061"/>
                  </a:lnTo>
                  <a:lnTo>
                    <a:pt x="12850595" y="859240"/>
                  </a:lnTo>
                  <a:lnTo>
                    <a:pt x="12874090" y="859240"/>
                  </a:lnTo>
                  <a:lnTo>
                    <a:pt x="12882659" y="837817"/>
                  </a:lnTo>
                  <a:lnTo>
                    <a:pt x="12862342" y="837817"/>
                  </a:lnTo>
                  <a:lnTo>
                    <a:pt x="12826176" y="744061"/>
                  </a:lnTo>
                  <a:close/>
                </a:path>
                <a:path w="15786100" h="5746115">
                  <a:moveTo>
                    <a:pt x="12920162" y="744061"/>
                  </a:moveTo>
                  <a:lnTo>
                    <a:pt x="12898509" y="744061"/>
                  </a:lnTo>
                  <a:lnTo>
                    <a:pt x="12862342" y="837817"/>
                  </a:lnTo>
                  <a:lnTo>
                    <a:pt x="12882659" y="837817"/>
                  </a:lnTo>
                  <a:lnTo>
                    <a:pt x="12920162" y="744061"/>
                  </a:lnTo>
                  <a:close/>
                </a:path>
                <a:path w="15786100" h="5746115">
                  <a:moveTo>
                    <a:pt x="12950933" y="696146"/>
                  </a:moveTo>
                  <a:lnTo>
                    <a:pt x="12943409" y="696146"/>
                  </a:lnTo>
                  <a:lnTo>
                    <a:pt x="12940184" y="697528"/>
                  </a:lnTo>
                  <a:lnTo>
                    <a:pt x="12937572" y="700292"/>
                  </a:lnTo>
                  <a:lnTo>
                    <a:pt x="12934961" y="702903"/>
                  </a:lnTo>
                  <a:lnTo>
                    <a:pt x="12933656" y="706051"/>
                  </a:lnTo>
                  <a:lnTo>
                    <a:pt x="12933656" y="713423"/>
                  </a:lnTo>
                  <a:lnTo>
                    <a:pt x="12934961" y="716571"/>
                  </a:lnTo>
                  <a:lnTo>
                    <a:pt x="12940184" y="721793"/>
                  </a:lnTo>
                  <a:lnTo>
                    <a:pt x="12943409" y="723098"/>
                  </a:lnTo>
                  <a:lnTo>
                    <a:pt x="12950933" y="723098"/>
                  </a:lnTo>
                  <a:lnTo>
                    <a:pt x="12954081" y="721793"/>
                  </a:lnTo>
                  <a:lnTo>
                    <a:pt x="12959304" y="716571"/>
                  </a:lnTo>
                  <a:lnTo>
                    <a:pt x="12960609" y="713423"/>
                  </a:lnTo>
                  <a:lnTo>
                    <a:pt x="12960609" y="706051"/>
                  </a:lnTo>
                  <a:lnTo>
                    <a:pt x="12959304" y="702903"/>
                  </a:lnTo>
                  <a:lnTo>
                    <a:pt x="12956693" y="700292"/>
                  </a:lnTo>
                  <a:lnTo>
                    <a:pt x="12954081" y="697528"/>
                  </a:lnTo>
                  <a:lnTo>
                    <a:pt x="12950933" y="696146"/>
                  </a:lnTo>
                  <a:close/>
                </a:path>
                <a:path w="15786100" h="5746115">
                  <a:moveTo>
                    <a:pt x="12957153" y="744061"/>
                  </a:moveTo>
                  <a:lnTo>
                    <a:pt x="12937112" y="744061"/>
                  </a:lnTo>
                  <a:lnTo>
                    <a:pt x="12937112" y="859240"/>
                  </a:lnTo>
                  <a:lnTo>
                    <a:pt x="12957153" y="859240"/>
                  </a:lnTo>
                  <a:lnTo>
                    <a:pt x="12957153" y="744061"/>
                  </a:lnTo>
                  <a:close/>
                </a:path>
                <a:path w="15786100" h="5746115">
                  <a:moveTo>
                    <a:pt x="13039559" y="741066"/>
                  </a:moveTo>
                  <a:lnTo>
                    <a:pt x="12998324" y="758803"/>
                  </a:lnTo>
                  <a:lnTo>
                    <a:pt x="12981279" y="801650"/>
                  </a:lnTo>
                  <a:lnTo>
                    <a:pt x="12982344" y="813845"/>
                  </a:lnTo>
                  <a:lnTo>
                    <a:pt x="12985458" y="824802"/>
                  </a:lnTo>
                  <a:lnTo>
                    <a:pt x="12985540" y="825090"/>
                  </a:lnTo>
                  <a:lnTo>
                    <a:pt x="13017157" y="857858"/>
                  </a:lnTo>
                  <a:lnTo>
                    <a:pt x="13039559" y="862235"/>
                  </a:lnTo>
                  <a:lnTo>
                    <a:pt x="13052992" y="860810"/>
                  </a:lnTo>
                  <a:lnTo>
                    <a:pt x="13064726" y="856534"/>
                  </a:lnTo>
                  <a:lnTo>
                    <a:pt x="13074761" y="849407"/>
                  </a:lnTo>
                  <a:lnTo>
                    <a:pt x="13080211" y="842885"/>
                  </a:lnTo>
                  <a:lnTo>
                    <a:pt x="13042093" y="842885"/>
                  </a:lnTo>
                  <a:lnTo>
                    <a:pt x="13033800" y="842150"/>
                  </a:lnTo>
                  <a:lnTo>
                    <a:pt x="13004256" y="817776"/>
                  </a:lnTo>
                  <a:lnTo>
                    <a:pt x="13001319" y="801650"/>
                  </a:lnTo>
                  <a:lnTo>
                    <a:pt x="13002054" y="793257"/>
                  </a:lnTo>
                  <a:lnTo>
                    <a:pt x="13026198" y="763411"/>
                  </a:lnTo>
                  <a:lnTo>
                    <a:pt x="13042093" y="760416"/>
                  </a:lnTo>
                  <a:lnTo>
                    <a:pt x="13080211" y="760416"/>
                  </a:lnTo>
                  <a:lnTo>
                    <a:pt x="13074761" y="753894"/>
                  </a:lnTo>
                  <a:lnTo>
                    <a:pt x="13064726" y="746767"/>
                  </a:lnTo>
                  <a:lnTo>
                    <a:pt x="13052992" y="742491"/>
                  </a:lnTo>
                  <a:lnTo>
                    <a:pt x="13039559" y="741066"/>
                  </a:lnTo>
                  <a:close/>
                </a:path>
                <a:path w="15786100" h="5746115">
                  <a:moveTo>
                    <a:pt x="13103138" y="839429"/>
                  </a:moveTo>
                  <a:lnTo>
                    <a:pt x="13083097" y="839429"/>
                  </a:lnTo>
                  <a:lnTo>
                    <a:pt x="13083097" y="859240"/>
                  </a:lnTo>
                  <a:lnTo>
                    <a:pt x="13103138" y="859240"/>
                  </a:lnTo>
                  <a:lnTo>
                    <a:pt x="13103138" y="839429"/>
                  </a:lnTo>
                  <a:close/>
                </a:path>
                <a:path w="15786100" h="5746115">
                  <a:moveTo>
                    <a:pt x="13080211" y="760416"/>
                  </a:moveTo>
                  <a:lnTo>
                    <a:pt x="13042093" y="760416"/>
                  </a:lnTo>
                  <a:lnTo>
                    <a:pt x="13050487" y="761165"/>
                  </a:lnTo>
                  <a:lnTo>
                    <a:pt x="13058161" y="763411"/>
                  </a:lnTo>
                  <a:lnTo>
                    <a:pt x="13082363" y="793257"/>
                  </a:lnTo>
                  <a:lnTo>
                    <a:pt x="13083097" y="801650"/>
                  </a:lnTo>
                  <a:lnTo>
                    <a:pt x="13082363" y="810059"/>
                  </a:lnTo>
                  <a:lnTo>
                    <a:pt x="13058161" y="839948"/>
                  </a:lnTo>
                  <a:lnTo>
                    <a:pt x="13042093" y="842885"/>
                  </a:lnTo>
                  <a:lnTo>
                    <a:pt x="13080211" y="842885"/>
                  </a:lnTo>
                  <a:lnTo>
                    <a:pt x="13083097" y="839429"/>
                  </a:lnTo>
                  <a:lnTo>
                    <a:pt x="13103138" y="839429"/>
                  </a:lnTo>
                  <a:lnTo>
                    <a:pt x="13103138" y="763871"/>
                  </a:lnTo>
                  <a:lnTo>
                    <a:pt x="13083097" y="763871"/>
                  </a:lnTo>
                  <a:lnTo>
                    <a:pt x="13080211" y="760416"/>
                  </a:lnTo>
                  <a:close/>
                </a:path>
                <a:path w="15786100" h="5746115">
                  <a:moveTo>
                    <a:pt x="13103138" y="697989"/>
                  </a:moveTo>
                  <a:lnTo>
                    <a:pt x="13083097" y="697989"/>
                  </a:lnTo>
                  <a:lnTo>
                    <a:pt x="13083097" y="763871"/>
                  </a:lnTo>
                  <a:lnTo>
                    <a:pt x="13103138" y="763871"/>
                  </a:lnTo>
                  <a:lnTo>
                    <a:pt x="13103138" y="697989"/>
                  </a:lnTo>
                  <a:close/>
                </a:path>
                <a:path w="15786100" h="5746115">
                  <a:moveTo>
                    <a:pt x="13187406" y="741066"/>
                  </a:moveTo>
                  <a:lnTo>
                    <a:pt x="13174155" y="742189"/>
                  </a:lnTo>
                  <a:lnTo>
                    <a:pt x="13174511" y="742189"/>
                  </a:lnTo>
                  <a:lnTo>
                    <a:pt x="13163161" y="745385"/>
                  </a:lnTo>
                  <a:lnTo>
                    <a:pt x="13131257" y="777808"/>
                  </a:lnTo>
                  <a:lnTo>
                    <a:pt x="13127053" y="801650"/>
                  </a:lnTo>
                  <a:lnTo>
                    <a:pt x="13128118" y="814219"/>
                  </a:lnTo>
                  <a:lnTo>
                    <a:pt x="13153371" y="852646"/>
                  </a:lnTo>
                  <a:lnTo>
                    <a:pt x="13188789" y="862235"/>
                  </a:lnTo>
                  <a:lnTo>
                    <a:pt x="13204655" y="860608"/>
                  </a:lnTo>
                  <a:lnTo>
                    <a:pt x="13218390" y="855727"/>
                  </a:lnTo>
                  <a:lnTo>
                    <a:pt x="13229994" y="847593"/>
                  </a:lnTo>
                  <a:lnTo>
                    <a:pt x="13233527" y="843345"/>
                  </a:lnTo>
                  <a:lnTo>
                    <a:pt x="13189249" y="843345"/>
                  </a:lnTo>
                  <a:lnTo>
                    <a:pt x="13181388" y="842813"/>
                  </a:lnTo>
                  <a:lnTo>
                    <a:pt x="13149555" y="818150"/>
                  </a:lnTo>
                  <a:lnTo>
                    <a:pt x="13147554" y="810865"/>
                  </a:lnTo>
                  <a:lnTo>
                    <a:pt x="13244075" y="810865"/>
                  </a:lnTo>
                  <a:lnTo>
                    <a:pt x="13244536" y="807793"/>
                  </a:lnTo>
                  <a:lnTo>
                    <a:pt x="13244766" y="804799"/>
                  </a:lnTo>
                  <a:lnTo>
                    <a:pt x="13244747" y="801650"/>
                  </a:lnTo>
                  <a:lnTo>
                    <a:pt x="13244056" y="793358"/>
                  </a:lnTo>
                  <a:lnTo>
                    <a:pt x="13147554" y="793358"/>
                  </a:lnTo>
                  <a:lnTo>
                    <a:pt x="13149325" y="786144"/>
                  </a:lnTo>
                  <a:lnTo>
                    <a:pt x="13179690" y="760531"/>
                  </a:lnTo>
                  <a:lnTo>
                    <a:pt x="13187406" y="759955"/>
                  </a:lnTo>
                  <a:lnTo>
                    <a:pt x="13229337" y="759955"/>
                  </a:lnTo>
                  <a:lnTo>
                    <a:pt x="13228641" y="759034"/>
                  </a:lnTo>
                  <a:lnTo>
                    <a:pt x="13220103" y="751173"/>
                  </a:lnTo>
                  <a:lnTo>
                    <a:pt x="13210385" y="745558"/>
                  </a:lnTo>
                  <a:lnTo>
                    <a:pt x="13199486" y="742189"/>
                  </a:lnTo>
                  <a:lnTo>
                    <a:pt x="13187406" y="741066"/>
                  </a:lnTo>
                  <a:close/>
                </a:path>
                <a:path w="15786100" h="5746115">
                  <a:moveTo>
                    <a:pt x="13222421" y="826529"/>
                  </a:moveTo>
                  <a:lnTo>
                    <a:pt x="13216460" y="833886"/>
                  </a:lnTo>
                  <a:lnTo>
                    <a:pt x="13208945" y="839141"/>
                  </a:lnTo>
                  <a:lnTo>
                    <a:pt x="13199875" y="842294"/>
                  </a:lnTo>
                  <a:lnTo>
                    <a:pt x="13189249" y="843345"/>
                  </a:lnTo>
                  <a:lnTo>
                    <a:pt x="13233527" y="843345"/>
                  </a:lnTo>
                  <a:lnTo>
                    <a:pt x="13239468" y="836204"/>
                  </a:lnTo>
                  <a:lnTo>
                    <a:pt x="13222421" y="826529"/>
                  </a:lnTo>
                  <a:close/>
                </a:path>
                <a:path w="15786100" h="5746115">
                  <a:moveTo>
                    <a:pt x="13229337" y="759955"/>
                  </a:moveTo>
                  <a:lnTo>
                    <a:pt x="13187406" y="759955"/>
                  </a:lnTo>
                  <a:lnTo>
                    <a:pt x="13194644" y="760531"/>
                  </a:lnTo>
                  <a:lnTo>
                    <a:pt x="13194270" y="760531"/>
                  </a:lnTo>
                  <a:lnTo>
                    <a:pt x="13224494" y="793358"/>
                  </a:lnTo>
                  <a:lnTo>
                    <a:pt x="13244056" y="793358"/>
                  </a:lnTo>
                  <a:lnTo>
                    <a:pt x="13243758" y="789787"/>
                  </a:lnTo>
                  <a:lnTo>
                    <a:pt x="13240828" y="778960"/>
                  </a:lnTo>
                  <a:lnTo>
                    <a:pt x="13240735" y="778615"/>
                  </a:lnTo>
                  <a:lnTo>
                    <a:pt x="13235752" y="768479"/>
                  </a:lnTo>
                  <a:lnTo>
                    <a:pt x="13235064" y="767528"/>
                  </a:lnTo>
                  <a:lnTo>
                    <a:pt x="13229337" y="759955"/>
                  </a:lnTo>
                  <a:close/>
                </a:path>
                <a:path w="15786100" h="5746115">
                  <a:moveTo>
                    <a:pt x="13273441" y="825377"/>
                  </a:moveTo>
                  <a:lnTo>
                    <a:pt x="13256164" y="835283"/>
                  </a:lnTo>
                  <a:lnTo>
                    <a:pt x="13259129" y="841085"/>
                  </a:lnTo>
                  <a:lnTo>
                    <a:pt x="13262959" y="846283"/>
                  </a:lnTo>
                  <a:lnTo>
                    <a:pt x="13302004" y="862235"/>
                  </a:lnTo>
                  <a:lnTo>
                    <a:pt x="13311018" y="861645"/>
                  </a:lnTo>
                  <a:lnTo>
                    <a:pt x="13341022" y="843345"/>
                  </a:lnTo>
                  <a:lnTo>
                    <a:pt x="13294940" y="843345"/>
                  </a:lnTo>
                  <a:lnTo>
                    <a:pt x="13289091" y="841791"/>
                  </a:lnTo>
                  <a:lnTo>
                    <a:pt x="13287857" y="841085"/>
                  </a:lnTo>
                  <a:lnTo>
                    <a:pt x="13278739" y="835283"/>
                  </a:lnTo>
                  <a:lnTo>
                    <a:pt x="13275283" y="830906"/>
                  </a:lnTo>
                  <a:lnTo>
                    <a:pt x="13273441" y="825377"/>
                  </a:lnTo>
                  <a:close/>
                </a:path>
                <a:path w="15786100" h="5746115">
                  <a:moveTo>
                    <a:pt x="13301084" y="741066"/>
                  </a:moveTo>
                  <a:lnTo>
                    <a:pt x="13263190" y="761741"/>
                  </a:lnTo>
                  <a:lnTo>
                    <a:pt x="13260364" y="783222"/>
                  </a:lnTo>
                  <a:lnTo>
                    <a:pt x="13262537" y="789365"/>
                  </a:lnTo>
                  <a:lnTo>
                    <a:pt x="13295708" y="808945"/>
                  </a:lnTo>
                  <a:lnTo>
                    <a:pt x="13308302" y="812170"/>
                  </a:lnTo>
                  <a:lnTo>
                    <a:pt x="13313677" y="814320"/>
                  </a:lnTo>
                  <a:lnTo>
                    <a:pt x="13318130" y="817085"/>
                  </a:lnTo>
                  <a:lnTo>
                    <a:pt x="13322584" y="819695"/>
                  </a:lnTo>
                  <a:lnTo>
                    <a:pt x="13324811" y="823227"/>
                  </a:lnTo>
                  <a:lnTo>
                    <a:pt x="13324811" y="833056"/>
                  </a:lnTo>
                  <a:lnTo>
                    <a:pt x="13322661" y="837049"/>
                  </a:lnTo>
                  <a:lnTo>
                    <a:pt x="13318360" y="839660"/>
                  </a:lnTo>
                  <a:lnTo>
                    <a:pt x="13314060" y="842117"/>
                  </a:lnTo>
                  <a:lnTo>
                    <a:pt x="13308609" y="843345"/>
                  </a:lnTo>
                  <a:lnTo>
                    <a:pt x="13341022" y="843345"/>
                  </a:lnTo>
                  <a:lnTo>
                    <a:pt x="13342030" y="841791"/>
                  </a:lnTo>
                  <a:lnTo>
                    <a:pt x="13344264" y="835283"/>
                  </a:lnTo>
                  <a:lnTo>
                    <a:pt x="13344319" y="835125"/>
                  </a:lnTo>
                  <a:lnTo>
                    <a:pt x="13345082" y="827681"/>
                  </a:lnTo>
                  <a:lnTo>
                    <a:pt x="13345028" y="819695"/>
                  </a:lnTo>
                  <a:lnTo>
                    <a:pt x="13342855" y="813476"/>
                  </a:lnTo>
                  <a:lnTo>
                    <a:pt x="13338402" y="808561"/>
                  </a:lnTo>
                  <a:lnTo>
                    <a:pt x="13333948" y="803493"/>
                  </a:lnTo>
                  <a:lnTo>
                    <a:pt x="13328573" y="799961"/>
                  </a:lnTo>
                  <a:lnTo>
                    <a:pt x="13322276" y="797965"/>
                  </a:lnTo>
                  <a:lnTo>
                    <a:pt x="13315980" y="795815"/>
                  </a:lnTo>
                  <a:lnTo>
                    <a:pt x="13309684" y="793972"/>
                  </a:lnTo>
                  <a:lnTo>
                    <a:pt x="13303387" y="792436"/>
                  </a:lnTo>
                  <a:lnTo>
                    <a:pt x="13297091" y="790747"/>
                  </a:lnTo>
                  <a:lnTo>
                    <a:pt x="13291716" y="788597"/>
                  </a:lnTo>
                  <a:lnTo>
                    <a:pt x="13287262" y="785986"/>
                  </a:lnTo>
                  <a:lnTo>
                    <a:pt x="13282809" y="783222"/>
                  </a:lnTo>
                  <a:lnTo>
                    <a:pt x="13280582" y="779613"/>
                  </a:lnTo>
                  <a:lnTo>
                    <a:pt x="13280582" y="770245"/>
                  </a:lnTo>
                  <a:lnTo>
                    <a:pt x="13282579" y="766482"/>
                  </a:lnTo>
                  <a:lnTo>
                    <a:pt x="13286570" y="763871"/>
                  </a:lnTo>
                  <a:lnTo>
                    <a:pt x="13290563" y="761107"/>
                  </a:lnTo>
                  <a:lnTo>
                    <a:pt x="13295401" y="759725"/>
                  </a:lnTo>
                  <a:lnTo>
                    <a:pt x="13339953" y="759725"/>
                  </a:lnTo>
                  <a:lnTo>
                    <a:pt x="13338862" y="757498"/>
                  </a:lnTo>
                  <a:lnTo>
                    <a:pt x="13307908" y="741469"/>
                  </a:lnTo>
                  <a:lnTo>
                    <a:pt x="13301084" y="741066"/>
                  </a:lnTo>
                  <a:close/>
                </a:path>
                <a:path w="15786100" h="5746115">
                  <a:moveTo>
                    <a:pt x="13339953" y="759725"/>
                  </a:moveTo>
                  <a:lnTo>
                    <a:pt x="13301084" y="759725"/>
                  </a:lnTo>
                  <a:lnTo>
                    <a:pt x="13309535" y="760646"/>
                  </a:lnTo>
                  <a:lnTo>
                    <a:pt x="13316460" y="763411"/>
                  </a:lnTo>
                  <a:lnTo>
                    <a:pt x="13321859" y="768018"/>
                  </a:lnTo>
                  <a:lnTo>
                    <a:pt x="13325731" y="774468"/>
                  </a:lnTo>
                  <a:lnTo>
                    <a:pt x="13342548" y="765023"/>
                  </a:lnTo>
                  <a:lnTo>
                    <a:pt x="13339953" y="759725"/>
                  </a:lnTo>
                  <a:close/>
                </a:path>
                <a:path w="15786100" h="5746115">
                  <a:moveTo>
                    <a:pt x="13396283" y="835513"/>
                  </a:moveTo>
                  <a:lnTo>
                    <a:pt x="13373248" y="835513"/>
                  </a:lnTo>
                  <a:lnTo>
                    <a:pt x="13364033" y="891491"/>
                  </a:lnTo>
                  <a:lnTo>
                    <a:pt x="13381309" y="891491"/>
                  </a:lnTo>
                  <a:lnTo>
                    <a:pt x="13396283" y="835513"/>
                  </a:lnTo>
                  <a:close/>
                </a:path>
                <a:path w="15786100" h="5746115">
                  <a:moveTo>
                    <a:pt x="13514211" y="763411"/>
                  </a:moveTo>
                  <a:lnTo>
                    <a:pt x="13494169" y="763411"/>
                  </a:lnTo>
                  <a:lnTo>
                    <a:pt x="13494169" y="825838"/>
                  </a:lnTo>
                  <a:lnTo>
                    <a:pt x="13522101" y="859931"/>
                  </a:lnTo>
                  <a:lnTo>
                    <a:pt x="13532597" y="860277"/>
                  </a:lnTo>
                  <a:lnTo>
                    <a:pt x="13544849" y="859240"/>
                  </a:lnTo>
                  <a:lnTo>
                    <a:pt x="13544849" y="841733"/>
                  </a:lnTo>
                  <a:lnTo>
                    <a:pt x="13527802" y="841733"/>
                  </a:lnTo>
                  <a:lnTo>
                    <a:pt x="13523194" y="841579"/>
                  </a:lnTo>
                  <a:lnTo>
                    <a:pt x="13519739" y="840351"/>
                  </a:lnTo>
                  <a:lnTo>
                    <a:pt x="13517436" y="838047"/>
                  </a:lnTo>
                  <a:lnTo>
                    <a:pt x="13515383" y="835701"/>
                  </a:lnTo>
                  <a:lnTo>
                    <a:pt x="13514211" y="831520"/>
                  </a:lnTo>
                  <a:lnTo>
                    <a:pt x="13514211" y="763411"/>
                  </a:lnTo>
                  <a:close/>
                </a:path>
                <a:path w="15786100" h="5746115">
                  <a:moveTo>
                    <a:pt x="13544849" y="841272"/>
                  </a:moveTo>
                  <a:lnTo>
                    <a:pt x="13538091" y="841579"/>
                  </a:lnTo>
                  <a:lnTo>
                    <a:pt x="13532410" y="841733"/>
                  </a:lnTo>
                  <a:lnTo>
                    <a:pt x="13544849" y="841733"/>
                  </a:lnTo>
                  <a:lnTo>
                    <a:pt x="13544849" y="841272"/>
                  </a:lnTo>
                  <a:close/>
                </a:path>
                <a:path w="15786100" h="5746115">
                  <a:moveTo>
                    <a:pt x="13544849" y="744061"/>
                  </a:moveTo>
                  <a:lnTo>
                    <a:pt x="13471364" y="744061"/>
                  </a:lnTo>
                  <a:lnTo>
                    <a:pt x="13471364" y="763411"/>
                  </a:lnTo>
                  <a:lnTo>
                    <a:pt x="13544849" y="763411"/>
                  </a:lnTo>
                  <a:lnTo>
                    <a:pt x="13544849" y="744061"/>
                  </a:lnTo>
                  <a:close/>
                </a:path>
                <a:path w="15786100" h="5746115">
                  <a:moveTo>
                    <a:pt x="13514211" y="711810"/>
                  </a:moveTo>
                  <a:lnTo>
                    <a:pt x="13494169" y="717800"/>
                  </a:lnTo>
                  <a:lnTo>
                    <a:pt x="13494169" y="744061"/>
                  </a:lnTo>
                  <a:lnTo>
                    <a:pt x="13514211" y="744061"/>
                  </a:lnTo>
                  <a:lnTo>
                    <a:pt x="13514211" y="711810"/>
                  </a:lnTo>
                  <a:close/>
                </a:path>
                <a:path w="15786100" h="5746115">
                  <a:moveTo>
                    <a:pt x="13588617" y="697989"/>
                  </a:moveTo>
                  <a:lnTo>
                    <a:pt x="13568576" y="697989"/>
                  </a:lnTo>
                  <a:lnTo>
                    <a:pt x="13568576" y="859240"/>
                  </a:lnTo>
                  <a:lnTo>
                    <a:pt x="13588617" y="859240"/>
                  </a:lnTo>
                  <a:lnTo>
                    <a:pt x="13588617" y="798195"/>
                  </a:lnTo>
                  <a:lnTo>
                    <a:pt x="13589193" y="789153"/>
                  </a:lnTo>
                  <a:lnTo>
                    <a:pt x="13614529" y="760877"/>
                  </a:lnTo>
                  <a:lnTo>
                    <a:pt x="13613678" y="760877"/>
                  </a:lnTo>
                  <a:lnTo>
                    <a:pt x="13616460" y="760646"/>
                  </a:lnTo>
                  <a:lnTo>
                    <a:pt x="13588617" y="760646"/>
                  </a:lnTo>
                  <a:lnTo>
                    <a:pt x="13588617" y="697989"/>
                  </a:lnTo>
                  <a:close/>
                </a:path>
                <a:path w="15786100" h="5746115">
                  <a:moveTo>
                    <a:pt x="13663223" y="760186"/>
                  </a:moveTo>
                  <a:lnTo>
                    <a:pt x="13630927" y="760186"/>
                  </a:lnTo>
                  <a:lnTo>
                    <a:pt x="13637914" y="762797"/>
                  </a:lnTo>
                  <a:lnTo>
                    <a:pt x="13642982" y="768018"/>
                  </a:lnTo>
                  <a:lnTo>
                    <a:pt x="13648050" y="773086"/>
                  </a:lnTo>
                  <a:lnTo>
                    <a:pt x="13650584" y="780304"/>
                  </a:lnTo>
                  <a:lnTo>
                    <a:pt x="13650584" y="859240"/>
                  </a:lnTo>
                  <a:lnTo>
                    <a:pt x="13670625" y="859240"/>
                  </a:lnTo>
                  <a:lnTo>
                    <a:pt x="13670625" y="788520"/>
                  </a:lnTo>
                  <a:lnTo>
                    <a:pt x="13669862" y="778154"/>
                  </a:lnTo>
                  <a:lnTo>
                    <a:pt x="13667573" y="768939"/>
                  </a:lnTo>
                  <a:lnTo>
                    <a:pt x="13663757" y="760877"/>
                  </a:lnTo>
                  <a:lnTo>
                    <a:pt x="13663223" y="760186"/>
                  </a:lnTo>
                  <a:close/>
                </a:path>
                <a:path w="15786100" h="5746115">
                  <a:moveTo>
                    <a:pt x="13625936" y="741066"/>
                  </a:moveTo>
                  <a:lnTo>
                    <a:pt x="13614187" y="742290"/>
                  </a:lnTo>
                  <a:lnTo>
                    <a:pt x="13604051" y="745961"/>
                  </a:lnTo>
                  <a:lnTo>
                    <a:pt x="13595528" y="752080"/>
                  </a:lnTo>
                  <a:lnTo>
                    <a:pt x="13588617" y="760646"/>
                  </a:lnTo>
                  <a:lnTo>
                    <a:pt x="13616460" y="760646"/>
                  </a:lnTo>
                  <a:lnTo>
                    <a:pt x="13622020" y="760186"/>
                  </a:lnTo>
                  <a:lnTo>
                    <a:pt x="13663223" y="760186"/>
                  </a:lnTo>
                  <a:lnTo>
                    <a:pt x="13658416" y="753966"/>
                  </a:lnTo>
                  <a:lnTo>
                    <a:pt x="13651808" y="748322"/>
                  </a:lnTo>
                  <a:lnTo>
                    <a:pt x="13644191" y="744291"/>
                  </a:lnTo>
                  <a:lnTo>
                    <a:pt x="13635568" y="741872"/>
                  </a:lnTo>
                  <a:lnTo>
                    <a:pt x="13625936" y="741066"/>
                  </a:lnTo>
                  <a:close/>
                </a:path>
                <a:path w="15786100" h="5746115">
                  <a:moveTo>
                    <a:pt x="13752507" y="741066"/>
                  </a:moveTo>
                  <a:lnTo>
                    <a:pt x="13739256" y="742189"/>
                  </a:lnTo>
                  <a:lnTo>
                    <a:pt x="13739612" y="742189"/>
                  </a:lnTo>
                  <a:lnTo>
                    <a:pt x="13728262" y="745385"/>
                  </a:lnTo>
                  <a:lnTo>
                    <a:pt x="13696357" y="777808"/>
                  </a:lnTo>
                  <a:lnTo>
                    <a:pt x="13692154" y="801650"/>
                  </a:lnTo>
                  <a:lnTo>
                    <a:pt x="13693219" y="814219"/>
                  </a:lnTo>
                  <a:lnTo>
                    <a:pt x="13718471" y="852646"/>
                  </a:lnTo>
                  <a:lnTo>
                    <a:pt x="13753890" y="862235"/>
                  </a:lnTo>
                  <a:lnTo>
                    <a:pt x="13769755" y="860608"/>
                  </a:lnTo>
                  <a:lnTo>
                    <a:pt x="13783490" y="855727"/>
                  </a:lnTo>
                  <a:lnTo>
                    <a:pt x="13795095" y="847593"/>
                  </a:lnTo>
                  <a:lnTo>
                    <a:pt x="13798628" y="843345"/>
                  </a:lnTo>
                  <a:lnTo>
                    <a:pt x="13754350" y="843345"/>
                  </a:lnTo>
                  <a:lnTo>
                    <a:pt x="13746489" y="842813"/>
                  </a:lnTo>
                  <a:lnTo>
                    <a:pt x="13714656" y="818150"/>
                  </a:lnTo>
                  <a:lnTo>
                    <a:pt x="13712654" y="810865"/>
                  </a:lnTo>
                  <a:lnTo>
                    <a:pt x="13809175" y="810865"/>
                  </a:lnTo>
                  <a:lnTo>
                    <a:pt x="13809637" y="807793"/>
                  </a:lnTo>
                  <a:lnTo>
                    <a:pt x="13809867" y="804799"/>
                  </a:lnTo>
                  <a:lnTo>
                    <a:pt x="13809847" y="801650"/>
                  </a:lnTo>
                  <a:lnTo>
                    <a:pt x="13809156" y="793358"/>
                  </a:lnTo>
                  <a:lnTo>
                    <a:pt x="13712654" y="793358"/>
                  </a:lnTo>
                  <a:lnTo>
                    <a:pt x="13714425" y="786144"/>
                  </a:lnTo>
                  <a:lnTo>
                    <a:pt x="13744790" y="760531"/>
                  </a:lnTo>
                  <a:lnTo>
                    <a:pt x="13752507" y="759955"/>
                  </a:lnTo>
                  <a:lnTo>
                    <a:pt x="13794438" y="759955"/>
                  </a:lnTo>
                  <a:lnTo>
                    <a:pt x="13793741" y="759034"/>
                  </a:lnTo>
                  <a:lnTo>
                    <a:pt x="13785204" y="751173"/>
                  </a:lnTo>
                  <a:lnTo>
                    <a:pt x="13775486" y="745558"/>
                  </a:lnTo>
                  <a:lnTo>
                    <a:pt x="13764587" y="742189"/>
                  </a:lnTo>
                  <a:lnTo>
                    <a:pt x="13752507" y="741066"/>
                  </a:lnTo>
                  <a:close/>
                </a:path>
                <a:path w="15786100" h="5746115">
                  <a:moveTo>
                    <a:pt x="13787521" y="826529"/>
                  </a:moveTo>
                  <a:lnTo>
                    <a:pt x="13781561" y="833886"/>
                  </a:lnTo>
                  <a:lnTo>
                    <a:pt x="13774046" y="839141"/>
                  </a:lnTo>
                  <a:lnTo>
                    <a:pt x="13764975" y="842294"/>
                  </a:lnTo>
                  <a:lnTo>
                    <a:pt x="13754350" y="843345"/>
                  </a:lnTo>
                  <a:lnTo>
                    <a:pt x="13798628" y="843345"/>
                  </a:lnTo>
                  <a:lnTo>
                    <a:pt x="13804569" y="836204"/>
                  </a:lnTo>
                  <a:lnTo>
                    <a:pt x="13787521" y="826529"/>
                  </a:lnTo>
                  <a:close/>
                </a:path>
                <a:path w="15786100" h="5746115">
                  <a:moveTo>
                    <a:pt x="13794438" y="759955"/>
                  </a:moveTo>
                  <a:lnTo>
                    <a:pt x="13752507" y="759955"/>
                  </a:lnTo>
                  <a:lnTo>
                    <a:pt x="13759745" y="760531"/>
                  </a:lnTo>
                  <a:lnTo>
                    <a:pt x="13759371" y="760531"/>
                  </a:lnTo>
                  <a:lnTo>
                    <a:pt x="13789595" y="793358"/>
                  </a:lnTo>
                  <a:lnTo>
                    <a:pt x="13809156" y="793358"/>
                  </a:lnTo>
                  <a:lnTo>
                    <a:pt x="13800165" y="767528"/>
                  </a:lnTo>
                  <a:lnTo>
                    <a:pt x="13794438" y="759955"/>
                  </a:lnTo>
                  <a:close/>
                </a:path>
                <a:path w="15786100" h="5746115">
                  <a:moveTo>
                    <a:pt x="13910535" y="697989"/>
                  </a:moveTo>
                  <a:lnTo>
                    <a:pt x="13890495" y="697989"/>
                  </a:lnTo>
                  <a:lnTo>
                    <a:pt x="13890495" y="859240"/>
                  </a:lnTo>
                  <a:lnTo>
                    <a:pt x="13910535" y="859240"/>
                  </a:lnTo>
                  <a:lnTo>
                    <a:pt x="13910535" y="798195"/>
                  </a:lnTo>
                  <a:lnTo>
                    <a:pt x="13911111" y="789153"/>
                  </a:lnTo>
                  <a:lnTo>
                    <a:pt x="13936447" y="760877"/>
                  </a:lnTo>
                  <a:lnTo>
                    <a:pt x="13935597" y="760877"/>
                  </a:lnTo>
                  <a:lnTo>
                    <a:pt x="13938378" y="760646"/>
                  </a:lnTo>
                  <a:lnTo>
                    <a:pt x="13910535" y="760646"/>
                  </a:lnTo>
                  <a:lnTo>
                    <a:pt x="13910535" y="697989"/>
                  </a:lnTo>
                  <a:close/>
                </a:path>
                <a:path w="15786100" h="5746115">
                  <a:moveTo>
                    <a:pt x="13985142" y="760186"/>
                  </a:moveTo>
                  <a:lnTo>
                    <a:pt x="13952846" y="760186"/>
                  </a:lnTo>
                  <a:lnTo>
                    <a:pt x="13959832" y="762797"/>
                  </a:lnTo>
                  <a:lnTo>
                    <a:pt x="13964900" y="768018"/>
                  </a:lnTo>
                  <a:lnTo>
                    <a:pt x="13969968" y="773086"/>
                  </a:lnTo>
                  <a:lnTo>
                    <a:pt x="13972503" y="780304"/>
                  </a:lnTo>
                  <a:lnTo>
                    <a:pt x="13972503" y="859240"/>
                  </a:lnTo>
                  <a:lnTo>
                    <a:pt x="13992543" y="859240"/>
                  </a:lnTo>
                  <a:lnTo>
                    <a:pt x="13992543" y="788520"/>
                  </a:lnTo>
                  <a:lnTo>
                    <a:pt x="13991780" y="778154"/>
                  </a:lnTo>
                  <a:lnTo>
                    <a:pt x="13989491" y="768939"/>
                  </a:lnTo>
                  <a:lnTo>
                    <a:pt x="13985676" y="760877"/>
                  </a:lnTo>
                  <a:lnTo>
                    <a:pt x="13985142" y="760186"/>
                  </a:lnTo>
                  <a:close/>
                </a:path>
                <a:path w="15786100" h="5746115">
                  <a:moveTo>
                    <a:pt x="13947854" y="741066"/>
                  </a:moveTo>
                  <a:lnTo>
                    <a:pt x="13936105" y="742290"/>
                  </a:lnTo>
                  <a:lnTo>
                    <a:pt x="13925969" y="745961"/>
                  </a:lnTo>
                  <a:lnTo>
                    <a:pt x="13917446" y="752080"/>
                  </a:lnTo>
                  <a:lnTo>
                    <a:pt x="13910535" y="760646"/>
                  </a:lnTo>
                  <a:lnTo>
                    <a:pt x="13938378" y="760646"/>
                  </a:lnTo>
                  <a:lnTo>
                    <a:pt x="13943938" y="760186"/>
                  </a:lnTo>
                  <a:lnTo>
                    <a:pt x="13985142" y="760186"/>
                  </a:lnTo>
                  <a:lnTo>
                    <a:pt x="13980334" y="753966"/>
                  </a:lnTo>
                  <a:lnTo>
                    <a:pt x="13973726" y="748322"/>
                  </a:lnTo>
                  <a:lnTo>
                    <a:pt x="13966110" y="744291"/>
                  </a:lnTo>
                  <a:lnTo>
                    <a:pt x="13957486" y="741872"/>
                  </a:lnTo>
                  <a:lnTo>
                    <a:pt x="13947854" y="741066"/>
                  </a:lnTo>
                  <a:close/>
                </a:path>
                <a:path w="15786100" h="5746115">
                  <a:moveTo>
                    <a:pt x="14034343" y="696146"/>
                  </a:moveTo>
                  <a:lnTo>
                    <a:pt x="14026818" y="696146"/>
                  </a:lnTo>
                  <a:lnTo>
                    <a:pt x="14023593" y="697528"/>
                  </a:lnTo>
                  <a:lnTo>
                    <a:pt x="14020982" y="700292"/>
                  </a:lnTo>
                  <a:lnTo>
                    <a:pt x="14018370" y="702903"/>
                  </a:lnTo>
                  <a:lnTo>
                    <a:pt x="14017065" y="706051"/>
                  </a:lnTo>
                  <a:lnTo>
                    <a:pt x="14017065" y="713423"/>
                  </a:lnTo>
                  <a:lnTo>
                    <a:pt x="14018370" y="716571"/>
                  </a:lnTo>
                  <a:lnTo>
                    <a:pt x="14023593" y="721793"/>
                  </a:lnTo>
                  <a:lnTo>
                    <a:pt x="14026818" y="723098"/>
                  </a:lnTo>
                  <a:lnTo>
                    <a:pt x="14034343" y="723098"/>
                  </a:lnTo>
                  <a:lnTo>
                    <a:pt x="14037491" y="721793"/>
                  </a:lnTo>
                  <a:lnTo>
                    <a:pt x="14042714" y="716571"/>
                  </a:lnTo>
                  <a:lnTo>
                    <a:pt x="14044019" y="713423"/>
                  </a:lnTo>
                  <a:lnTo>
                    <a:pt x="14044019" y="706051"/>
                  </a:lnTo>
                  <a:lnTo>
                    <a:pt x="14042714" y="702903"/>
                  </a:lnTo>
                  <a:lnTo>
                    <a:pt x="14040102" y="700292"/>
                  </a:lnTo>
                  <a:lnTo>
                    <a:pt x="14037491" y="697528"/>
                  </a:lnTo>
                  <a:lnTo>
                    <a:pt x="14034343" y="696146"/>
                  </a:lnTo>
                  <a:close/>
                </a:path>
                <a:path w="15786100" h="5746115">
                  <a:moveTo>
                    <a:pt x="14040562" y="744061"/>
                  </a:moveTo>
                  <a:lnTo>
                    <a:pt x="14020522" y="744061"/>
                  </a:lnTo>
                  <a:lnTo>
                    <a:pt x="14020522" y="859240"/>
                  </a:lnTo>
                  <a:lnTo>
                    <a:pt x="14040562" y="859240"/>
                  </a:lnTo>
                  <a:lnTo>
                    <a:pt x="14040562" y="744061"/>
                  </a:lnTo>
                  <a:close/>
                </a:path>
                <a:path w="15786100" h="5746115">
                  <a:moveTo>
                    <a:pt x="14090718" y="870298"/>
                  </a:moveTo>
                  <a:lnTo>
                    <a:pt x="14073211" y="880203"/>
                  </a:lnTo>
                  <a:lnTo>
                    <a:pt x="14077214" y="886596"/>
                  </a:lnTo>
                  <a:lnTo>
                    <a:pt x="14082080" y="892182"/>
                  </a:lnTo>
                  <a:lnTo>
                    <a:pt x="14118462" y="907846"/>
                  </a:lnTo>
                  <a:lnTo>
                    <a:pt x="14127806" y="908307"/>
                  </a:lnTo>
                  <a:lnTo>
                    <a:pt x="14139468" y="907414"/>
                  </a:lnTo>
                  <a:lnTo>
                    <a:pt x="14150266" y="904736"/>
                  </a:lnTo>
                  <a:lnTo>
                    <a:pt x="14160200" y="900273"/>
                  </a:lnTo>
                  <a:lnTo>
                    <a:pt x="14169270" y="894025"/>
                  </a:lnTo>
                  <a:lnTo>
                    <a:pt x="14173541" y="889648"/>
                  </a:lnTo>
                  <a:lnTo>
                    <a:pt x="14128266" y="889648"/>
                  </a:lnTo>
                  <a:lnTo>
                    <a:pt x="14115381" y="888438"/>
                  </a:lnTo>
                  <a:lnTo>
                    <a:pt x="14104828" y="884810"/>
                  </a:lnTo>
                  <a:lnTo>
                    <a:pt x="14096607" y="878763"/>
                  </a:lnTo>
                  <a:lnTo>
                    <a:pt x="14090718" y="870298"/>
                  </a:lnTo>
                  <a:close/>
                </a:path>
                <a:path w="15786100" h="5746115">
                  <a:moveTo>
                    <a:pt x="14186548" y="838047"/>
                  </a:moveTo>
                  <a:lnTo>
                    <a:pt x="14166737" y="838047"/>
                  </a:lnTo>
                  <a:lnTo>
                    <a:pt x="14166660" y="855324"/>
                  </a:lnTo>
                  <a:lnTo>
                    <a:pt x="14166299" y="859643"/>
                  </a:lnTo>
                  <a:lnTo>
                    <a:pt x="14166178" y="861083"/>
                  </a:lnTo>
                  <a:lnTo>
                    <a:pt x="14166089" y="862149"/>
                  </a:lnTo>
                  <a:lnTo>
                    <a:pt x="14164146" y="869031"/>
                  </a:lnTo>
                  <a:lnTo>
                    <a:pt x="14128266" y="889648"/>
                  </a:lnTo>
                  <a:lnTo>
                    <a:pt x="14173541" y="889648"/>
                  </a:lnTo>
                  <a:lnTo>
                    <a:pt x="14176829" y="886279"/>
                  </a:lnTo>
                  <a:lnTo>
                    <a:pt x="14182228" y="877093"/>
                  </a:lnTo>
                  <a:lnTo>
                    <a:pt x="14185468" y="866468"/>
                  </a:lnTo>
                  <a:lnTo>
                    <a:pt x="14186341" y="856706"/>
                  </a:lnTo>
                  <a:lnTo>
                    <a:pt x="14186465" y="855324"/>
                  </a:lnTo>
                  <a:lnTo>
                    <a:pt x="14186548" y="838047"/>
                  </a:lnTo>
                  <a:close/>
                </a:path>
                <a:path w="15786100" h="5746115">
                  <a:moveTo>
                    <a:pt x="14123430" y="741066"/>
                  </a:moveTo>
                  <a:lnTo>
                    <a:pt x="14081734" y="758573"/>
                  </a:lnTo>
                  <a:lnTo>
                    <a:pt x="14064688" y="800959"/>
                  </a:lnTo>
                  <a:lnTo>
                    <a:pt x="14065753" y="813039"/>
                  </a:lnTo>
                  <a:lnTo>
                    <a:pt x="14090732" y="851235"/>
                  </a:lnTo>
                  <a:lnTo>
                    <a:pt x="14123430" y="861083"/>
                  </a:lnTo>
                  <a:lnTo>
                    <a:pt x="14136675" y="859643"/>
                  </a:lnTo>
                  <a:lnTo>
                    <a:pt x="14148308" y="855324"/>
                  </a:lnTo>
                  <a:lnTo>
                    <a:pt x="14158329" y="848125"/>
                  </a:lnTo>
                  <a:lnTo>
                    <a:pt x="14163470" y="841963"/>
                  </a:lnTo>
                  <a:lnTo>
                    <a:pt x="14125733" y="841963"/>
                  </a:lnTo>
                  <a:lnTo>
                    <a:pt x="14117339" y="841229"/>
                  </a:lnTo>
                  <a:lnTo>
                    <a:pt x="14087666" y="817027"/>
                  </a:lnTo>
                  <a:lnTo>
                    <a:pt x="14084729" y="800959"/>
                  </a:lnTo>
                  <a:lnTo>
                    <a:pt x="14085463" y="792666"/>
                  </a:lnTo>
                  <a:lnTo>
                    <a:pt x="14109665" y="763123"/>
                  </a:lnTo>
                  <a:lnTo>
                    <a:pt x="14125733" y="760186"/>
                  </a:lnTo>
                  <a:lnTo>
                    <a:pt x="14163663" y="760186"/>
                  </a:lnTo>
                  <a:lnTo>
                    <a:pt x="14158415" y="753894"/>
                  </a:lnTo>
                  <a:lnTo>
                    <a:pt x="14148423" y="746767"/>
                  </a:lnTo>
                  <a:lnTo>
                    <a:pt x="14136761" y="742491"/>
                  </a:lnTo>
                  <a:lnTo>
                    <a:pt x="14123430" y="741066"/>
                  </a:lnTo>
                  <a:close/>
                </a:path>
                <a:path w="15786100" h="5746115">
                  <a:moveTo>
                    <a:pt x="14163663" y="760186"/>
                  </a:moveTo>
                  <a:lnTo>
                    <a:pt x="14125733" y="760186"/>
                  </a:lnTo>
                  <a:lnTo>
                    <a:pt x="14134126" y="760920"/>
                  </a:lnTo>
                  <a:lnTo>
                    <a:pt x="14141800" y="763123"/>
                  </a:lnTo>
                  <a:lnTo>
                    <a:pt x="14166003" y="792666"/>
                  </a:lnTo>
                  <a:lnTo>
                    <a:pt x="14166737" y="800959"/>
                  </a:lnTo>
                  <a:lnTo>
                    <a:pt x="14166003" y="809353"/>
                  </a:lnTo>
                  <a:lnTo>
                    <a:pt x="14141800" y="839026"/>
                  </a:lnTo>
                  <a:lnTo>
                    <a:pt x="14125733" y="841963"/>
                  </a:lnTo>
                  <a:lnTo>
                    <a:pt x="14163470" y="841963"/>
                  </a:lnTo>
                  <a:lnTo>
                    <a:pt x="14166737" y="838047"/>
                  </a:lnTo>
                  <a:lnTo>
                    <a:pt x="14186548" y="838047"/>
                  </a:lnTo>
                  <a:lnTo>
                    <a:pt x="14186548" y="763871"/>
                  </a:lnTo>
                  <a:lnTo>
                    <a:pt x="14166737" y="763871"/>
                  </a:lnTo>
                  <a:lnTo>
                    <a:pt x="14163663" y="760186"/>
                  </a:lnTo>
                  <a:close/>
                </a:path>
                <a:path w="15786100" h="5746115">
                  <a:moveTo>
                    <a:pt x="14186548" y="744061"/>
                  </a:moveTo>
                  <a:lnTo>
                    <a:pt x="14166737" y="744061"/>
                  </a:lnTo>
                  <a:lnTo>
                    <a:pt x="14166737" y="763871"/>
                  </a:lnTo>
                  <a:lnTo>
                    <a:pt x="14186548" y="763871"/>
                  </a:lnTo>
                  <a:lnTo>
                    <a:pt x="14186548" y="744061"/>
                  </a:lnTo>
                  <a:close/>
                </a:path>
                <a:path w="15786100" h="5746115">
                  <a:moveTo>
                    <a:pt x="14236953" y="697989"/>
                  </a:moveTo>
                  <a:lnTo>
                    <a:pt x="14216912" y="697989"/>
                  </a:lnTo>
                  <a:lnTo>
                    <a:pt x="14216912" y="859240"/>
                  </a:lnTo>
                  <a:lnTo>
                    <a:pt x="14236953" y="859240"/>
                  </a:lnTo>
                  <a:lnTo>
                    <a:pt x="14236953" y="798195"/>
                  </a:lnTo>
                  <a:lnTo>
                    <a:pt x="14237529" y="789153"/>
                  </a:lnTo>
                  <a:lnTo>
                    <a:pt x="14262865" y="760877"/>
                  </a:lnTo>
                  <a:lnTo>
                    <a:pt x="14262014" y="760877"/>
                  </a:lnTo>
                  <a:lnTo>
                    <a:pt x="14264796" y="760646"/>
                  </a:lnTo>
                  <a:lnTo>
                    <a:pt x="14236953" y="760646"/>
                  </a:lnTo>
                  <a:lnTo>
                    <a:pt x="14236953" y="697989"/>
                  </a:lnTo>
                  <a:close/>
                </a:path>
                <a:path w="15786100" h="5746115">
                  <a:moveTo>
                    <a:pt x="14311559" y="760186"/>
                  </a:moveTo>
                  <a:lnTo>
                    <a:pt x="14279263" y="760186"/>
                  </a:lnTo>
                  <a:lnTo>
                    <a:pt x="14286250" y="762797"/>
                  </a:lnTo>
                  <a:lnTo>
                    <a:pt x="14291318" y="768018"/>
                  </a:lnTo>
                  <a:lnTo>
                    <a:pt x="14296386" y="773086"/>
                  </a:lnTo>
                  <a:lnTo>
                    <a:pt x="14298920" y="780304"/>
                  </a:lnTo>
                  <a:lnTo>
                    <a:pt x="14298920" y="859240"/>
                  </a:lnTo>
                  <a:lnTo>
                    <a:pt x="14318961" y="859240"/>
                  </a:lnTo>
                  <a:lnTo>
                    <a:pt x="14318961" y="788520"/>
                  </a:lnTo>
                  <a:lnTo>
                    <a:pt x="14318198" y="778154"/>
                  </a:lnTo>
                  <a:lnTo>
                    <a:pt x="14315909" y="768939"/>
                  </a:lnTo>
                  <a:lnTo>
                    <a:pt x="14312093" y="760877"/>
                  </a:lnTo>
                  <a:lnTo>
                    <a:pt x="14311559" y="760186"/>
                  </a:lnTo>
                  <a:close/>
                </a:path>
                <a:path w="15786100" h="5746115">
                  <a:moveTo>
                    <a:pt x="14274272" y="741066"/>
                  </a:moveTo>
                  <a:lnTo>
                    <a:pt x="14262523" y="742290"/>
                  </a:lnTo>
                  <a:lnTo>
                    <a:pt x="14252387" y="745961"/>
                  </a:lnTo>
                  <a:lnTo>
                    <a:pt x="14243864" y="752080"/>
                  </a:lnTo>
                  <a:lnTo>
                    <a:pt x="14236953" y="760646"/>
                  </a:lnTo>
                  <a:lnTo>
                    <a:pt x="14264796" y="760646"/>
                  </a:lnTo>
                  <a:lnTo>
                    <a:pt x="14270356" y="760186"/>
                  </a:lnTo>
                  <a:lnTo>
                    <a:pt x="14311559" y="760186"/>
                  </a:lnTo>
                  <a:lnTo>
                    <a:pt x="14306752" y="753966"/>
                  </a:lnTo>
                  <a:lnTo>
                    <a:pt x="14300143" y="748322"/>
                  </a:lnTo>
                  <a:lnTo>
                    <a:pt x="14292527" y="744291"/>
                  </a:lnTo>
                  <a:lnTo>
                    <a:pt x="14283904" y="741872"/>
                  </a:lnTo>
                  <a:lnTo>
                    <a:pt x="14274272" y="741066"/>
                  </a:lnTo>
                  <a:close/>
                </a:path>
                <a:path w="15786100" h="5746115">
                  <a:moveTo>
                    <a:pt x="14400843" y="741066"/>
                  </a:moveTo>
                  <a:lnTo>
                    <a:pt x="14387592" y="742189"/>
                  </a:lnTo>
                  <a:lnTo>
                    <a:pt x="14387948" y="742189"/>
                  </a:lnTo>
                  <a:lnTo>
                    <a:pt x="14376598" y="745385"/>
                  </a:lnTo>
                  <a:lnTo>
                    <a:pt x="14344693" y="777808"/>
                  </a:lnTo>
                  <a:lnTo>
                    <a:pt x="14340490" y="801650"/>
                  </a:lnTo>
                  <a:lnTo>
                    <a:pt x="14341555" y="814219"/>
                  </a:lnTo>
                  <a:lnTo>
                    <a:pt x="14366807" y="852646"/>
                  </a:lnTo>
                  <a:lnTo>
                    <a:pt x="14402226" y="862235"/>
                  </a:lnTo>
                  <a:lnTo>
                    <a:pt x="14418091" y="860608"/>
                  </a:lnTo>
                  <a:lnTo>
                    <a:pt x="14431826" y="855727"/>
                  </a:lnTo>
                  <a:lnTo>
                    <a:pt x="14443431" y="847593"/>
                  </a:lnTo>
                  <a:lnTo>
                    <a:pt x="14446964" y="843345"/>
                  </a:lnTo>
                  <a:lnTo>
                    <a:pt x="14402686" y="843345"/>
                  </a:lnTo>
                  <a:lnTo>
                    <a:pt x="14394825" y="842813"/>
                  </a:lnTo>
                  <a:lnTo>
                    <a:pt x="14362992" y="818150"/>
                  </a:lnTo>
                  <a:lnTo>
                    <a:pt x="14360990" y="810865"/>
                  </a:lnTo>
                  <a:lnTo>
                    <a:pt x="14457511" y="810865"/>
                  </a:lnTo>
                  <a:lnTo>
                    <a:pt x="14457973" y="807793"/>
                  </a:lnTo>
                  <a:lnTo>
                    <a:pt x="14458203" y="804799"/>
                  </a:lnTo>
                  <a:lnTo>
                    <a:pt x="14458183" y="801650"/>
                  </a:lnTo>
                  <a:lnTo>
                    <a:pt x="14457492" y="793358"/>
                  </a:lnTo>
                  <a:lnTo>
                    <a:pt x="14360990" y="793358"/>
                  </a:lnTo>
                  <a:lnTo>
                    <a:pt x="14362761" y="786144"/>
                  </a:lnTo>
                  <a:lnTo>
                    <a:pt x="14393126" y="760531"/>
                  </a:lnTo>
                  <a:lnTo>
                    <a:pt x="14400843" y="759955"/>
                  </a:lnTo>
                  <a:lnTo>
                    <a:pt x="14442774" y="759955"/>
                  </a:lnTo>
                  <a:lnTo>
                    <a:pt x="14442077" y="759034"/>
                  </a:lnTo>
                  <a:lnTo>
                    <a:pt x="14433540" y="751173"/>
                  </a:lnTo>
                  <a:lnTo>
                    <a:pt x="14423822" y="745558"/>
                  </a:lnTo>
                  <a:lnTo>
                    <a:pt x="14412923" y="742189"/>
                  </a:lnTo>
                  <a:lnTo>
                    <a:pt x="14400843" y="741066"/>
                  </a:lnTo>
                  <a:close/>
                </a:path>
                <a:path w="15786100" h="5746115">
                  <a:moveTo>
                    <a:pt x="14435857" y="826529"/>
                  </a:moveTo>
                  <a:lnTo>
                    <a:pt x="14429897" y="833886"/>
                  </a:lnTo>
                  <a:lnTo>
                    <a:pt x="14422382" y="839141"/>
                  </a:lnTo>
                  <a:lnTo>
                    <a:pt x="14413311" y="842294"/>
                  </a:lnTo>
                  <a:lnTo>
                    <a:pt x="14402686" y="843345"/>
                  </a:lnTo>
                  <a:lnTo>
                    <a:pt x="14446964" y="843345"/>
                  </a:lnTo>
                  <a:lnTo>
                    <a:pt x="14452905" y="836204"/>
                  </a:lnTo>
                  <a:lnTo>
                    <a:pt x="14435857" y="826529"/>
                  </a:lnTo>
                  <a:close/>
                </a:path>
                <a:path w="15786100" h="5746115">
                  <a:moveTo>
                    <a:pt x="14442774" y="759955"/>
                  </a:moveTo>
                  <a:lnTo>
                    <a:pt x="14400843" y="759955"/>
                  </a:lnTo>
                  <a:lnTo>
                    <a:pt x="14408081" y="760531"/>
                  </a:lnTo>
                  <a:lnTo>
                    <a:pt x="14407707" y="760531"/>
                  </a:lnTo>
                  <a:lnTo>
                    <a:pt x="14437931" y="793358"/>
                  </a:lnTo>
                  <a:lnTo>
                    <a:pt x="14457492" y="793358"/>
                  </a:lnTo>
                  <a:lnTo>
                    <a:pt x="14457195" y="789787"/>
                  </a:lnTo>
                  <a:lnTo>
                    <a:pt x="14454265" y="778960"/>
                  </a:lnTo>
                  <a:lnTo>
                    <a:pt x="14454171" y="778615"/>
                  </a:lnTo>
                  <a:lnTo>
                    <a:pt x="14449189" y="768479"/>
                  </a:lnTo>
                  <a:lnTo>
                    <a:pt x="14448501" y="767528"/>
                  </a:lnTo>
                  <a:lnTo>
                    <a:pt x="14442774" y="759955"/>
                  </a:lnTo>
                  <a:close/>
                </a:path>
                <a:path w="15786100" h="5746115">
                  <a:moveTo>
                    <a:pt x="14501281" y="744061"/>
                  </a:moveTo>
                  <a:lnTo>
                    <a:pt x="14481241" y="744061"/>
                  </a:lnTo>
                  <a:lnTo>
                    <a:pt x="14481241" y="859240"/>
                  </a:lnTo>
                  <a:lnTo>
                    <a:pt x="14501281" y="859240"/>
                  </a:lnTo>
                  <a:lnTo>
                    <a:pt x="14501281" y="798195"/>
                  </a:lnTo>
                  <a:lnTo>
                    <a:pt x="14501944" y="789398"/>
                  </a:lnTo>
                  <a:lnTo>
                    <a:pt x="14529007" y="763411"/>
                  </a:lnTo>
                  <a:lnTo>
                    <a:pt x="14501281" y="763411"/>
                  </a:lnTo>
                  <a:lnTo>
                    <a:pt x="14501281" y="744061"/>
                  </a:lnTo>
                  <a:close/>
                </a:path>
                <a:path w="15786100" h="5746115">
                  <a:moveTo>
                    <a:pt x="14537217" y="741987"/>
                  </a:moveTo>
                  <a:lnTo>
                    <a:pt x="14525210" y="743326"/>
                  </a:lnTo>
                  <a:lnTo>
                    <a:pt x="14515218" y="747343"/>
                  </a:lnTo>
                  <a:lnTo>
                    <a:pt x="14507242" y="754038"/>
                  </a:lnTo>
                  <a:lnTo>
                    <a:pt x="14501281" y="763411"/>
                  </a:lnTo>
                  <a:lnTo>
                    <a:pt x="14529007" y="763411"/>
                  </a:lnTo>
                  <a:lnTo>
                    <a:pt x="14530106" y="763181"/>
                  </a:lnTo>
                  <a:lnTo>
                    <a:pt x="14537217" y="762950"/>
                  </a:lnTo>
                  <a:lnTo>
                    <a:pt x="14537217" y="741987"/>
                  </a:lnTo>
                  <a:close/>
                </a:path>
                <a:path w="15786100" h="5746115">
                  <a:moveTo>
                    <a:pt x="14628238" y="696146"/>
                  </a:moveTo>
                  <a:lnTo>
                    <a:pt x="14620714" y="696146"/>
                  </a:lnTo>
                  <a:lnTo>
                    <a:pt x="14617489" y="697528"/>
                  </a:lnTo>
                  <a:lnTo>
                    <a:pt x="14614877" y="700292"/>
                  </a:lnTo>
                  <a:lnTo>
                    <a:pt x="14612266" y="702903"/>
                  </a:lnTo>
                  <a:lnTo>
                    <a:pt x="14610961" y="706051"/>
                  </a:lnTo>
                  <a:lnTo>
                    <a:pt x="14610961" y="713423"/>
                  </a:lnTo>
                  <a:lnTo>
                    <a:pt x="14612266" y="716571"/>
                  </a:lnTo>
                  <a:lnTo>
                    <a:pt x="14617489" y="721793"/>
                  </a:lnTo>
                  <a:lnTo>
                    <a:pt x="14620714" y="723098"/>
                  </a:lnTo>
                  <a:lnTo>
                    <a:pt x="14628238" y="723098"/>
                  </a:lnTo>
                  <a:lnTo>
                    <a:pt x="14631386" y="721793"/>
                  </a:lnTo>
                  <a:lnTo>
                    <a:pt x="14636609" y="716571"/>
                  </a:lnTo>
                  <a:lnTo>
                    <a:pt x="14637914" y="713423"/>
                  </a:lnTo>
                  <a:lnTo>
                    <a:pt x="14637914" y="706051"/>
                  </a:lnTo>
                  <a:lnTo>
                    <a:pt x="14636609" y="702903"/>
                  </a:lnTo>
                  <a:lnTo>
                    <a:pt x="14633998" y="700292"/>
                  </a:lnTo>
                  <a:lnTo>
                    <a:pt x="14631386" y="697528"/>
                  </a:lnTo>
                  <a:lnTo>
                    <a:pt x="14628238" y="696146"/>
                  </a:lnTo>
                  <a:close/>
                </a:path>
                <a:path w="15786100" h="5746115">
                  <a:moveTo>
                    <a:pt x="14634458" y="744061"/>
                  </a:moveTo>
                  <a:lnTo>
                    <a:pt x="14614417" y="744061"/>
                  </a:lnTo>
                  <a:lnTo>
                    <a:pt x="14614417" y="859240"/>
                  </a:lnTo>
                  <a:lnTo>
                    <a:pt x="14634458" y="859240"/>
                  </a:lnTo>
                  <a:lnTo>
                    <a:pt x="14634458" y="744061"/>
                  </a:lnTo>
                  <a:close/>
                </a:path>
                <a:path w="15786100" h="5746115">
                  <a:moveTo>
                    <a:pt x="14697053" y="763411"/>
                  </a:moveTo>
                  <a:lnTo>
                    <a:pt x="14677011" y="763411"/>
                  </a:lnTo>
                  <a:lnTo>
                    <a:pt x="14677011" y="825838"/>
                  </a:lnTo>
                  <a:lnTo>
                    <a:pt x="14704943" y="859931"/>
                  </a:lnTo>
                  <a:lnTo>
                    <a:pt x="14715439" y="860277"/>
                  </a:lnTo>
                  <a:lnTo>
                    <a:pt x="14727691" y="859240"/>
                  </a:lnTo>
                  <a:lnTo>
                    <a:pt x="14727691" y="841733"/>
                  </a:lnTo>
                  <a:lnTo>
                    <a:pt x="14710644" y="841733"/>
                  </a:lnTo>
                  <a:lnTo>
                    <a:pt x="14706036" y="841579"/>
                  </a:lnTo>
                  <a:lnTo>
                    <a:pt x="14702581" y="840351"/>
                  </a:lnTo>
                  <a:lnTo>
                    <a:pt x="14700278" y="838047"/>
                  </a:lnTo>
                  <a:lnTo>
                    <a:pt x="14698225" y="835701"/>
                  </a:lnTo>
                  <a:lnTo>
                    <a:pt x="14697053" y="831520"/>
                  </a:lnTo>
                  <a:lnTo>
                    <a:pt x="14697053" y="763411"/>
                  </a:lnTo>
                  <a:close/>
                </a:path>
                <a:path w="15786100" h="5746115">
                  <a:moveTo>
                    <a:pt x="14727691" y="841272"/>
                  </a:moveTo>
                  <a:lnTo>
                    <a:pt x="14720933" y="841579"/>
                  </a:lnTo>
                  <a:lnTo>
                    <a:pt x="14715252" y="841733"/>
                  </a:lnTo>
                  <a:lnTo>
                    <a:pt x="14727691" y="841733"/>
                  </a:lnTo>
                  <a:lnTo>
                    <a:pt x="14727691" y="841272"/>
                  </a:lnTo>
                  <a:close/>
                </a:path>
                <a:path w="15786100" h="5746115">
                  <a:moveTo>
                    <a:pt x="14727691" y="744061"/>
                  </a:moveTo>
                  <a:lnTo>
                    <a:pt x="14654206" y="744061"/>
                  </a:lnTo>
                  <a:lnTo>
                    <a:pt x="14654206" y="763411"/>
                  </a:lnTo>
                  <a:lnTo>
                    <a:pt x="14727691" y="763411"/>
                  </a:lnTo>
                  <a:lnTo>
                    <a:pt x="14727691" y="744061"/>
                  </a:lnTo>
                  <a:close/>
                </a:path>
                <a:path w="15786100" h="5746115">
                  <a:moveTo>
                    <a:pt x="14697053" y="711810"/>
                  </a:moveTo>
                  <a:lnTo>
                    <a:pt x="14677011" y="717800"/>
                  </a:lnTo>
                  <a:lnTo>
                    <a:pt x="14677011" y="744061"/>
                  </a:lnTo>
                  <a:lnTo>
                    <a:pt x="14697053" y="744061"/>
                  </a:lnTo>
                  <a:lnTo>
                    <a:pt x="14697053" y="711810"/>
                  </a:lnTo>
                  <a:close/>
                </a:path>
                <a:path w="15786100" h="5746115">
                  <a:moveTo>
                    <a:pt x="14755930" y="825377"/>
                  </a:moveTo>
                  <a:lnTo>
                    <a:pt x="14738653" y="835283"/>
                  </a:lnTo>
                  <a:lnTo>
                    <a:pt x="14741619" y="841085"/>
                  </a:lnTo>
                  <a:lnTo>
                    <a:pt x="14745448" y="846283"/>
                  </a:lnTo>
                  <a:lnTo>
                    <a:pt x="14784494" y="862235"/>
                  </a:lnTo>
                  <a:lnTo>
                    <a:pt x="14793507" y="861645"/>
                  </a:lnTo>
                  <a:lnTo>
                    <a:pt x="14823511" y="843345"/>
                  </a:lnTo>
                  <a:lnTo>
                    <a:pt x="14777429" y="843345"/>
                  </a:lnTo>
                  <a:lnTo>
                    <a:pt x="14771580" y="841791"/>
                  </a:lnTo>
                  <a:lnTo>
                    <a:pt x="14770346" y="841085"/>
                  </a:lnTo>
                  <a:lnTo>
                    <a:pt x="14761228" y="835283"/>
                  </a:lnTo>
                  <a:lnTo>
                    <a:pt x="14757772" y="830906"/>
                  </a:lnTo>
                  <a:lnTo>
                    <a:pt x="14755930" y="825377"/>
                  </a:lnTo>
                  <a:close/>
                </a:path>
                <a:path w="15786100" h="5746115">
                  <a:moveTo>
                    <a:pt x="14783573" y="741066"/>
                  </a:moveTo>
                  <a:lnTo>
                    <a:pt x="14745679" y="761741"/>
                  </a:lnTo>
                  <a:lnTo>
                    <a:pt x="14742854" y="783222"/>
                  </a:lnTo>
                  <a:lnTo>
                    <a:pt x="14745026" y="789365"/>
                  </a:lnTo>
                  <a:lnTo>
                    <a:pt x="14778197" y="808945"/>
                  </a:lnTo>
                  <a:lnTo>
                    <a:pt x="14790791" y="812170"/>
                  </a:lnTo>
                  <a:lnTo>
                    <a:pt x="14796166" y="814320"/>
                  </a:lnTo>
                  <a:lnTo>
                    <a:pt x="14800619" y="817085"/>
                  </a:lnTo>
                  <a:lnTo>
                    <a:pt x="14805074" y="819695"/>
                  </a:lnTo>
                  <a:lnTo>
                    <a:pt x="14807300" y="823227"/>
                  </a:lnTo>
                  <a:lnTo>
                    <a:pt x="14807300" y="833056"/>
                  </a:lnTo>
                  <a:lnTo>
                    <a:pt x="14805150" y="837049"/>
                  </a:lnTo>
                  <a:lnTo>
                    <a:pt x="14800849" y="839660"/>
                  </a:lnTo>
                  <a:lnTo>
                    <a:pt x="14796550" y="842117"/>
                  </a:lnTo>
                  <a:lnTo>
                    <a:pt x="14791098" y="843345"/>
                  </a:lnTo>
                  <a:lnTo>
                    <a:pt x="14823511" y="843345"/>
                  </a:lnTo>
                  <a:lnTo>
                    <a:pt x="14824519" y="841791"/>
                  </a:lnTo>
                  <a:lnTo>
                    <a:pt x="14826754" y="835283"/>
                  </a:lnTo>
                  <a:lnTo>
                    <a:pt x="14826808" y="835125"/>
                  </a:lnTo>
                  <a:lnTo>
                    <a:pt x="14827571" y="827681"/>
                  </a:lnTo>
                  <a:lnTo>
                    <a:pt x="14827517" y="819695"/>
                  </a:lnTo>
                  <a:lnTo>
                    <a:pt x="14825344" y="813476"/>
                  </a:lnTo>
                  <a:lnTo>
                    <a:pt x="14820891" y="808561"/>
                  </a:lnTo>
                  <a:lnTo>
                    <a:pt x="14816437" y="803493"/>
                  </a:lnTo>
                  <a:lnTo>
                    <a:pt x="14811062" y="799961"/>
                  </a:lnTo>
                  <a:lnTo>
                    <a:pt x="14804766" y="797965"/>
                  </a:lnTo>
                  <a:lnTo>
                    <a:pt x="14798469" y="795815"/>
                  </a:lnTo>
                  <a:lnTo>
                    <a:pt x="14792173" y="793972"/>
                  </a:lnTo>
                  <a:lnTo>
                    <a:pt x="14785877" y="792436"/>
                  </a:lnTo>
                  <a:lnTo>
                    <a:pt x="14779580" y="790747"/>
                  </a:lnTo>
                  <a:lnTo>
                    <a:pt x="14774206" y="788597"/>
                  </a:lnTo>
                  <a:lnTo>
                    <a:pt x="14769751" y="785986"/>
                  </a:lnTo>
                  <a:lnTo>
                    <a:pt x="14765298" y="783222"/>
                  </a:lnTo>
                  <a:lnTo>
                    <a:pt x="14763071" y="779613"/>
                  </a:lnTo>
                  <a:lnTo>
                    <a:pt x="14763071" y="770245"/>
                  </a:lnTo>
                  <a:lnTo>
                    <a:pt x="14765068" y="766482"/>
                  </a:lnTo>
                  <a:lnTo>
                    <a:pt x="14769060" y="763871"/>
                  </a:lnTo>
                  <a:lnTo>
                    <a:pt x="14773053" y="761107"/>
                  </a:lnTo>
                  <a:lnTo>
                    <a:pt x="14777891" y="759725"/>
                  </a:lnTo>
                  <a:lnTo>
                    <a:pt x="14822442" y="759725"/>
                  </a:lnTo>
                  <a:lnTo>
                    <a:pt x="14821351" y="757498"/>
                  </a:lnTo>
                  <a:lnTo>
                    <a:pt x="14790398" y="741469"/>
                  </a:lnTo>
                  <a:lnTo>
                    <a:pt x="14783573" y="741066"/>
                  </a:lnTo>
                  <a:close/>
                </a:path>
                <a:path w="15786100" h="5746115">
                  <a:moveTo>
                    <a:pt x="14822442" y="759725"/>
                  </a:moveTo>
                  <a:lnTo>
                    <a:pt x="14783573" y="759725"/>
                  </a:lnTo>
                  <a:lnTo>
                    <a:pt x="14792024" y="760646"/>
                  </a:lnTo>
                  <a:lnTo>
                    <a:pt x="14798949" y="763411"/>
                  </a:lnTo>
                  <a:lnTo>
                    <a:pt x="14804348" y="768018"/>
                  </a:lnTo>
                  <a:lnTo>
                    <a:pt x="14808221" y="774468"/>
                  </a:lnTo>
                  <a:lnTo>
                    <a:pt x="14825038" y="765023"/>
                  </a:lnTo>
                  <a:lnTo>
                    <a:pt x="14822442" y="759725"/>
                  </a:lnTo>
                  <a:close/>
                </a:path>
                <a:path w="15786100" h="5746115">
                  <a:moveTo>
                    <a:pt x="14986982" y="694994"/>
                  </a:moveTo>
                  <a:lnTo>
                    <a:pt x="14939254" y="708729"/>
                  </a:lnTo>
                  <a:lnTo>
                    <a:pt x="14908430" y="746307"/>
                  </a:lnTo>
                  <a:lnTo>
                    <a:pt x="14902441" y="778614"/>
                  </a:lnTo>
                  <a:lnTo>
                    <a:pt x="14903938" y="795459"/>
                  </a:lnTo>
                  <a:lnTo>
                    <a:pt x="14926398" y="838047"/>
                  </a:lnTo>
                  <a:lnTo>
                    <a:pt x="14969805" y="860723"/>
                  </a:lnTo>
                  <a:lnTo>
                    <a:pt x="14987442" y="862235"/>
                  </a:lnTo>
                  <a:lnTo>
                    <a:pt x="15004417" y="860939"/>
                  </a:lnTo>
                  <a:lnTo>
                    <a:pt x="15019635" y="857052"/>
                  </a:lnTo>
                  <a:lnTo>
                    <a:pt x="15033097" y="850573"/>
                  </a:lnTo>
                  <a:lnTo>
                    <a:pt x="15044802" y="841503"/>
                  </a:lnTo>
                  <a:lnTo>
                    <a:pt x="15044998" y="841272"/>
                  </a:lnTo>
                  <a:lnTo>
                    <a:pt x="14987673" y="841272"/>
                  </a:lnTo>
                  <a:lnTo>
                    <a:pt x="14974154" y="840149"/>
                  </a:lnTo>
                  <a:lnTo>
                    <a:pt x="14933610" y="813773"/>
                  </a:lnTo>
                  <a:lnTo>
                    <a:pt x="14923633" y="778614"/>
                  </a:lnTo>
                  <a:lnTo>
                    <a:pt x="14924742" y="765801"/>
                  </a:lnTo>
                  <a:lnTo>
                    <a:pt x="14950859" y="725963"/>
                  </a:lnTo>
                  <a:lnTo>
                    <a:pt x="14986751" y="715726"/>
                  </a:lnTo>
                  <a:lnTo>
                    <a:pt x="15041679" y="715726"/>
                  </a:lnTo>
                  <a:lnTo>
                    <a:pt x="15036783" y="711551"/>
                  </a:lnTo>
                  <a:lnTo>
                    <a:pt x="15027986" y="705821"/>
                  </a:lnTo>
                  <a:lnTo>
                    <a:pt x="15018455" y="701099"/>
                  </a:lnTo>
                  <a:lnTo>
                    <a:pt x="15008405" y="697701"/>
                  </a:lnTo>
                  <a:lnTo>
                    <a:pt x="14997924" y="695671"/>
                  </a:lnTo>
                  <a:lnTo>
                    <a:pt x="14986982" y="694994"/>
                  </a:lnTo>
                  <a:close/>
                </a:path>
                <a:path w="15786100" h="5746115">
                  <a:moveTo>
                    <a:pt x="15066456" y="779306"/>
                  </a:moveTo>
                  <a:lnTo>
                    <a:pt x="14985831" y="779306"/>
                  </a:lnTo>
                  <a:lnTo>
                    <a:pt x="14985831" y="798656"/>
                  </a:lnTo>
                  <a:lnTo>
                    <a:pt x="15045032" y="798656"/>
                  </a:lnTo>
                  <a:lnTo>
                    <a:pt x="15042686" y="807668"/>
                  </a:lnTo>
                  <a:lnTo>
                    <a:pt x="15009557" y="838335"/>
                  </a:lnTo>
                  <a:lnTo>
                    <a:pt x="14987673" y="841272"/>
                  </a:lnTo>
                  <a:lnTo>
                    <a:pt x="15044998" y="841272"/>
                  </a:lnTo>
                  <a:lnTo>
                    <a:pt x="15054276" y="830359"/>
                  </a:lnTo>
                  <a:lnTo>
                    <a:pt x="15061043" y="817891"/>
                  </a:lnTo>
                  <a:lnTo>
                    <a:pt x="15065103" y="804098"/>
                  </a:lnTo>
                  <a:lnTo>
                    <a:pt x="15066456" y="788981"/>
                  </a:lnTo>
                  <a:lnTo>
                    <a:pt x="15066456" y="779306"/>
                  </a:lnTo>
                  <a:close/>
                </a:path>
                <a:path w="15786100" h="5746115">
                  <a:moveTo>
                    <a:pt x="15041679" y="715726"/>
                  </a:moveTo>
                  <a:lnTo>
                    <a:pt x="14986751" y="715726"/>
                  </a:lnTo>
                  <a:lnTo>
                    <a:pt x="14994972" y="716230"/>
                  </a:lnTo>
                  <a:lnTo>
                    <a:pt x="15002819" y="717742"/>
                  </a:lnTo>
                  <a:lnTo>
                    <a:pt x="15038353" y="744752"/>
                  </a:lnTo>
                  <a:lnTo>
                    <a:pt x="15056781" y="733925"/>
                  </a:lnTo>
                  <a:lnTo>
                    <a:pt x="15051181" y="725603"/>
                  </a:lnTo>
                  <a:lnTo>
                    <a:pt x="15044515" y="718145"/>
                  </a:lnTo>
                  <a:lnTo>
                    <a:pt x="15041679" y="715726"/>
                  </a:lnTo>
                  <a:close/>
                </a:path>
                <a:path w="15786100" h="5746115">
                  <a:moveTo>
                    <a:pt x="15155395" y="697989"/>
                  </a:moveTo>
                  <a:lnTo>
                    <a:pt x="15092507" y="697989"/>
                  </a:lnTo>
                  <a:lnTo>
                    <a:pt x="15092507" y="859240"/>
                  </a:lnTo>
                  <a:lnTo>
                    <a:pt x="15155395" y="859240"/>
                  </a:lnTo>
                  <a:lnTo>
                    <a:pt x="15171160" y="857786"/>
                  </a:lnTo>
                  <a:lnTo>
                    <a:pt x="15185514" y="853424"/>
                  </a:lnTo>
                  <a:lnTo>
                    <a:pt x="15198457" y="846153"/>
                  </a:lnTo>
                  <a:lnTo>
                    <a:pt x="15206597" y="838969"/>
                  </a:lnTo>
                  <a:lnTo>
                    <a:pt x="15113930" y="838969"/>
                  </a:lnTo>
                  <a:lnTo>
                    <a:pt x="15113930" y="718260"/>
                  </a:lnTo>
                  <a:lnTo>
                    <a:pt x="15206372" y="718260"/>
                  </a:lnTo>
                  <a:lnTo>
                    <a:pt x="15198457" y="711206"/>
                  </a:lnTo>
                  <a:lnTo>
                    <a:pt x="15185514" y="703863"/>
                  </a:lnTo>
                  <a:lnTo>
                    <a:pt x="15171160" y="699457"/>
                  </a:lnTo>
                  <a:lnTo>
                    <a:pt x="15155395" y="697989"/>
                  </a:lnTo>
                  <a:close/>
                </a:path>
                <a:path w="15786100" h="5746115">
                  <a:moveTo>
                    <a:pt x="15206372" y="718260"/>
                  </a:moveTo>
                  <a:lnTo>
                    <a:pt x="15155395" y="718260"/>
                  </a:lnTo>
                  <a:lnTo>
                    <a:pt x="15167157" y="719340"/>
                  </a:lnTo>
                  <a:lnTo>
                    <a:pt x="15177797" y="722580"/>
                  </a:lnTo>
                  <a:lnTo>
                    <a:pt x="15207455" y="754945"/>
                  </a:lnTo>
                  <a:lnTo>
                    <a:pt x="15211371" y="778614"/>
                  </a:lnTo>
                  <a:lnTo>
                    <a:pt x="15210392" y="790982"/>
                  </a:lnTo>
                  <a:lnTo>
                    <a:pt x="15187314" y="829250"/>
                  </a:lnTo>
                  <a:lnTo>
                    <a:pt x="15155395" y="838969"/>
                  </a:lnTo>
                  <a:lnTo>
                    <a:pt x="15206597" y="838969"/>
                  </a:lnTo>
                  <a:lnTo>
                    <a:pt x="15230506" y="794898"/>
                  </a:lnTo>
                  <a:lnTo>
                    <a:pt x="15231873" y="778614"/>
                  </a:lnTo>
                  <a:lnTo>
                    <a:pt x="15230506" y="762345"/>
                  </a:lnTo>
                  <a:lnTo>
                    <a:pt x="15226403" y="747401"/>
                  </a:lnTo>
                  <a:lnTo>
                    <a:pt x="15219564" y="733781"/>
                  </a:lnTo>
                  <a:lnTo>
                    <a:pt x="15209990" y="721485"/>
                  </a:lnTo>
                  <a:lnTo>
                    <a:pt x="15206372" y="718260"/>
                  </a:lnTo>
                  <a:close/>
                </a:path>
                <a:path w="15786100" h="5746115">
                  <a:moveTo>
                    <a:pt x="15385679" y="831827"/>
                  </a:moveTo>
                  <a:lnTo>
                    <a:pt x="15377232" y="831827"/>
                  </a:lnTo>
                  <a:lnTo>
                    <a:pt x="15373701" y="833286"/>
                  </a:lnTo>
                  <a:lnTo>
                    <a:pt x="15367865" y="839122"/>
                  </a:lnTo>
                  <a:lnTo>
                    <a:pt x="15366406" y="842655"/>
                  </a:lnTo>
                  <a:lnTo>
                    <a:pt x="15366406" y="850947"/>
                  </a:lnTo>
                  <a:lnTo>
                    <a:pt x="15367865" y="854480"/>
                  </a:lnTo>
                  <a:lnTo>
                    <a:pt x="15373701" y="860315"/>
                  </a:lnTo>
                  <a:lnTo>
                    <a:pt x="15377232" y="861774"/>
                  </a:lnTo>
                  <a:lnTo>
                    <a:pt x="15385679" y="861774"/>
                  </a:lnTo>
                  <a:lnTo>
                    <a:pt x="15389210" y="860315"/>
                  </a:lnTo>
                  <a:lnTo>
                    <a:pt x="15391975" y="857398"/>
                  </a:lnTo>
                  <a:lnTo>
                    <a:pt x="15394893" y="854480"/>
                  </a:lnTo>
                  <a:lnTo>
                    <a:pt x="15396353" y="850947"/>
                  </a:lnTo>
                  <a:lnTo>
                    <a:pt x="15396353" y="842655"/>
                  </a:lnTo>
                  <a:lnTo>
                    <a:pt x="15394893" y="839122"/>
                  </a:lnTo>
                  <a:lnTo>
                    <a:pt x="15391975" y="836204"/>
                  </a:lnTo>
                  <a:lnTo>
                    <a:pt x="15389210" y="833286"/>
                  </a:lnTo>
                  <a:lnTo>
                    <a:pt x="15385679" y="831827"/>
                  </a:lnTo>
                  <a:close/>
                </a:path>
                <a:path w="15786100" h="5746115">
                  <a:moveTo>
                    <a:pt x="15316364" y="697989"/>
                  </a:moveTo>
                  <a:lnTo>
                    <a:pt x="15257853" y="697989"/>
                  </a:lnTo>
                  <a:lnTo>
                    <a:pt x="15257853" y="859240"/>
                  </a:lnTo>
                  <a:lnTo>
                    <a:pt x="15279276" y="859240"/>
                  </a:lnTo>
                  <a:lnTo>
                    <a:pt x="15279276" y="801650"/>
                  </a:lnTo>
                  <a:lnTo>
                    <a:pt x="15316364" y="801650"/>
                  </a:lnTo>
                  <a:lnTo>
                    <a:pt x="15353452" y="786677"/>
                  </a:lnTo>
                  <a:lnTo>
                    <a:pt x="15357644" y="781609"/>
                  </a:lnTo>
                  <a:lnTo>
                    <a:pt x="15279276" y="781609"/>
                  </a:lnTo>
                  <a:lnTo>
                    <a:pt x="15279276" y="718030"/>
                  </a:lnTo>
                  <a:lnTo>
                    <a:pt x="15357690" y="718030"/>
                  </a:lnTo>
                  <a:lnTo>
                    <a:pt x="15353452" y="712962"/>
                  </a:lnTo>
                  <a:lnTo>
                    <a:pt x="15345605" y="706411"/>
                  </a:lnTo>
                  <a:lnTo>
                    <a:pt x="15336808" y="701732"/>
                  </a:lnTo>
                  <a:lnTo>
                    <a:pt x="15327061" y="698925"/>
                  </a:lnTo>
                  <a:lnTo>
                    <a:pt x="15316364" y="697989"/>
                  </a:lnTo>
                  <a:close/>
                </a:path>
                <a:path w="15786100" h="5746115">
                  <a:moveTo>
                    <a:pt x="15357690" y="718030"/>
                  </a:moveTo>
                  <a:lnTo>
                    <a:pt x="15325272" y="718030"/>
                  </a:lnTo>
                  <a:lnTo>
                    <a:pt x="15332643" y="721025"/>
                  </a:lnTo>
                  <a:lnTo>
                    <a:pt x="15344314" y="733003"/>
                  </a:lnTo>
                  <a:lnTo>
                    <a:pt x="15347232" y="740605"/>
                  </a:lnTo>
                  <a:lnTo>
                    <a:pt x="15347232" y="758880"/>
                  </a:lnTo>
                  <a:lnTo>
                    <a:pt x="15344314" y="766482"/>
                  </a:lnTo>
                  <a:lnTo>
                    <a:pt x="15338478" y="772625"/>
                  </a:lnTo>
                  <a:lnTo>
                    <a:pt x="15332643" y="778614"/>
                  </a:lnTo>
                  <a:lnTo>
                    <a:pt x="15325272" y="781609"/>
                  </a:lnTo>
                  <a:lnTo>
                    <a:pt x="15357644" y="781609"/>
                  </a:lnTo>
                  <a:lnTo>
                    <a:pt x="15360002" y="778759"/>
                  </a:lnTo>
                  <a:lnTo>
                    <a:pt x="15364681" y="769976"/>
                  </a:lnTo>
                  <a:lnTo>
                    <a:pt x="15367489" y="760330"/>
                  </a:lnTo>
                  <a:lnTo>
                    <a:pt x="15368424" y="749819"/>
                  </a:lnTo>
                  <a:lnTo>
                    <a:pt x="15367611" y="740605"/>
                  </a:lnTo>
                  <a:lnTo>
                    <a:pt x="15367489" y="739223"/>
                  </a:lnTo>
                  <a:lnTo>
                    <a:pt x="15364681" y="729548"/>
                  </a:lnTo>
                  <a:lnTo>
                    <a:pt x="15360125" y="721025"/>
                  </a:lnTo>
                  <a:lnTo>
                    <a:pt x="15360002" y="720794"/>
                  </a:lnTo>
                  <a:lnTo>
                    <a:pt x="15357690" y="718030"/>
                  </a:lnTo>
                  <a:close/>
                </a:path>
                <a:path w="15786100" h="5746115">
                  <a:moveTo>
                    <a:pt x="36857" y="1116824"/>
                  </a:moveTo>
                  <a:lnTo>
                    <a:pt x="15434" y="1116824"/>
                  </a:lnTo>
                  <a:lnTo>
                    <a:pt x="15434" y="1278076"/>
                  </a:lnTo>
                  <a:lnTo>
                    <a:pt x="36857" y="1278076"/>
                  </a:lnTo>
                  <a:lnTo>
                    <a:pt x="36857" y="1116824"/>
                  </a:lnTo>
                  <a:close/>
                </a:path>
                <a:path w="15786100" h="5746115">
                  <a:moveTo>
                    <a:pt x="89417" y="1162896"/>
                  </a:moveTo>
                  <a:lnTo>
                    <a:pt x="69376" y="1162896"/>
                  </a:lnTo>
                  <a:lnTo>
                    <a:pt x="69376" y="1278076"/>
                  </a:lnTo>
                  <a:lnTo>
                    <a:pt x="89417" y="1278076"/>
                  </a:lnTo>
                  <a:lnTo>
                    <a:pt x="89417" y="1217030"/>
                  </a:lnTo>
                  <a:lnTo>
                    <a:pt x="89993" y="1207989"/>
                  </a:lnTo>
                  <a:lnTo>
                    <a:pt x="115328" y="1179712"/>
                  </a:lnTo>
                  <a:lnTo>
                    <a:pt x="114478" y="1179712"/>
                  </a:lnTo>
                  <a:lnTo>
                    <a:pt x="117259" y="1179482"/>
                  </a:lnTo>
                  <a:lnTo>
                    <a:pt x="89417" y="1179482"/>
                  </a:lnTo>
                  <a:lnTo>
                    <a:pt x="89417" y="1162896"/>
                  </a:lnTo>
                  <a:close/>
                </a:path>
                <a:path w="15786100" h="5746115">
                  <a:moveTo>
                    <a:pt x="164023" y="1179021"/>
                  </a:moveTo>
                  <a:lnTo>
                    <a:pt x="131726" y="1179021"/>
                  </a:lnTo>
                  <a:lnTo>
                    <a:pt x="138714" y="1181632"/>
                  </a:lnTo>
                  <a:lnTo>
                    <a:pt x="143782" y="1186853"/>
                  </a:lnTo>
                  <a:lnTo>
                    <a:pt x="148850" y="1191921"/>
                  </a:lnTo>
                  <a:lnTo>
                    <a:pt x="151383" y="1199139"/>
                  </a:lnTo>
                  <a:lnTo>
                    <a:pt x="151383" y="1278076"/>
                  </a:lnTo>
                  <a:lnTo>
                    <a:pt x="171425" y="1278076"/>
                  </a:lnTo>
                  <a:lnTo>
                    <a:pt x="171425" y="1207355"/>
                  </a:lnTo>
                  <a:lnTo>
                    <a:pt x="170662" y="1196989"/>
                  </a:lnTo>
                  <a:lnTo>
                    <a:pt x="168372" y="1187775"/>
                  </a:lnTo>
                  <a:lnTo>
                    <a:pt x="164557" y="1179712"/>
                  </a:lnTo>
                  <a:lnTo>
                    <a:pt x="164023" y="1179021"/>
                  </a:lnTo>
                  <a:close/>
                </a:path>
                <a:path w="15786100" h="5746115">
                  <a:moveTo>
                    <a:pt x="126735" y="1159901"/>
                  </a:moveTo>
                  <a:lnTo>
                    <a:pt x="114987" y="1161125"/>
                  </a:lnTo>
                  <a:lnTo>
                    <a:pt x="104851" y="1164796"/>
                  </a:lnTo>
                  <a:lnTo>
                    <a:pt x="96328" y="1170915"/>
                  </a:lnTo>
                  <a:lnTo>
                    <a:pt x="89417" y="1179482"/>
                  </a:lnTo>
                  <a:lnTo>
                    <a:pt x="117259" y="1179482"/>
                  </a:lnTo>
                  <a:lnTo>
                    <a:pt x="122819" y="1179021"/>
                  </a:lnTo>
                  <a:lnTo>
                    <a:pt x="164023" y="1179021"/>
                  </a:lnTo>
                  <a:lnTo>
                    <a:pt x="159216" y="1172801"/>
                  </a:lnTo>
                  <a:lnTo>
                    <a:pt x="152607" y="1167158"/>
                  </a:lnTo>
                  <a:lnTo>
                    <a:pt x="144991" y="1163126"/>
                  </a:lnTo>
                  <a:lnTo>
                    <a:pt x="136367" y="1160707"/>
                  </a:lnTo>
                  <a:lnTo>
                    <a:pt x="126735" y="1159901"/>
                  </a:lnTo>
                  <a:close/>
                </a:path>
                <a:path w="15786100" h="5746115">
                  <a:moveTo>
                    <a:pt x="342851" y="1134562"/>
                  </a:moveTo>
                  <a:lnTo>
                    <a:pt x="309207" y="1134562"/>
                  </a:lnTo>
                  <a:lnTo>
                    <a:pt x="315965" y="1137096"/>
                  </a:lnTo>
                  <a:lnTo>
                    <a:pt x="327022" y="1147232"/>
                  </a:lnTo>
                  <a:lnTo>
                    <a:pt x="329786" y="1154296"/>
                  </a:lnTo>
                  <a:lnTo>
                    <a:pt x="329786" y="1163357"/>
                  </a:lnTo>
                  <a:lnTo>
                    <a:pt x="306980" y="1202518"/>
                  </a:lnTo>
                  <a:lnTo>
                    <a:pt x="250082" y="1260568"/>
                  </a:lnTo>
                  <a:lnTo>
                    <a:pt x="250082" y="1278076"/>
                  </a:lnTo>
                  <a:lnTo>
                    <a:pt x="354204" y="1278076"/>
                  </a:lnTo>
                  <a:lnTo>
                    <a:pt x="354204" y="1257343"/>
                  </a:lnTo>
                  <a:lnTo>
                    <a:pt x="281180" y="1257343"/>
                  </a:lnTo>
                  <a:lnTo>
                    <a:pt x="322415" y="1216339"/>
                  </a:lnTo>
                  <a:lnTo>
                    <a:pt x="349410" y="1175609"/>
                  </a:lnTo>
                  <a:lnTo>
                    <a:pt x="351210" y="1163126"/>
                  </a:lnTo>
                  <a:lnTo>
                    <a:pt x="350274" y="1152415"/>
                  </a:lnTo>
                  <a:lnTo>
                    <a:pt x="347466" y="1142855"/>
                  </a:lnTo>
                  <a:lnTo>
                    <a:pt x="342851" y="1134562"/>
                  </a:lnTo>
                  <a:close/>
                </a:path>
                <a:path w="15786100" h="5746115">
                  <a:moveTo>
                    <a:pt x="300991" y="1113829"/>
                  </a:moveTo>
                  <a:lnTo>
                    <a:pt x="264724" y="1126398"/>
                  </a:lnTo>
                  <a:lnTo>
                    <a:pt x="250082" y="1145619"/>
                  </a:lnTo>
                  <a:lnTo>
                    <a:pt x="268050" y="1156216"/>
                  </a:lnTo>
                  <a:lnTo>
                    <a:pt x="274010" y="1146742"/>
                  </a:lnTo>
                  <a:lnTo>
                    <a:pt x="281526" y="1139975"/>
                  </a:lnTo>
                  <a:lnTo>
                    <a:pt x="290596" y="1135915"/>
                  </a:lnTo>
                  <a:lnTo>
                    <a:pt x="301222" y="1134562"/>
                  </a:lnTo>
                  <a:lnTo>
                    <a:pt x="342891" y="1134562"/>
                  </a:lnTo>
                  <a:lnTo>
                    <a:pt x="336236" y="1127190"/>
                  </a:lnTo>
                  <a:lnTo>
                    <a:pt x="328418" y="1121345"/>
                  </a:lnTo>
                  <a:lnTo>
                    <a:pt x="319938" y="1117170"/>
                  </a:lnTo>
                  <a:lnTo>
                    <a:pt x="310796" y="1114664"/>
                  </a:lnTo>
                  <a:lnTo>
                    <a:pt x="300991" y="1113829"/>
                  </a:lnTo>
                  <a:close/>
                </a:path>
                <a:path w="15786100" h="5746115">
                  <a:moveTo>
                    <a:pt x="433581" y="1113829"/>
                  </a:moveTo>
                  <a:lnTo>
                    <a:pt x="396738" y="1126657"/>
                  </a:lnTo>
                  <a:lnTo>
                    <a:pt x="375473" y="1163242"/>
                  </a:lnTo>
                  <a:lnTo>
                    <a:pt x="371384" y="1197450"/>
                  </a:lnTo>
                  <a:lnTo>
                    <a:pt x="372406" y="1215504"/>
                  </a:lnTo>
                  <a:lnTo>
                    <a:pt x="387740" y="1258265"/>
                  </a:lnTo>
                  <a:lnTo>
                    <a:pt x="419659" y="1279645"/>
                  </a:lnTo>
                  <a:lnTo>
                    <a:pt x="433581" y="1281071"/>
                  </a:lnTo>
                  <a:lnTo>
                    <a:pt x="447503" y="1279645"/>
                  </a:lnTo>
                  <a:lnTo>
                    <a:pt x="459784" y="1275369"/>
                  </a:lnTo>
                  <a:lnTo>
                    <a:pt x="470424" y="1268242"/>
                  </a:lnTo>
                  <a:lnTo>
                    <a:pt x="477761" y="1260108"/>
                  </a:lnTo>
                  <a:lnTo>
                    <a:pt x="433581" y="1260108"/>
                  </a:lnTo>
                  <a:lnTo>
                    <a:pt x="424352" y="1259085"/>
                  </a:lnTo>
                  <a:lnTo>
                    <a:pt x="395457" y="1223999"/>
                  </a:lnTo>
                  <a:lnTo>
                    <a:pt x="392807" y="1197450"/>
                  </a:lnTo>
                  <a:lnTo>
                    <a:pt x="393465" y="1183326"/>
                  </a:lnTo>
                  <a:lnTo>
                    <a:pt x="395429" y="1170901"/>
                  </a:lnTo>
                  <a:lnTo>
                    <a:pt x="395457" y="1170728"/>
                  </a:lnTo>
                  <a:lnTo>
                    <a:pt x="398702" y="1160175"/>
                  </a:lnTo>
                  <a:lnTo>
                    <a:pt x="398768" y="1159959"/>
                  </a:lnTo>
                  <a:lnTo>
                    <a:pt x="433581" y="1134562"/>
                  </a:lnTo>
                  <a:lnTo>
                    <a:pt x="477553" y="1134562"/>
                  </a:lnTo>
                  <a:lnTo>
                    <a:pt x="470424" y="1126657"/>
                  </a:lnTo>
                  <a:lnTo>
                    <a:pt x="459784" y="1119531"/>
                  </a:lnTo>
                  <a:lnTo>
                    <a:pt x="447503" y="1115255"/>
                  </a:lnTo>
                  <a:lnTo>
                    <a:pt x="433581" y="1113829"/>
                  </a:lnTo>
                  <a:close/>
                </a:path>
                <a:path w="15786100" h="5746115">
                  <a:moveTo>
                    <a:pt x="477553" y="1134562"/>
                  </a:moveTo>
                  <a:lnTo>
                    <a:pt x="433581" y="1134562"/>
                  </a:lnTo>
                  <a:lnTo>
                    <a:pt x="442810" y="1135598"/>
                  </a:lnTo>
                  <a:lnTo>
                    <a:pt x="450916" y="1138708"/>
                  </a:lnTo>
                  <a:lnTo>
                    <a:pt x="471824" y="1170728"/>
                  </a:lnTo>
                  <a:lnTo>
                    <a:pt x="474585" y="1197450"/>
                  </a:lnTo>
                  <a:lnTo>
                    <a:pt x="473908" y="1211574"/>
                  </a:lnTo>
                  <a:lnTo>
                    <a:pt x="457898" y="1250908"/>
                  </a:lnTo>
                  <a:lnTo>
                    <a:pt x="433581" y="1260108"/>
                  </a:lnTo>
                  <a:lnTo>
                    <a:pt x="477761" y="1260108"/>
                  </a:lnTo>
                  <a:lnTo>
                    <a:pt x="494756" y="1215504"/>
                  </a:lnTo>
                  <a:lnTo>
                    <a:pt x="495778" y="1197450"/>
                  </a:lnTo>
                  <a:lnTo>
                    <a:pt x="494756" y="1179395"/>
                  </a:lnTo>
                  <a:lnTo>
                    <a:pt x="491689" y="1163242"/>
                  </a:lnTo>
                  <a:lnTo>
                    <a:pt x="486578" y="1148988"/>
                  </a:lnTo>
                  <a:lnTo>
                    <a:pt x="479423" y="1136635"/>
                  </a:lnTo>
                  <a:lnTo>
                    <a:pt x="477553" y="1134562"/>
                  </a:lnTo>
                  <a:close/>
                </a:path>
                <a:path w="15786100" h="5746115">
                  <a:moveTo>
                    <a:pt x="604255" y="1134562"/>
                  </a:moveTo>
                  <a:lnTo>
                    <a:pt x="570611" y="1134562"/>
                  </a:lnTo>
                  <a:lnTo>
                    <a:pt x="577369" y="1137096"/>
                  </a:lnTo>
                  <a:lnTo>
                    <a:pt x="588426" y="1147232"/>
                  </a:lnTo>
                  <a:lnTo>
                    <a:pt x="591190" y="1154296"/>
                  </a:lnTo>
                  <a:lnTo>
                    <a:pt x="591190" y="1163357"/>
                  </a:lnTo>
                  <a:lnTo>
                    <a:pt x="568385" y="1202518"/>
                  </a:lnTo>
                  <a:lnTo>
                    <a:pt x="511486" y="1260568"/>
                  </a:lnTo>
                  <a:lnTo>
                    <a:pt x="511486" y="1278076"/>
                  </a:lnTo>
                  <a:lnTo>
                    <a:pt x="615608" y="1278076"/>
                  </a:lnTo>
                  <a:lnTo>
                    <a:pt x="615608" y="1257343"/>
                  </a:lnTo>
                  <a:lnTo>
                    <a:pt x="542584" y="1257343"/>
                  </a:lnTo>
                  <a:lnTo>
                    <a:pt x="583819" y="1216339"/>
                  </a:lnTo>
                  <a:lnTo>
                    <a:pt x="610814" y="1175609"/>
                  </a:lnTo>
                  <a:lnTo>
                    <a:pt x="612614" y="1163126"/>
                  </a:lnTo>
                  <a:lnTo>
                    <a:pt x="611678" y="1152415"/>
                  </a:lnTo>
                  <a:lnTo>
                    <a:pt x="608870" y="1142855"/>
                  </a:lnTo>
                  <a:lnTo>
                    <a:pt x="604255" y="1134562"/>
                  </a:lnTo>
                  <a:close/>
                </a:path>
                <a:path w="15786100" h="5746115">
                  <a:moveTo>
                    <a:pt x="562395" y="1113829"/>
                  </a:moveTo>
                  <a:lnTo>
                    <a:pt x="526128" y="1126398"/>
                  </a:lnTo>
                  <a:lnTo>
                    <a:pt x="511486" y="1145619"/>
                  </a:lnTo>
                  <a:lnTo>
                    <a:pt x="529454" y="1156216"/>
                  </a:lnTo>
                  <a:lnTo>
                    <a:pt x="535414" y="1146742"/>
                  </a:lnTo>
                  <a:lnTo>
                    <a:pt x="542930" y="1139975"/>
                  </a:lnTo>
                  <a:lnTo>
                    <a:pt x="552000" y="1135915"/>
                  </a:lnTo>
                  <a:lnTo>
                    <a:pt x="562626" y="1134562"/>
                  </a:lnTo>
                  <a:lnTo>
                    <a:pt x="604295" y="1134562"/>
                  </a:lnTo>
                  <a:lnTo>
                    <a:pt x="597640" y="1127190"/>
                  </a:lnTo>
                  <a:lnTo>
                    <a:pt x="589822" y="1121345"/>
                  </a:lnTo>
                  <a:lnTo>
                    <a:pt x="581342" y="1117170"/>
                  </a:lnTo>
                  <a:lnTo>
                    <a:pt x="572200" y="1114664"/>
                  </a:lnTo>
                  <a:lnTo>
                    <a:pt x="562395" y="1113829"/>
                  </a:lnTo>
                  <a:close/>
                </a:path>
                <a:path w="15786100" h="5746115">
                  <a:moveTo>
                    <a:pt x="729813" y="1247438"/>
                  </a:moveTo>
                  <a:lnTo>
                    <a:pt x="708389" y="1247438"/>
                  </a:lnTo>
                  <a:lnTo>
                    <a:pt x="708389" y="1278076"/>
                  </a:lnTo>
                  <a:lnTo>
                    <a:pt x="729813" y="1278076"/>
                  </a:lnTo>
                  <a:lnTo>
                    <a:pt x="729813" y="1247438"/>
                  </a:lnTo>
                  <a:close/>
                </a:path>
                <a:path w="15786100" h="5746115">
                  <a:moveTo>
                    <a:pt x="707007" y="1116824"/>
                  </a:moveTo>
                  <a:lnTo>
                    <a:pt x="683971" y="1116824"/>
                  </a:lnTo>
                  <a:lnTo>
                    <a:pt x="626151" y="1227397"/>
                  </a:lnTo>
                  <a:lnTo>
                    <a:pt x="626151" y="1247438"/>
                  </a:lnTo>
                  <a:lnTo>
                    <a:pt x="749393" y="1247438"/>
                  </a:lnTo>
                  <a:lnTo>
                    <a:pt x="749393" y="1227397"/>
                  </a:lnTo>
                  <a:lnTo>
                    <a:pt x="649187" y="1227397"/>
                  </a:lnTo>
                  <a:lnTo>
                    <a:pt x="707007" y="1116824"/>
                  </a:lnTo>
                  <a:close/>
                </a:path>
                <a:path w="15786100" h="5746115">
                  <a:moveTo>
                    <a:pt x="729813" y="1181786"/>
                  </a:moveTo>
                  <a:lnTo>
                    <a:pt x="708389" y="1181786"/>
                  </a:lnTo>
                  <a:lnTo>
                    <a:pt x="708389" y="1227397"/>
                  </a:lnTo>
                  <a:lnTo>
                    <a:pt x="729813" y="1227397"/>
                  </a:lnTo>
                  <a:lnTo>
                    <a:pt x="729813" y="1181786"/>
                  </a:lnTo>
                  <a:close/>
                </a:path>
                <a:path w="15786100" h="5746115">
                  <a:moveTo>
                    <a:pt x="799399" y="1254349"/>
                  </a:moveTo>
                  <a:lnTo>
                    <a:pt x="776363" y="1254349"/>
                  </a:lnTo>
                  <a:lnTo>
                    <a:pt x="767149" y="1310326"/>
                  </a:lnTo>
                  <a:lnTo>
                    <a:pt x="784426" y="1310326"/>
                  </a:lnTo>
                  <a:lnTo>
                    <a:pt x="799399" y="1254349"/>
                  </a:lnTo>
                  <a:close/>
                </a:path>
                <a:path w="15786100" h="5746115">
                  <a:moveTo>
                    <a:pt x="951881" y="1116824"/>
                  </a:moveTo>
                  <a:lnTo>
                    <a:pt x="887380" y="1116824"/>
                  </a:lnTo>
                  <a:lnTo>
                    <a:pt x="887380" y="1278076"/>
                  </a:lnTo>
                  <a:lnTo>
                    <a:pt x="908804" y="1278076"/>
                  </a:lnTo>
                  <a:lnTo>
                    <a:pt x="908804" y="1216339"/>
                  </a:lnTo>
                  <a:lnTo>
                    <a:pt x="970326" y="1216339"/>
                  </a:lnTo>
                  <a:lnTo>
                    <a:pt x="968697" y="1213575"/>
                  </a:lnTo>
                  <a:lnTo>
                    <a:pt x="975723" y="1210451"/>
                  </a:lnTo>
                  <a:lnTo>
                    <a:pt x="982058" y="1206376"/>
                  </a:lnTo>
                  <a:lnTo>
                    <a:pt x="987702" y="1201352"/>
                  </a:lnTo>
                  <a:lnTo>
                    <a:pt x="991318" y="1196989"/>
                  </a:lnTo>
                  <a:lnTo>
                    <a:pt x="908804" y="1196989"/>
                  </a:lnTo>
                  <a:lnTo>
                    <a:pt x="908804" y="1136865"/>
                  </a:lnTo>
                  <a:lnTo>
                    <a:pt x="991826" y="1136865"/>
                  </a:lnTo>
                  <a:lnTo>
                    <a:pt x="987356" y="1131567"/>
                  </a:lnTo>
                  <a:lnTo>
                    <a:pt x="979610" y="1125117"/>
                  </a:lnTo>
                  <a:lnTo>
                    <a:pt x="971116" y="1120510"/>
                  </a:lnTo>
                  <a:lnTo>
                    <a:pt x="961873" y="1117746"/>
                  </a:lnTo>
                  <a:lnTo>
                    <a:pt x="951881" y="1116824"/>
                  </a:lnTo>
                  <a:close/>
                </a:path>
                <a:path w="15786100" h="5746115">
                  <a:moveTo>
                    <a:pt x="970326" y="1216339"/>
                  </a:moveTo>
                  <a:lnTo>
                    <a:pt x="946813" y="1216339"/>
                  </a:lnTo>
                  <a:lnTo>
                    <a:pt x="982979" y="1278076"/>
                  </a:lnTo>
                  <a:lnTo>
                    <a:pt x="1006706" y="1278076"/>
                  </a:lnTo>
                  <a:lnTo>
                    <a:pt x="970326" y="1216339"/>
                  </a:lnTo>
                  <a:close/>
                </a:path>
                <a:path w="15786100" h="5746115">
                  <a:moveTo>
                    <a:pt x="991826" y="1136865"/>
                  </a:moveTo>
                  <a:lnTo>
                    <a:pt x="959867" y="1136865"/>
                  </a:lnTo>
                  <a:lnTo>
                    <a:pt x="966624" y="1139783"/>
                  </a:lnTo>
                  <a:lnTo>
                    <a:pt x="972153" y="1145619"/>
                  </a:lnTo>
                  <a:lnTo>
                    <a:pt x="977835" y="1151455"/>
                  </a:lnTo>
                  <a:lnTo>
                    <a:pt x="980676" y="1158519"/>
                  </a:lnTo>
                  <a:lnTo>
                    <a:pt x="980676" y="1175105"/>
                  </a:lnTo>
                  <a:lnTo>
                    <a:pt x="977835" y="1182246"/>
                  </a:lnTo>
                  <a:lnTo>
                    <a:pt x="966624" y="1194071"/>
                  </a:lnTo>
                  <a:lnTo>
                    <a:pt x="959867" y="1196989"/>
                  </a:lnTo>
                  <a:lnTo>
                    <a:pt x="991318" y="1196989"/>
                  </a:lnTo>
                  <a:lnTo>
                    <a:pt x="1002099" y="1166812"/>
                  </a:lnTo>
                  <a:lnTo>
                    <a:pt x="1001178" y="1156835"/>
                  </a:lnTo>
                  <a:lnTo>
                    <a:pt x="998413" y="1147635"/>
                  </a:lnTo>
                  <a:lnTo>
                    <a:pt x="993806" y="1139212"/>
                  </a:lnTo>
                  <a:lnTo>
                    <a:pt x="991826" y="1136865"/>
                  </a:lnTo>
                  <a:close/>
                </a:path>
                <a:path w="15786100" h="5746115">
                  <a:moveTo>
                    <a:pt x="1041165" y="1162896"/>
                  </a:moveTo>
                  <a:lnTo>
                    <a:pt x="1021124" y="1162896"/>
                  </a:lnTo>
                  <a:lnTo>
                    <a:pt x="1021124" y="1233616"/>
                  </a:lnTo>
                  <a:lnTo>
                    <a:pt x="1039941" y="1273944"/>
                  </a:lnTo>
                  <a:lnTo>
                    <a:pt x="1065813" y="1281071"/>
                  </a:lnTo>
                  <a:lnTo>
                    <a:pt x="1077562" y="1279847"/>
                  </a:lnTo>
                  <a:lnTo>
                    <a:pt x="1087698" y="1276175"/>
                  </a:lnTo>
                  <a:lnTo>
                    <a:pt x="1096221" y="1270056"/>
                  </a:lnTo>
                  <a:lnTo>
                    <a:pt x="1102760" y="1261950"/>
                  </a:lnTo>
                  <a:lnTo>
                    <a:pt x="1060822" y="1261950"/>
                  </a:lnTo>
                  <a:lnTo>
                    <a:pt x="1053835" y="1259417"/>
                  </a:lnTo>
                  <a:lnTo>
                    <a:pt x="1048767" y="1254349"/>
                  </a:lnTo>
                  <a:lnTo>
                    <a:pt x="1043699" y="1249127"/>
                  </a:lnTo>
                  <a:lnTo>
                    <a:pt x="1041165" y="1241833"/>
                  </a:lnTo>
                  <a:lnTo>
                    <a:pt x="1041165" y="1162896"/>
                  </a:lnTo>
                  <a:close/>
                </a:path>
                <a:path w="15786100" h="5746115">
                  <a:moveTo>
                    <a:pt x="1123173" y="1162896"/>
                  </a:moveTo>
                  <a:lnTo>
                    <a:pt x="1103132" y="1162896"/>
                  </a:lnTo>
                  <a:lnTo>
                    <a:pt x="1103132" y="1223941"/>
                  </a:lnTo>
                  <a:lnTo>
                    <a:pt x="1102556" y="1232997"/>
                  </a:lnTo>
                  <a:lnTo>
                    <a:pt x="1076428" y="1261490"/>
                  </a:lnTo>
                  <a:lnTo>
                    <a:pt x="1103132" y="1261490"/>
                  </a:lnTo>
                  <a:lnTo>
                    <a:pt x="1103132" y="1278076"/>
                  </a:lnTo>
                  <a:lnTo>
                    <a:pt x="1123173" y="1278076"/>
                  </a:lnTo>
                  <a:lnTo>
                    <a:pt x="1123173" y="1162896"/>
                  </a:lnTo>
                  <a:close/>
                </a:path>
                <a:path w="15786100" h="5746115">
                  <a:moveTo>
                    <a:pt x="1103132" y="1261490"/>
                  </a:moveTo>
                  <a:lnTo>
                    <a:pt x="1075428" y="1261490"/>
                  </a:lnTo>
                  <a:lnTo>
                    <a:pt x="1069730" y="1261950"/>
                  </a:lnTo>
                  <a:lnTo>
                    <a:pt x="1102760" y="1261950"/>
                  </a:lnTo>
                  <a:lnTo>
                    <a:pt x="1103132" y="1261490"/>
                  </a:lnTo>
                  <a:close/>
                </a:path>
                <a:path w="15786100" h="5746115">
                  <a:moveTo>
                    <a:pt x="1163596" y="1244213"/>
                  </a:moveTo>
                  <a:lnTo>
                    <a:pt x="1146319" y="1254118"/>
                  </a:lnTo>
                  <a:lnTo>
                    <a:pt x="1149285" y="1259921"/>
                  </a:lnTo>
                  <a:lnTo>
                    <a:pt x="1153114" y="1265118"/>
                  </a:lnTo>
                  <a:lnTo>
                    <a:pt x="1192160" y="1281071"/>
                  </a:lnTo>
                  <a:lnTo>
                    <a:pt x="1201173" y="1280480"/>
                  </a:lnTo>
                  <a:lnTo>
                    <a:pt x="1231178" y="1262181"/>
                  </a:lnTo>
                  <a:lnTo>
                    <a:pt x="1185096" y="1262181"/>
                  </a:lnTo>
                  <a:lnTo>
                    <a:pt x="1179246" y="1260626"/>
                  </a:lnTo>
                  <a:lnTo>
                    <a:pt x="1178012" y="1259921"/>
                  </a:lnTo>
                  <a:lnTo>
                    <a:pt x="1168894" y="1254118"/>
                  </a:lnTo>
                  <a:lnTo>
                    <a:pt x="1165438" y="1249742"/>
                  </a:lnTo>
                  <a:lnTo>
                    <a:pt x="1163596" y="1244213"/>
                  </a:lnTo>
                  <a:close/>
                </a:path>
                <a:path w="15786100" h="5746115">
                  <a:moveTo>
                    <a:pt x="1191239" y="1159901"/>
                  </a:moveTo>
                  <a:lnTo>
                    <a:pt x="1153345" y="1180576"/>
                  </a:lnTo>
                  <a:lnTo>
                    <a:pt x="1150519" y="1202057"/>
                  </a:lnTo>
                  <a:lnTo>
                    <a:pt x="1152692" y="1208200"/>
                  </a:lnTo>
                  <a:lnTo>
                    <a:pt x="1185864" y="1227780"/>
                  </a:lnTo>
                  <a:lnTo>
                    <a:pt x="1198457" y="1231006"/>
                  </a:lnTo>
                  <a:lnTo>
                    <a:pt x="1203832" y="1233156"/>
                  </a:lnTo>
                  <a:lnTo>
                    <a:pt x="1208285" y="1235920"/>
                  </a:lnTo>
                  <a:lnTo>
                    <a:pt x="1212739" y="1238531"/>
                  </a:lnTo>
                  <a:lnTo>
                    <a:pt x="1214966" y="1242063"/>
                  </a:lnTo>
                  <a:lnTo>
                    <a:pt x="1214966" y="1251891"/>
                  </a:lnTo>
                  <a:lnTo>
                    <a:pt x="1212816" y="1255885"/>
                  </a:lnTo>
                  <a:lnTo>
                    <a:pt x="1208516" y="1258495"/>
                  </a:lnTo>
                  <a:lnTo>
                    <a:pt x="1204216" y="1260953"/>
                  </a:lnTo>
                  <a:lnTo>
                    <a:pt x="1198764" y="1262181"/>
                  </a:lnTo>
                  <a:lnTo>
                    <a:pt x="1231178" y="1262181"/>
                  </a:lnTo>
                  <a:lnTo>
                    <a:pt x="1232185" y="1260626"/>
                  </a:lnTo>
                  <a:lnTo>
                    <a:pt x="1234420" y="1254118"/>
                  </a:lnTo>
                  <a:lnTo>
                    <a:pt x="1234474" y="1253960"/>
                  </a:lnTo>
                  <a:lnTo>
                    <a:pt x="1235237" y="1246516"/>
                  </a:lnTo>
                  <a:lnTo>
                    <a:pt x="1235184" y="1238531"/>
                  </a:lnTo>
                  <a:lnTo>
                    <a:pt x="1233011" y="1232311"/>
                  </a:lnTo>
                  <a:lnTo>
                    <a:pt x="1228557" y="1227397"/>
                  </a:lnTo>
                  <a:lnTo>
                    <a:pt x="1224103" y="1222329"/>
                  </a:lnTo>
                  <a:lnTo>
                    <a:pt x="1218728" y="1218797"/>
                  </a:lnTo>
                  <a:lnTo>
                    <a:pt x="1212432" y="1216800"/>
                  </a:lnTo>
                  <a:lnTo>
                    <a:pt x="1206135" y="1214650"/>
                  </a:lnTo>
                  <a:lnTo>
                    <a:pt x="1199839" y="1212807"/>
                  </a:lnTo>
                  <a:lnTo>
                    <a:pt x="1193542" y="1211271"/>
                  </a:lnTo>
                  <a:lnTo>
                    <a:pt x="1187246" y="1209582"/>
                  </a:lnTo>
                  <a:lnTo>
                    <a:pt x="1181871" y="1207432"/>
                  </a:lnTo>
                  <a:lnTo>
                    <a:pt x="1177417" y="1204821"/>
                  </a:lnTo>
                  <a:lnTo>
                    <a:pt x="1172964" y="1202057"/>
                  </a:lnTo>
                  <a:lnTo>
                    <a:pt x="1170737" y="1198448"/>
                  </a:lnTo>
                  <a:lnTo>
                    <a:pt x="1170737" y="1189080"/>
                  </a:lnTo>
                  <a:lnTo>
                    <a:pt x="1172733" y="1185318"/>
                  </a:lnTo>
                  <a:lnTo>
                    <a:pt x="1176726" y="1182707"/>
                  </a:lnTo>
                  <a:lnTo>
                    <a:pt x="1180719" y="1179943"/>
                  </a:lnTo>
                  <a:lnTo>
                    <a:pt x="1185557" y="1178560"/>
                  </a:lnTo>
                  <a:lnTo>
                    <a:pt x="1230108" y="1178560"/>
                  </a:lnTo>
                  <a:lnTo>
                    <a:pt x="1229018" y="1176334"/>
                  </a:lnTo>
                  <a:lnTo>
                    <a:pt x="1198063" y="1160304"/>
                  </a:lnTo>
                  <a:lnTo>
                    <a:pt x="1191239" y="1159901"/>
                  </a:lnTo>
                  <a:close/>
                </a:path>
                <a:path w="15786100" h="5746115">
                  <a:moveTo>
                    <a:pt x="1230108" y="1178560"/>
                  </a:moveTo>
                  <a:lnTo>
                    <a:pt x="1191239" y="1178560"/>
                  </a:lnTo>
                  <a:lnTo>
                    <a:pt x="1199690" y="1179482"/>
                  </a:lnTo>
                  <a:lnTo>
                    <a:pt x="1206615" y="1182246"/>
                  </a:lnTo>
                  <a:lnTo>
                    <a:pt x="1212014" y="1186853"/>
                  </a:lnTo>
                  <a:lnTo>
                    <a:pt x="1215887" y="1193303"/>
                  </a:lnTo>
                  <a:lnTo>
                    <a:pt x="1232704" y="1183859"/>
                  </a:lnTo>
                  <a:lnTo>
                    <a:pt x="1230108" y="1178560"/>
                  </a:lnTo>
                  <a:close/>
                </a:path>
                <a:path w="15786100" h="5746115">
                  <a:moveTo>
                    <a:pt x="1261903" y="1244213"/>
                  </a:moveTo>
                  <a:lnTo>
                    <a:pt x="1244626" y="1254118"/>
                  </a:lnTo>
                  <a:lnTo>
                    <a:pt x="1247592" y="1259921"/>
                  </a:lnTo>
                  <a:lnTo>
                    <a:pt x="1251422" y="1265118"/>
                  </a:lnTo>
                  <a:lnTo>
                    <a:pt x="1290468" y="1281071"/>
                  </a:lnTo>
                  <a:lnTo>
                    <a:pt x="1299481" y="1280480"/>
                  </a:lnTo>
                  <a:lnTo>
                    <a:pt x="1329485" y="1262181"/>
                  </a:lnTo>
                  <a:lnTo>
                    <a:pt x="1283404" y="1262181"/>
                  </a:lnTo>
                  <a:lnTo>
                    <a:pt x="1277554" y="1260626"/>
                  </a:lnTo>
                  <a:lnTo>
                    <a:pt x="1276319" y="1259921"/>
                  </a:lnTo>
                  <a:lnTo>
                    <a:pt x="1267202" y="1254118"/>
                  </a:lnTo>
                  <a:lnTo>
                    <a:pt x="1263746" y="1249742"/>
                  </a:lnTo>
                  <a:lnTo>
                    <a:pt x="1261903" y="1244213"/>
                  </a:lnTo>
                  <a:close/>
                </a:path>
                <a:path w="15786100" h="5746115">
                  <a:moveTo>
                    <a:pt x="1289546" y="1159901"/>
                  </a:moveTo>
                  <a:lnTo>
                    <a:pt x="1251652" y="1180576"/>
                  </a:lnTo>
                  <a:lnTo>
                    <a:pt x="1248827" y="1202057"/>
                  </a:lnTo>
                  <a:lnTo>
                    <a:pt x="1251000" y="1208200"/>
                  </a:lnTo>
                  <a:lnTo>
                    <a:pt x="1284171" y="1227780"/>
                  </a:lnTo>
                  <a:lnTo>
                    <a:pt x="1296764" y="1231006"/>
                  </a:lnTo>
                  <a:lnTo>
                    <a:pt x="1302140" y="1233156"/>
                  </a:lnTo>
                  <a:lnTo>
                    <a:pt x="1306593" y="1235920"/>
                  </a:lnTo>
                  <a:lnTo>
                    <a:pt x="1311047" y="1238531"/>
                  </a:lnTo>
                  <a:lnTo>
                    <a:pt x="1313273" y="1242063"/>
                  </a:lnTo>
                  <a:lnTo>
                    <a:pt x="1313273" y="1251891"/>
                  </a:lnTo>
                  <a:lnTo>
                    <a:pt x="1311123" y="1255885"/>
                  </a:lnTo>
                  <a:lnTo>
                    <a:pt x="1306823" y="1258495"/>
                  </a:lnTo>
                  <a:lnTo>
                    <a:pt x="1302523" y="1260953"/>
                  </a:lnTo>
                  <a:lnTo>
                    <a:pt x="1297072" y="1262181"/>
                  </a:lnTo>
                  <a:lnTo>
                    <a:pt x="1329485" y="1262181"/>
                  </a:lnTo>
                  <a:lnTo>
                    <a:pt x="1330493" y="1260626"/>
                  </a:lnTo>
                  <a:lnTo>
                    <a:pt x="1332728" y="1254118"/>
                  </a:lnTo>
                  <a:lnTo>
                    <a:pt x="1332782" y="1253960"/>
                  </a:lnTo>
                  <a:lnTo>
                    <a:pt x="1333545" y="1246516"/>
                  </a:lnTo>
                  <a:lnTo>
                    <a:pt x="1333491" y="1238531"/>
                  </a:lnTo>
                  <a:lnTo>
                    <a:pt x="1331318" y="1232311"/>
                  </a:lnTo>
                  <a:lnTo>
                    <a:pt x="1326865" y="1227397"/>
                  </a:lnTo>
                  <a:lnTo>
                    <a:pt x="1322411" y="1222329"/>
                  </a:lnTo>
                  <a:lnTo>
                    <a:pt x="1317036" y="1218797"/>
                  </a:lnTo>
                  <a:lnTo>
                    <a:pt x="1310740" y="1216800"/>
                  </a:lnTo>
                  <a:lnTo>
                    <a:pt x="1304443" y="1214650"/>
                  </a:lnTo>
                  <a:lnTo>
                    <a:pt x="1298147" y="1212807"/>
                  </a:lnTo>
                  <a:lnTo>
                    <a:pt x="1291850" y="1211271"/>
                  </a:lnTo>
                  <a:lnTo>
                    <a:pt x="1285554" y="1209582"/>
                  </a:lnTo>
                  <a:lnTo>
                    <a:pt x="1280178" y="1207432"/>
                  </a:lnTo>
                  <a:lnTo>
                    <a:pt x="1275725" y="1204821"/>
                  </a:lnTo>
                  <a:lnTo>
                    <a:pt x="1271271" y="1202057"/>
                  </a:lnTo>
                  <a:lnTo>
                    <a:pt x="1269044" y="1198448"/>
                  </a:lnTo>
                  <a:lnTo>
                    <a:pt x="1269044" y="1189080"/>
                  </a:lnTo>
                  <a:lnTo>
                    <a:pt x="1271041" y="1185318"/>
                  </a:lnTo>
                  <a:lnTo>
                    <a:pt x="1275034" y="1182707"/>
                  </a:lnTo>
                  <a:lnTo>
                    <a:pt x="1279027" y="1179943"/>
                  </a:lnTo>
                  <a:lnTo>
                    <a:pt x="1283864" y="1178560"/>
                  </a:lnTo>
                  <a:lnTo>
                    <a:pt x="1328416" y="1178560"/>
                  </a:lnTo>
                  <a:lnTo>
                    <a:pt x="1327325" y="1176334"/>
                  </a:lnTo>
                  <a:lnTo>
                    <a:pt x="1296371" y="1160304"/>
                  </a:lnTo>
                  <a:lnTo>
                    <a:pt x="1289546" y="1159901"/>
                  </a:lnTo>
                  <a:close/>
                </a:path>
                <a:path w="15786100" h="5746115">
                  <a:moveTo>
                    <a:pt x="1328416" y="1178560"/>
                  </a:moveTo>
                  <a:lnTo>
                    <a:pt x="1289546" y="1178560"/>
                  </a:lnTo>
                  <a:lnTo>
                    <a:pt x="1297998" y="1179482"/>
                  </a:lnTo>
                  <a:lnTo>
                    <a:pt x="1304923" y="1182246"/>
                  </a:lnTo>
                  <a:lnTo>
                    <a:pt x="1310322" y="1186853"/>
                  </a:lnTo>
                  <a:lnTo>
                    <a:pt x="1314195" y="1193303"/>
                  </a:lnTo>
                  <a:lnTo>
                    <a:pt x="1331011" y="1183859"/>
                  </a:lnTo>
                  <a:lnTo>
                    <a:pt x="1328416" y="1178560"/>
                  </a:lnTo>
                  <a:close/>
                </a:path>
                <a:path w="15786100" h="5746115">
                  <a:moveTo>
                    <a:pt x="1369971" y="1114981"/>
                  </a:moveTo>
                  <a:lnTo>
                    <a:pt x="1362446" y="1114981"/>
                  </a:lnTo>
                  <a:lnTo>
                    <a:pt x="1359221" y="1116363"/>
                  </a:lnTo>
                  <a:lnTo>
                    <a:pt x="1356610" y="1119128"/>
                  </a:lnTo>
                  <a:lnTo>
                    <a:pt x="1353999" y="1121738"/>
                  </a:lnTo>
                  <a:lnTo>
                    <a:pt x="1352694" y="1124887"/>
                  </a:lnTo>
                  <a:lnTo>
                    <a:pt x="1352694" y="1132258"/>
                  </a:lnTo>
                  <a:lnTo>
                    <a:pt x="1353999" y="1135406"/>
                  </a:lnTo>
                  <a:lnTo>
                    <a:pt x="1359221" y="1140628"/>
                  </a:lnTo>
                  <a:lnTo>
                    <a:pt x="1362446" y="1141933"/>
                  </a:lnTo>
                  <a:lnTo>
                    <a:pt x="1369971" y="1141933"/>
                  </a:lnTo>
                  <a:lnTo>
                    <a:pt x="1373119" y="1140628"/>
                  </a:lnTo>
                  <a:lnTo>
                    <a:pt x="1378340" y="1135406"/>
                  </a:lnTo>
                  <a:lnTo>
                    <a:pt x="1379646" y="1132258"/>
                  </a:lnTo>
                  <a:lnTo>
                    <a:pt x="1379646" y="1124887"/>
                  </a:lnTo>
                  <a:lnTo>
                    <a:pt x="1378340" y="1121738"/>
                  </a:lnTo>
                  <a:lnTo>
                    <a:pt x="1375730" y="1119128"/>
                  </a:lnTo>
                  <a:lnTo>
                    <a:pt x="1373119" y="1116363"/>
                  </a:lnTo>
                  <a:lnTo>
                    <a:pt x="1369971" y="1114981"/>
                  </a:lnTo>
                  <a:close/>
                </a:path>
                <a:path w="15786100" h="5746115">
                  <a:moveTo>
                    <a:pt x="1376190" y="1162896"/>
                  </a:moveTo>
                  <a:lnTo>
                    <a:pt x="1356149" y="1162896"/>
                  </a:lnTo>
                  <a:lnTo>
                    <a:pt x="1356149" y="1278076"/>
                  </a:lnTo>
                  <a:lnTo>
                    <a:pt x="1376190" y="1278076"/>
                  </a:lnTo>
                  <a:lnTo>
                    <a:pt x="1376190" y="1162896"/>
                  </a:lnTo>
                  <a:close/>
                </a:path>
                <a:path w="15786100" h="5746115">
                  <a:moveTo>
                    <a:pt x="1458596" y="1159901"/>
                  </a:moveTo>
                  <a:lnTo>
                    <a:pt x="1417362" y="1177639"/>
                  </a:lnTo>
                  <a:lnTo>
                    <a:pt x="1400315" y="1220486"/>
                  </a:lnTo>
                  <a:lnTo>
                    <a:pt x="1401381" y="1232681"/>
                  </a:lnTo>
                  <a:lnTo>
                    <a:pt x="1426331" y="1271223"/>
                  </a:lnTo>
                  <a:lnTo>
                    <a:pt x="1458596" y="1281071"/>
                  </a:lnTo>
                  <a:lnTo>
                    <a:pt x="1472029" y="1279645"/>
                  </a:lnTo>
                  <a:lnTo>
                    <a:pt x="1483763" y="1275369"/>
                  </a:lnTo>
                  <a:lnTo>
                    <a:pt x="1493798" y="1268242"/>
                  </a:lnTo>
                  <a:lnTo>
                    <a:pt x="1499247" y="1261720"/>
                  </a:lnTo>
                  <a:lnTo>
                    <a:pt x="1461130" y="1261720"/>
                  </a:lnTo>
                  <a:lnTo>
                    <a:pt x="1452837" y="1260986"/>
                  </a:lnTo>
                  <a:lnTo>
                    <a:pt x="1423293" y="1236611"/>
                  </a:lnTo>
                  <a:lnTo>
                    <a:pt x="1420356" y="1220486"/>
                  </a:lnTo>
                  <a:lnTo>
                    <a:pt x="1421091" y="1212092"/>
                  </a:lnTo>
                  <a:lnTo>
                    <a:pt x="1445235" y="1182246"/>
                  </a:lnTo>
                  <a:lnTo>
                    <a:pt x="1461130" y="1179252"/>
                  </a:lnTo>
                  <a:lnTo>
                    <a:pt x="1499247" y="1179252"/>
                  </a:lnTo>
                  <a:lnTo>
                    <a:pt x="1493798" y="1172729"/>
                  </a:lnTo>
                  <a:lnTo>
                    <a:pt x="1483763" y="1165603"/>
                  </a:lnTo>
                  <a:lnTo>
                    <a:pt x="1472029" y="1161327"/>
                  </a:lnTo>
                  <a:lnTo>
                    <a:pt x="1458596" y="1159901"/>
                  </a:lnTo>
                  <a:close/>
                </a:path>
                <a:path w="15786100" h="5746115">
                  <a:moveTo>
                    <a:pt x="1522175" y="1258265"/>
                  </a:moveTo>
                  <a:lnTo>
                    <a:pt x="1502134" y="1258265"/>
                  </a:lnTo>
                  <a:lnTo>
                    <a:pt x="1502134" y="1278076"/>
                  </a:lnTo>
                  <a:lnTo>
                    <a:pt x="1522175" y="1278076"/>
                  </a:lnTo>
                  <a:lnTo>
                    <a:pt x="1522175" y="1258265"/>
                  </a:lnTo>
                  <a:close/>
                </a:path>
                <a:path w="15786100" h="5746115">
                  <a:moveTo>
                    <a:pt x="1499247" y="1179252"/>
                  </a:moveTo>
                  <a:lnTo>
                    <a:pt x="1461130" y="1179252"/>
                  </a:lnTo>
                  <a:lnTo>
                    <a:pt x="1469524" y="1180000"/>
                  </a:lnTo>
                  <a:lnTo>
                    <a:pt x="1477198" y="1182246"/>
                  </a:lnTo>
                  <a:lnTo>
                    <a:pt x="1501400" y="1212092"/>
                  </a:lnTo>
                  <a:lnTo>
                    <a:pt x="1502134" y="1220486"/>
                  </a:lnTo>
                  <a:lnTo>
                    <a:pt x="1501400" y="1228894"/>
                  </a:lnTo>
                  <a:lnTo>
                    <a:pt x="1477198" y="1258783"/>
                  </a:lnTo>
                  <a:lnTo>
                    <a:pt x="1461130" y="1261720"/>
                  </a:lnTo>
                  <a:lnTo>
                    <a:pt x="1499247" y="1261720"/>
                  </a:lnTo>
                  <a:lnTo>
                    <a:pt x="1502134" y="1258265"/>
                  </a:lnTo>
                  <a:lnTo>
                    <a:pt x="1522175" y="1258265"/>
                  </a:lnTo>
                  <a:lnTo>
                    <a:pt x="1522175" y="1182707"/>
                  </a:lnTo>
                  <a:lnTo>
                    <a:pt x="1502134" y="1182707"/>
                  </a:lnTo>
                  <a:lnTo>
                    <a:pt x="1499247" y="1179252"/>
                  </a:lnTo>
                  <a:close/>
                </a:path>
                <a:path w="15786100" h="5746115">
                  <a:moveTo>
                    <a:pt x="1522175" y="1162896"/>
                  </a:moveTo>
                  <a:lnTo>
                    <a:pt x="1502134" y="1162896"/>
                  </a:lnTo>
                  <a:lnTo>
                    <a:pt x="1502134" y="1182707"/>
                  </a:lnTo>
                  <a:lnTo>
                    <a:pt x="1522175" y="1182707"/>
                  </a:lnTo>
                  <a:lnTo>
                    <a:pt x="1522175" y="1162896"/>
                  </a:lnTo>
                  <a:close/>
                </a:path>
                <a:path w="15786100" h="5746115">
                  <a:moveTo>
                    <a:pt x="1568434" y="1116824"/>
                  </a:moveTo>
                  <a:lnTo>
                    <a:pt x="1548393" y="1116824"/>
                  </a:lnTo>
                  <a:lnTo>
                    <a:pt x="1551158" y="1165200"/>
                  </a:lnTo>
                  <a:lnTo>
                    <a:pt x="1565670" y="1165200"/>
                  </a:lnTo>
                  <a:lnTo>
                    <a:pt x="1568434" y="1116824"/>
                  </a:lnTo>
                  <a:close/>
                </a:path>
                <a:path w="15786100" h="5746115">
                  <a:moveTo>
                    <a:pt x="1595520" y="1244213"/>
                  </a:moveTo>
                  <a:lnTo>
                    <a:pt x="1578243" y="1254118"/>
                  </a:lnTo>
                  <a:lnTo>
                    <a:pt x="1581209" y="1259921"/>
                  </a:lnTo>
                  <a:lnTo>
                    <a:pt x="1585038" y="1265118"/>
                  </a:lnTo>
                  <a:lnTo>
                    <a:pt x="1624084" y="1281071"/>
                  </a:lnTo>
                  <a:lnTo>
                    <a:pt x="1633097" y="1280480"/>
                  </a:lnTo>
                  <a:lnTo>
                    <a:pt x="1663102" y="1262181"/>
                  </a:lnTo>
                  <a:lnTo>
                    <a:pt x="1617020" y="1262181"/>
                  </a:lnTo>
                  <a:lnTo>
                    <a:pt x="1611170" y="1260626"/>
                  </a:lnTo>
                  <a:lnTo>
                    <a:pt x="1609935" y="1259921"/>
                  </a:lnTo>
                  <a:lnTo>
                    <a:pt x="1600818" y="1254118"/>
                  </a:lnTo>
                  <a:lnTo>
                    <a:pt x="1597363" y="1249742"/>
                  </a:lnTo>
                  <a:lnTo>
                    <a:pt x="1595520" y="1244213"/>
                  </a:lnTo>
                  <a:close/>
                </a:path>
                <a:path w="15786100" h="5746115">
                  <a:moveTo>
                    <a:pt x="1623163" y="1159901"/>
                  </a:moveTo>
                  <a:lnTo>
                    <a:pt x="1585269" y="1180576"/>
                  </a:lnTo>
                  <a:lnTo>
                    <a:pt x="1582443" y="1202057"/>
                  </a:lnTo>
                  <a:lnTo>
                    <a:pt x="1584616" y="1208200"/>
                  </a:lnTo>
                  <a:lnTo>
                    <a:pt x="1617788" y="1227780"/>
                  </a:lnTo>
                  <a:lnTo>
                    <a:pt x="1630381" y="1231006"/>
                  </a:lnTo>
                  <a:lnTo>
                    <a:pt x="1635756" y="1233156"/>
                  </a:lnTo>
                  <a:lnTo>
                    <a:pt x="1640209" y="1235920"/>
                  </a:lnTo>
                  <a:lnTo>
                    <a:pt x="1644663" y="1238531"/>
                  </a:lnTo>
                  <a:lnTo>
                    <a:pt x="1646890" y="1242063"/>
                  </a:lnTo>
                  <a:lnTo>
                    <a:pt x="1646890" y="1251891"/>
                  </a:lnTo>
                  <a:lnTo>
                    <a:pt x="1644740" y="1255885"/>
                  </a:lnTo>
                  <a:lnTo>
                    <a:pt x="1640440" y="1258495"/>
                  </a:lnTo>
                  <a:lnTo>
                    <a:pt x="1636140" y="1260953"/>
                  </a:lnTo>
                  <a:lnTo>
                    <a:pt x="1630688" y="1262181"/>
                  </a:lnTo>
                  <a:lnTo>
                    <a:pt x="1663102" y="1262181"/>
                  </a:lnTo>
                  <a:lnTo>
                    <a:pt x="1664109" y="1260626"/>
                  </a:lnTo>
                  <a:lnTo>
                    <a:pt x="1666344" y="1254118"/>
                  </a:lnTo>
                  <a:lnTo>
                    <a:pt x="1666398" y="1253960"/>
                  </a:lnTo>
                  <a:lnTo>
                    <a:pt x="1667161" y="1246516"/>
                  </a:lnTo>
                  <a:lnTo>
                    <a:pt x="1667108" y="1238531"/>
                  </a:lnTo>
                  <a:lnTo>
                    <a:pt x="1664935" y="1232311"/>
                  </a:lnTo>
                  <a:lnTo>
                    <a:pt x="1660481" y="1227397"/>
                  </a:lnTo>
                  <a:lnTo>
                    <a:pt x="1656027" y="1222329"/>
                  </a:lnTo>
                  <a:lnTo>
                    <a:pt x="1650652" y="1218797"/>
                  </a:lnTo>
                  <a:lnTo>
                    <a:pt x="1644356" y="1216800"/>
                  </a:lnTo>
                  <a:lnTo>
                    <a:pt x="1638059" y="1214650"/>
                  </a:lnTo>
                  <a:lnTo>
                    <a:pt x="1631763" y="1212807"/>
                  </a:lnTo>
                  <a:lnTo>
                    <a:pt x="1625466" y="1211271"/>
                  </a:lnTo>
                  <a:lnTo>
                    <a:pt x="1619170" y="1209582"/>
                  </a:lnTo>
                  <a:lnTo>
                    <a:pt x="1613795" y="1207432"/>
                  </a:lnTo>
                  <a:lnTo>
                    <a:pt x="1609341" y="1204821"/>
                  </a:lnTo>
                  <a:lnTo>
                    <a:pt x="1604888" y="1202057"/>
                  </a:lnTo>
                  <a:lnTo>
                    <a:pt x="1602661" y="1198448"/>
                  </a:lnTo>
                  <a:lnTo>
                    <a:pt x="1602661" y="1189080"/>
                  </a:lnTo>
                  <a:lnTo>
                    <a:pt x="1604657" y="1185318"/>
                  </a:lnTo>
                  <a:lnTo>
                    <a:pt x="1608650" y="1182707"/>
                  </a:lnTo>
                  <a:lnTo>
                    <a:pt x="1612643" y="1179943"/>
                  </a:lnTo>
                  <a:lnTo>
                    <a:pt x="1617481" y="1178560"/>
                  </a:lnTo>
                  <a:lnTo>
                    <a:pt x="1662032" y="1178560"/>
                  </a:lnTo>
                  <a:lnTo>
                    <a:pt x="1660942" y="1176334"/>
                  </a:lnTo>
                  <a:lnTo>
                    <a:pt x="1629987" y="1160304"/>
                  </a:lnTo>
                  <a:lnTo>
                    <a:pt x="1623163" y="1159901"/>
                  </a:lnTo>
                  <a:close/>
                </a:path>
                <a:path w="15786100" h="5746115">
                  <a:moveTo>
                    <a:pt x="1662032" y="1178560"/>
                  </a:moveTo>
                  <a:lnTo>
                    <a:pt x="1623163" y="1178560"/>
                  </a:lnTo>
                  <a:lnTo>
                    <a:pt x="1631614" y="1179482"/>
                  </a:lnTo>
                  <a:lnTo>
                    <a:pt x="1638539" y="1182246"/>
                  </a:lnTo>
                  <a:lnTo>
                    <a:pt x="1643938" y="1186853"/>
                  </a:lnTo>
                  <a:lnTo>
                    <a:pt x="1647811" y="1193303"/>
                  </a:lnTo>
                  <a:lnTo>
                    <a:pt x="1664628" y="1183859"/>
                  </a:lnTo>
                  <a:lnTo>
                    <a:pt x="1662032" y="1178560"/>
                  </a:lnTo>
                  <a:close/>
                </a:path>
                <a:path w="15786100" h="5746115">
                  <a:moveTo>
                    <a:pt x="1826572" y="1113829"/>
                  </a:moveTo>
                  <a:lnTo>
                    <a:pt x="1778844" y="1127565"/>
                  </a:lnTo>
                  <a:lnTo>
                    <a:pt x="1748019" y="1165142"/>
                  </a:lnTo>
                  <a:lnTo>
                    <a:pt x="1742030" y="1197450"/>
                  </a:lnTo>
                  <a:lnTo>
                    <a:pt x="1743527" y="1214295"/>
                  </a:lnTo>
                  <a:lnTo>
                    <a:pt x="1765987" y="1256883"/>
                  </a:lnTo>
                  <a:lnTo>
                    <a:pt x="1809396" y="1279559"/>
                  </a:lnTo>
                  <a:lnTo>
                    <a:pt x="1827033" y="1281071"/>
                  </a:lnTo>
                  <a:lnTo>
                    <a:pt x="1844007" y="1279775"/>
                  </a:lnTo>
                  <a:lnTo>
                    <a:pt x="1859225" y="1275887"/>
                  </a:lnTo>
                  <a:lnTo>
                    <a:pt x="1872687" y="1269409"/>
                  </a:lnTo>
                  <a:lnTo>
                    <a:pt x="1884392" y="1260338"/>
                  </a:lnTo>
                  <a:lnTo>
                    <a:pt x="1884588" y="1260108"/>
                  </a:lnTo>
                  <a:lnTo>
                    <a:pt x="1827263" y="1260108"/>
                  </a:lnTo>
                  <a:lnTo>
                    <a:pt x="1813744" y="1258985"/>
                  </a:lnTo>
                  <a:lnTo>
                    <a:pt x="1773201" y="1232609"/>
                  </a:lnTo>
                  <a:lnTo>
                    <a:pt x="1763283" y="1198141"/>
                  </a:lnTo>
                  <a:lnTo>
                    <a:pt x="1763223" y="1197450"/>
                  </a:lnTo>
                  <a:lnTo>
                    <a:pt x="1780961" y="1152760"/>
                  </a:lnTo>
                  <a:lnTo>
                    <a:pt x="1826342" y="1134562"/>
                  </a:lnTo>
                  <a:lnTo>
                    <a:pt x="1881268" y="1134562"/>
                  </a:lnTo>
                  <a:lnTo>
                    <a:pt x="1876373" y="1130387"/>
                  </a:lnTo>
                  <a:lnTo>
                    <a:pt x="1867576" y="1124656"/>
                  </a:lnTo>
                  <a:lnTo>
                    <a:pt x="1858045" y="1119934"/>
                  </a:lnTo>
                  <a:lnTo>
                    <a:pt x="1847995" y="1116536"/>
                  </a:lnTo>
                  <a:lnTo>
                    <a:pt x="1837514" y="1114506"/>
                  </a:lnTo>
                  <a:lnTo>
                    <a:pt x="1826572" y="1113829"/>
                  </a:lnTo>
                  <a:close/>
                </a:path>
                <a:path w="15786100" h="5746115">
                  <a:moveTo>
                    <a:pt x="1906046" y="1198141"/>
                  </a:moveTo>
                  <a:lnTo>
                    <a:pt x="1825420" y="1198141"/>
                  </a:lnTo>
                  <a:lnTo>
                    <a:pt x="1825420" y="1217491"/>
                  </a:lnTo>
                  <a:lnTo>
                    <a:pt x="1884623" y="1217491"/>
                  </a:lnTo>
                  <a:lnTo>
                    <a:pt x="1882276" y="1226504"/>
                  </a:lnTo>
                  <a:lnTo>
                    <a:pt x="1849147" y="1257171"/>
                  </a:lnTo>
                  <a:lnTo>
                    <a:pt x="1827263" y="1260108"/>
                  </a:lnTo>
                  <a:lnTo>
                    <a:pt x="1884588" y="1260108"/>
                  </a:lnTo>
                  <a:lnTo>
                    <a:pt x="1893866" y="1249194"/>
                  </a:lnTo>
                  <a:lnTo>
                    <a:pt x="1900633" y="1236726"/>
                  </a:lnTo>
                  <a:lnTo>
                    <a:pt x="1904693" y="1222933"/>
                  </a:lnTo>
                  <a:lnTo>
                    <a:pt x="1906046" y="1207816"/>
                  </a:lnTo>
                  <a:lnTo>
                    <a:pt x="1906046" y="1198141"/>
                  </a:lnTo>
                  <a:close/>
                </a:path>
                <a:path w="15786100" h="5746115">
                  <a:moveTo>
                    <a:pt x="1881268" y="1134562"/>
                  </a:moveTo>
                  <a:lnTo>
                    <a:pt x="1826342" y="1134562"/>
                  </a:lnTo>
                  <a:lnTo>
                    <a:pt x="1834563" y="1135066"/>
                  </a:lnTo>
                  <a:lnTo>
                    <a:pt x="1842409" y="1136577"/>
                  </a:lnTo>
                  <a:lnTo>
                    <a:pt x="1877942" y="1163587"/>
                  </a:lnTo>
                  <a:lnTo>
                    <a:pt x="1896371" y="1152760"/>
                  </a:lnTo>
                  <a:lnTo>
                    <a:pt x="1890770" y="1144438"/>
                  </a:lnTo>
                  <a:lnTo>
                    <a:pt x="1884104" y="1136981"/>
                  </a:lnTo>
                  <a:lnTo>
                    <a:pt x="1881268" y="1134562"/>
                  </a:lnTo>
                  <a:close/>
                </a:path>
                <a:path w="15786100" h="5746115">
                  <a:moveTo>
                    <a:pt x="1994985" y="1116824"/>
                  </a:moveTo>
                  <a:lnTo>
                    <a:pt x="1932096" y="1116824"/>
                  </a:lnTo>
                  <a:lnTo>
                    <a:pt x="1932096" y="1278076"/>
                  </a:lnTo>
                  <a:lnTo>
                    <a:pt x="1994985" y="1278076"/>
                  </a:lnTo>
                  <a:lnTo>
                    <a:pt x="2010750" y="1276622"/>
                  </a:lnTo>
                  <a:lnTo>
                    <a:pt x="2025104" y="1272259"/>
                  </a:lnTo>
                  <a:lnTo>
                    <a:pt x="2038047" y="1264989"/>
                  </a:lnTo>
                  <a:lnTo>
                    <a:pt x="2046187" y="1257804"/>
                  </a:lnTo>
                  <a:lnTo>
                    <a:pt x="1953520" y="1257804"/>
                  </a:lnTo>
                  <a:lnTo>
                    <a:pt x="1953520" y="1137096"/>
                  </a:lnTo>
                  <a:lnTo>
                    <a:pt x="2045962" y="1137096"/>
                  </a:lnTo>
                  <a:lnTo>
                    <a:pt x="2038047" y="1130041"/>
                  </a:lnTo>
                  <a:lnTo>
                    <a:pt x="2025104" y="1122698"/>
                  </a:lnTo>
                  <a:lnTo>
                    <a:pt x="2010750" y="1118293"/>
                  </a:lnTo>
                  <a:lnTo>
                    <a:pt x="1994985" y="1116824"/>
                  </a:lnTo>
                  <a:close/>
                </a:path>
                <a:path w="15786100" h="5746115">
                  <a:moveTo>
                    <a:pt x="2045962" y="1137096"/>
                  </a:moveTo>
                  <a:lnTo>
                    <a:pt x="1994985" y="1137096"/>
                  </a:lnTo>
                  <a:lnTo>
                    <a:pt x="2006747" y="1138176"/>
                  </a:lnTo>
                  <a:lnTo>
                    <a:pt x="2017387" y="1141415"/>
                  </a:lnTo>
                  <a:lnTo>
                    <a:pt x="2047046" y="1173781"/>
                  </a:lnTo>
                  <a:lnTo>
                    <a:pt x="2050962" y="1197450"/>
                  </a:lnTo>
                  <a:lnTo>
                    <a:pt x="2049983" y="1209817"/>
                  </a:lnTo>
                  <a:lnTo>
                    <a:pt x="2026904" y="1248086"/>
                  </a:lnTo>
                  <a:lnTo>
                    <a:pt x="1994985" y="1257804"/>
                  </a:lnTo>
                  <a:lnTo>
                    <a:pt x="2046187" y="1257804"/>
                  </a:lnTo>
                  <a:lnTo>
                    <a:pt x="2070096" y="1213733"/>
                  </a:lnTo>
                  <a:lnTo>
                    <a:pt x="2071464" y="1197450"/>
                  </a:lnTo>
                  <a:lnTo>
                    <a:pt x="2070096" y="1181181"/>
                  </a:lnTo>
                  <a:lnTo>
                    <a:pt x="2065993" y="1166236"/>
                  </a:lnTo>
                  <a:lnTo>
                    <a:pt x="2059154" y="1152616"/>
                  </a:lnTo>
                  <a:lnTo>
                    <a:pt x="2049580" y="1140321"/>
                  </a:lnTo>
                  <a:lnTo>
                    <a:pt x="2045962" y="1137096"/>
                  </a:lnTo>
                  <a:close/>
                </a:path>
                <a:path w="15786100" h="5746115">
                  <a:moveTo>
                    <a:pt x="2155954" y="1116824"/>
                  </a:moveTo>
                  <a:lnTo>
                    <a:pt x="2097442" y="1116824"/>
                  </a:lnTo>
                  <a:lnTo>
                    <a:pt x="2097442" y="1278076"/>
                  </a:lnTo>
                  <a:lnTo>
                    <a:pt x="2118866" y="1278076"/>
                  </a:lnTo>
                  <a:lnTo>
                    <a:pt x="2118866" y="1220486"/>
                  </a:lnTo>
                  <a:lnTo>
                    <a:pt x="2155954" y="1220486"/>
                  </a:lnTo>
                  <a:lnTo>
                    <a:pt x="2193042" y="1205513"/>
                  </a:lnTo>
                  <a:lnTo>
                    <a:pt x="2197234" y="1200445"/>
                  </a:lnTo>
                  <a:lnTo>
                    <a:pt x="2118866" y="1200445"/>
                  </a:lnTo>
                  <a:lnTo>
                    <a:pt x="2118866" y="1136865"/>
                  </a:lnTo>
                  <a:lnTo>
                    <a:pt x="2197280" y="1136865"/>
                  </a:lnTo>
                  <a:lnTo>
                    <a:pt x="2193042" y="1131797"/>
                  </a:lnTo>
                  <a:lnTo>
                    <a:pt x="2185195" y="1125247"/>
                  </a:lnTo>
                  <a:lnTo>
                    <a:pt x="2176398" y="1120567"/>
                  </a:lnTo>
                  <a:lnTo>
                    <a:pt x="2166651" y="1117760"/>
                  </a:lnTo>
                  <a:lnTo>
                    <a:pt x="2155954" y="1116824"/>
                  </a:lnTo>
                  <a:close/>
                </a:path>
                <a:path w="15786100" h="5746115">
                  <a:moveTo>
                    <a:pt x="2197280" y="1136865"/>
                  </a:moveTo>
                  <a:lnTo>
                    <a:pt x="2164861" y="1136865"/>
                  </a:lnTo>
                  <a:lnTo>
                    <a:pt x="2172233" y="1139860"/>
                  </a:lnTo>
                  <a:lnTo>
                    <a:pt x="2183904" y="1151839"/>
                  </a:lnTo>
                  <a:lnTo>
                    <a:pt x="2186822" y="1159440"/>
                  </a:lnTo>
                  <a:lnTo>
                    <a:pt x="2186822" y="1177716"/>
                  </a:lnTo>
                  <a:lnTo>
                    <a:pt x="2183904" y="1185318"/>
                  </a:lnTo>
                  <a:lnTo>
                    <a:pt x="2178068" y="1191461"/>
                  </a:lnTo>
                  <a:lnTo>
                    <a:pt x="2172233" y="1197450"/>
                  </a:lnTo>
                  <a:lnTo>
                    <a:pt x="2164861" y="1200445"/>
                  </a:lnTo>
                  <a:lnTo>
                    <a:pt x="2197234" y="1200445"/>
                  </a:lnTo>
                  <a:lnTo>
                    <a:pt x="2199592" y="1197594"/>
                  </a:lnTo>
                  <a:lnTo>
                    <a:pt x="2204272" y="1188811"/>
                  </a:lnTo>
                  <a:lnTo>
                    <a:pt x="2207079" y="1179165"/>
                  </a:lnTo>
                  <a:lnTo>
                    <a:pt x="2208015" y="1168655"/>
                  </a:lnTo>
                  <a:lnTo>
                    <a:pt x="2207201" y="1159440"/>
                  </a:lnTo>
                  <a:lnTo>
                    <a:pt x="2207079" y="1158058"/>
                  </a:lnTo>
                  <a:lnTo>
                    <a:pt x="2204272" y="1148383"/>
                  </a:lnTo>
                  <a:lnTo>
                    <a:pt x="2199715" y="1139860"/>
                  </a:lnTo>
                  <a:lnTo>
                    <a:pt x="2199592" y="1139630"/>
                  </a:lnTo>
                  <a:lnTo>
                    <a:pt x="2197280" y="1136865"/>
                  </a:lnTo>
                  <a:close/>
                </a:path>
                <a:path w="15786100" h="5746115">
                  <a:moveTo>
                    <a:pt x="2340666" y="1159901"/>
                  </a:moveTo>
                  <a:lnTo>
                    <a:pt x="2299432" y="1177639"/>
                  </a:lnTo>
                  <a:lnTo>
                    <a:pt x="2282385" y="1220486"/>
                  </a:lnTo>
                  <a:lnTo>
                    <a:pt x="2283450" y="1232681"/>
                  </a:lnTo>
                  <a:lnTo>
                    <a:pt x="2308401" y="1271223"/>
                  </a:lnTo>
                  <a:lnTo>
                    <a:pt x="2340666" y="1281071"/>
                  </a:lnTo>
                  <a:lnTo>
                    <a:pt x="2354099" y="1279645"/>
                  </a:lnTo>
                  <a:lnTo>
                    <a:pt x="2365833" y="1275369"/>
                  </a:lnTo>
                  <a:lnTo>
                    <a:pt x="2375868" y="1268242"/>
                  </a:lnTo>
                  <a:lnTo>
                    <a:pt x="2381317" y="1261720"/>
                  </a:lnTo>
                  <a:lnTo>
                    <a:pt x="2343200" y="1261720"/>
                  </a:lnTo>
                  <a:lnTo>
                    <a:pt x="2334907" y="1260986"/>
                  </a:lnTo>
                  <a:lnTo>
                    <a:pt x="2305363" y="1236611"/>
                  </a:lnTo>
                  <a:lnTo>
                    <a:pt x="2302426" y="1220486"/>
                  </a:lnTo>
                  <a:lnTo>
                    <a:pt x="2303161" y="1212092"/>
                  </a:lnTo>
                  <a:lnTo>
                    <a:pt x="2327305" y="1182246"/>
                  </a:lnTo>
                  <a:lnTo>
                    <a:pt x="2343200" y="1179252"/>
                  </a:lnTo>
                  <a:lnTo>
                    <a:pt x="2381317" y="1179252"/>
                  </a:lnTo>
                  <a:lnTo>
                    <a:pt x="2375868" y="1172729"/>
                  </a:lnTo>
                  <a:lnTo>
                    <a:pt x="2365833" y="1165603"/>
                  </a:lnTo>
                  <a:lnTo>
                    <a:pt x="2354099" y="1161327"/>
                  </a:lnTo>
                  <a:lnTo>
                    <a:pt x="2340666" y="1159901"/>
                  </a:lnTo>
                  <a:close/>
                </a:path>
                <a:path w="15786100" h="5746115">
                  <a:moveTo>
                    <a:pt x="2404245" y="1258265"/>
                  </a:moveTo>
                  <a:lnTo>
                    <a:pt x="2384204" y="1258265"/>
                  </a:lnTo>
                  <a:lnTo>
                    <a:pt x="2384204" y="1278076"/>
                  </a:lnTo>
                  <a:lnTo>
                    <a:pt x="2404245" y="1278076"/>
                  </a:lnTo>
                  <a:lnTo>
                    <a:pt x="2404245" y="1258265"/>
                  </a:lnTo>
                  <a:close/>
                </a:path>
                <a:path w="15786100" h="5746115">
                  <a:moveTo>
                    <a:pt x="2381317" y="1179252"/>
                  </a:moveTo>
                  <a:lnTo>
                    <a:pt x="2343200" y="1179252"/>
                  </a:lnTo>
                  <a:lnTo>
                    <a:pt x="2351594" y="1180000"/>
                  </a:lnTo>
                  <a:lnTo>
                    <a:pt x="2359268" y="1182246"/>
                  </a:lnTo>
                  <a:lnTo>
                    <a:pt x="2383470" y="1212092"/>
                  </a:lnTo>
                  <a:lnTo>
                    <a:pt x="2384204" y="1220486"/>
                  </a:lnTo>
                  <a:lnTo>
                    <a:pt x="2383470" y="1228894"/>
                  </a:lnTo>
                  <a:lnTo>
                    <a:pt x="2359268" y="1258783"/>
                  </a:lnTo>
                  <a:lnTo>
                    <a:pt x="2343200" y="1261720"/>
                  </a:lnTo>
                  <a:lnTo>
                    <a:pt x="2381317" y="1261720"/>
                  </a:lnTo>
                  <a:lnTo>
                    <a:pt x="2384204" y="1258265"/>
                  </a:lnTo>
                  <a:lnTo>
                    <a:pt x="2404245" y="1258265"/>
                  </a:lnTo>
                  <a:lnTo>
                    <a:pt x="2404245" y="1182707"/>
                  </a:lnTo>
                  <a:lnTo>
                    <a:pt x="2384204" y="1182707"/>
                  </a:lnTo>
                  <a:lnTo>
                    <a:pt x="2381317" y="1179252"/>
                  </a:lnTo>
                  <a:close/>
                </a:path>
                <a:path w="15786100" h="5746115">
                  <a:moveTo>
                    <a:pt x="2404245" y="1162896"/>
                  </a:moveTo>
                  <a:lnTo>
                    <a:pt x="2384204" y="1162896"/>
                  </a:lnTo>
                  <a:lnTo>
                    <a:pt x="2384204" y="1182707"/>
                  </a:lnTo>
                  <a:lnTo>
                    <a:pt x="2404245" y="1182707"/>
                  </a:lnTo>
                  <a:lnTo>
                    <a:pt x="2404245" y="1162896"/>
                  </a:lnTo>
                  <a:close/>
                </a:path>
                <a:path w="15786100" h="5746115">
                  <a:moveTo>
                    <a:pt x="2454651" y="1162896"/>
                  </a:moveTo>
                  <a:lnTo>
                    <a:pt x="2434609" y="1162896"/>
                  </a:lnTo>
                  <a:lnTo>
                    <a:pt x="2434609" y="1278076"/>
                  </a:lnTo>
                  <a:lnTo>
                    <a:pt x="2454651" y="1278076"/>
                  </a:lnTo>
                  <a:lnTo>
                    <a:pt x="2454651" y="1214036"/>
                  </a:lnTo>
                  <a:lnTo>
                    <a:pt x="2455131" y="1206434"/>
                  </a:lnTo>
                  <a:lnTo>
                    <a:pt x="2475690" y="1179021"/>
                  </a:lnTo>
                  <a:lnTo>
                    <a:pt x="2522510" y="1179021"/>
                  </a:lnTo>
                  <a:lnTo>
                    <a:pt x="2522018" y="1178330"/>
                  </a:lnTo>
                  <a:lnTo>
                    <a:pt x="2454651" y="1178330"/>
                  </a:lnTo>
                  <a:lnTo>
                    <a:pt x="2454651" y="1162896"/>
                  </a:lnTo>
                  <a:close/>
                </a:path>
                <a:path w="15786100" h="5746115">
                  <a:moveTo>
                    <a:pt x="2522510" y="1179021"/>
                  </a:moveTo>
                  <a:lnTo>
                    <a:pt x="2491662" y="1179021"/>
                  </a:lnTo>
                  <a:lnTo>
                    <a:pt x="2497574" y="1181478"/>
                  </a:lnTo>
                  <a:lnTo>
                    <a:pt x="2501874" y="1186393"/>
                  </a:lnTo>
                  <a:lnTo>
                    <a:pt x="2506328" y="1191307"/>
                  </a:lnTo>
                  <a:lnTo>
                    <a:pt x="2508555" y="1198218"/>
                  </a:lnTo>
                  <a:lnTo>
                    <a:pt x="2508555" y="1278076"/>
                  </a:lnTo>
                  <a:lnTo>
                    <a:pt x="2528596" y="1278076"/>
                  </a:lnTo>
                  <a:lnTo>
                    <a:pt x="2528596" y="1214036"/>
                  </a:lnTo>
                  <a:lnTo>
                    <a:pt x="2529032" y="1206434"/>
                  </a:lnTo>
                  <a:lnTo>
                    <a:pt x="2529066" y="1205829"/>
                  </a:lnTo>
                  <a:lnTo>
                    <a:pt x="2547240" y="1179482"/>
                  </a:lnTo>
                  <a:lnTo>
                    <a:pt x="2522837" y="1179482"/>
                  </a:lnTo>
                  <a:lnTo>
                    <a:pt x="2522510" y="1179021"/>
                  </a:lnTo>
                  <a:close/>
                </a:path>
                <a:path w="15786100" h="5746115">
                  <a:moveTo>
                    <a:pt x="2595317" y="1179021"/>
                  </a:moveTo>
                  <a:lnTo>
                    <a:pt x="2564609" y="1179021"/>
                  </a:lnTo>
                  <a:lnTo>
                    <a:pt x="2570752" y="1181478"/>
                  </a:lnTo>
                  <a:lnTo>
                    <a:pt x="2579966" y="1191307"/>
                  </a:lnTo>
                  <a:lnTo>
                    <a:pt x="2582270" y="1198218"/>
                  </a:lnTo>
                  <a:lnTo>
                    <a:pt x="2582270" y="1278076"/>
                  </a:lnTo>
                  <a:lnTo>
                    <a:pt x="2602311" y="1278076"/>
                  </a:lnTo>
                  <a:lnTo>
                    <a:pt x="2602267" y="1205829"/>
                  </a:lnTo>
                  <a:lnTo>
                    <a:pt x="2595573" y="1179352"/>
                  </a:lnTo>
                  <a:lnTo>
                    <a:pt x="2595317" y="1179021"/>
                  </a:lnTo>
                  <a:close/>
                </a:path>
                <a:path w="15786100" h="5746115">
                  <a:moveTo>
                    <a:pt x="2559004" y="1159901"/>
                  </a:moveTo>
                  <a:lnTo>
                    <a:pt x="2547673" y="1161125"/>
                  </a:lnTo>
                  <a:lnTo>
                    <a:pt x="2537868" y="1164796"/>
                  </a:lnTo>
                  <a:lnTo>
                    <a:pt x="2529590" y="1170915"/>
                  </a:lnTo>
                  <a:lnTo>
                    <a:pt x="2522939" y="1179352"/>
                  </a:lnTo>
                  <a:lnTo>
                    <a:pt x="2522837" y="1179482"/>
                  </a:lnTo>
                  <a:lnTo>
                    <a:pt x="2547240" y="1179482"/>
                  </a:lnTo>
                  <a:lnTo>
                    <a:pt x="2548330" y="1179021"/>
                  </a:lnTo>
                  <a:lnTo>
                    <a:pt x="2595317" y="1179021"/>
                  </a:lnTo>
                  <a:lnTo>
                    <a:pt x="2590332" y="1172571"/>
                  </a:lnTo>
                  <a:lnTo>
                    <a:pt x="2583882" y="1167028"/>
                  </a:lnTo>
                  <a:lnTo>
                    <a:pt x="2576511" y="1163069"/>
                  </a:lnTo>
                  <a:lnTo>
                    <a:pt x="2568218" y="1160693"/>
                  </a:lnTo>
                  <a:lnTo>
                    <a:pt x="2559004" y="1159901"/>
                  </a:lnTo>
                  <a:close/>
                </a:path>
                <a:path w="15786100" h="5746115">
                  <a:moveTo>
                    <a:pt x="2488974" y="1159901"/>
                  </a:moveTo>
                  <a:lnTo>
                    <a:pt x="2477700" y="1161125"/>
                  </a:lnTo>
                  <a:lnTo>
                    <a:pt x="2478170" y="1161125"/>
                  </a:lnTo>
                  <a:lnTo>
                    <a:pt x="2469106" y="1164508"/>
                  </a:lnTo>
                  <a:lnTo>
                    <a:pt x="2461202" y="1170267"/>
                  </a:lnTo>
                  <a:lnTo>
                    <a:pt x="2454651" y="1178330"/>
                  </a:lnTo>
                  <a:lnTo>
                    <a:pt x="2522018" y="1178330"/>
                  </a:lnTo>
                  <a:lnTo>
                    <a:pt x="2516747" y="1170915"/>
                  </a:lnTo>
                  <a:lnTo>
                    <a:pt x="2509073" y="1164796"/>
                  </a:lnTo>
                  <a:lnTo>
                    <a:pt x="2499816" y="1161125"/>
                  </a:lnTo>
                  <a:lnTo>
                    <a:pt x="2488974" y="1159901"/>
                  </a:lnTo>
                  <a:close/>
                </a:path>
                <a:path w="15786100" h="5746115">
                  <a:moveTo>
                    <a:pt x="2684235" y="1159901"/>
                  </a:moveTo>
                  <a:lnTo>
                    <a:pt x="2641157" y="1177409"/>
                  </a:lnTo>
                  <a:lnTo>
                    <a:pt x="2623650" y="1220486"/>
                  </a:lnTo>
                  <a:lnTo>
                    <a:pt x="2624744" y="1232767"/>
                  </a:lnTo>
                  <a:lnTo>
                    <a:pt x="2650501" y="1271223"/>
                  </a:lnTo>
                  <a:lnTo>
                    <a:pt x="2684235" y="1281071"/>
                  </a:lnTo>
                  <a:lnTo>
                    <a:pt x="2696429" y="1279976"/>
                  </a:lnTo>
                  <a:lnTo>
                    <a:pt x="2707674" y="1276694"/>
                  </a:lnTo>
                  <a:lnTo>
                    <a:pt x="2717968" y="1271223"/>
                  </a:lnTo>
                  <a:lnTo>
                    <a:pt x="2727312" y="1263563"/>
                  </a:lnTo>
                  <a:lnTo>
                    <a:pt x="2729050" y="1261490"/>
                  </a:lnTo>
                  <a:lnTo>
                    <a:pt x="2684235" y="1261490"/>
                  </a:lnTo>
                  <a:lnTo>
                    <a:pt x="2676042" y="1260756"/>
                  </a:lnTo>
                  <a:lnTo>
                    <a:pt x="2644426" y="1228880"/>
                  </a:lnTo>
                  <a:lnTo>
                    <a:pt x="2643691" y="1220486"/>
                  </a:lnTo>
                  <a:lnTo>
                    <a:pt x="2644426" y="1212092"/>
                  </a:lnTo>
                  <a:lnTo>
                    <a:pt x="2668512" y="1182419"/>
                  </a:lnTo>
                  <a:lnTo>
                    <a:pt x="2684235" y="1179482"/>
                  </a:lnTo>
                  <a:lnTo>
                    <a:pt x="2729050" y="1179482"/>
                  </a:lnTo>
                  <a:lnTo>
                    <a:pt x="2727312" y="1177409"/>
                  </a:lnTo>
                  <a:lnTo>
                    <a:pt x="2717968" y="1169749"/>
                  </a:lnTo>
                  <a:lnTo>
                    <a:pt x="2707674" y="1164278"/>
                  </a:lnTo>
                  <a:lnTo>
                    <a:pt x="2696429" y="1160995"/>
                  </a:lnTo>
                  <a:lnTo>
                    <a:pt x="2684235" y="1159901"/>
                  </a:lnTo>
                  <a:close/>
                </a:path>
                <a:path w="15786100" h="5746115">
                  <a:moveTo>
                    <a:pt x="2729050" y="1179482"/>
                  </a:moveTo>
                  <a:lnTo>
                    <a:pt x="2684235" y="1179482"/>
                  </a:lnTo>
                  <a:lnTo>
                    <a:pt x="2692528" y="1180216"/>
                  </a:lnTo>
                  <a:lnTo>
                    <a:pt x="2700129" y="1182419"/>
                  </a:lnTo>
                  <a:lnTo>
                    <a:pt x="2724274" y="1212092"/>
                  </a:lnTo>
                  <a:lnTo>
                    <a:pt x="2725008" y="1220486"/>
                  </a:lnTo>
                  <a:lnTo>
                    <a:pt x="2724274" y="1228880"/>
                  </a:lnTo>
                  <a:lnTo>
                    <a:pt x="2700129" y="1258553"/>
                  </a:lnTo>
                  <a:lnTo>
                    <a:pt x="2684235" y="1261490"/>
                  </a:lnTo>
                  <a:lnTo>
                    <a:pt x="2729050" y="1261490"/>
                  </a:lnTo>
                  <a:lnTo>
                    <a:pt x="2735072" y="1254306"/>
                  </a:lnTo>
                  <a:lnTo>
                    <a:pt x="2740615" y="1244040"/>
                  </a:lnTo>
                  <a:lnTo>
                    <a:pt x="2743941" y="1232767"/>
                  </a:lnTo>
                  <a:lnTo>
                    <a:pt x="2745049" y="1220486"/>
                  </a:lnTo>
                  <a:lnTo>
                    <a:pt x="2743941" y="1208205"/>
                  </a:lnTo>
                  <a:lnTo>
                    <a:pt x="2740615" y="1196932"/>
                  </a:lnTo>
                  <a:lnTo>
                    <a:pt x="2735072" y="1186666"/>
                  </a:lnTo>
                  <a:lnTo>
                    <a:pt x="2729050" y="1179482"/>
                  </a:lnTo>
                  <a:close/>
                </a:path>
                <a:path w="15786100" h="5746115">
                  <a:moveTo>
                    <a:pt x="2786183" y="1162896"/>
                  </a:moveTo>
                  <a:lnTo>
                    <a:pt x="2766142" y="1162896"/>
                  </a:lnTo>
                  <a:lnTo>
                    <a:pt x="2766142" y="1233616"/>
                  </a:lnTo>
                  <a:lnTo>
                    <a:pt x="2784959" y="1273944"/>
                  </a:lnTo>
                  <a:lnTo>
                    <a:pt x="2810831" y="1281071"/>
                  </a:lnTo>
                  <a:lnTo>
                    <a:pt x="2822580" y="1279847"/>
                  </a:lnTo>
                  <a:lnTo>
                    <a:pt x="2832716" y="1276175"/>
                  </a:lnTo>
                  <a:lnTo>
                    <a:pt x="2841239" y="1270056"/>
                  </a:lnTo>
                  <a:lnTo>
                    <a:pt x="2847778" y="1261950"/>
                  </a:lnTo>
                  <a:lnTo>
                    <a:pt x="2805840" y="1261950"/>
                  </a:lnTo>
                  <a:lnTo>
                    <a:pt x="2798853" y="1259417"/>
                  </a:lnTo>
                  <a:lnTo>
                    <a:pt x="2793785" y="1254349"/>
                  </a:lnTo>
                  <a:lnTo>
                    <a:pt x="2788717" y="1249127"/>
                  </a:lnTo>
                  <a:lnTo>
                    <a:pt x="2786183" y="1241833"/>
                  </a:lnTo>
                  <a:lnTo>
                    <a:pt x="2786183" y="1162896"/>
                  </a:lnTo>
                  <a:close/>
                </a:path>
                <a:path w="15786100" h="5746115">
                  <a:moveTo>
                    <a:pt x="2868191" y="1162896"/>
                  </a:moveTo>
                  <a:lnTo>
                    <a:pt x="2848150" y="1162896"/>
                  </a:lnTo>
                  <a:lnTo>
                    <a:pt x="2848150" y="1223941"/>
                  </a:lnTo>
                  <a:lnTo>
                    <a:pt x="2847574" y="1232997"/>
                  </a:lnTo>
                  <a:lnTo>
                    <a:pt x="2821446" y="1261490"/>
                  </a:lnTo>
                  <a:lnTo>
                    <a:pt x="2848150" y="1261490"/>
                  </a:lnTo>
                  <a:lnTo>
                    <a:pt x="2848150" y="1278076"/>
                  </a:lnTo>
                  <a:lnTo>
                    <a:pt x="2868191" y="1278076"/>
                  </a:lnTo>
                  <a:lnTo>
                    <a:pt x="2868191" y="1162896"/>
                  </a:lnTo>
                  <a:close/>
                </a:path>
                <a:path w="15786100" h="5746115">
                  <a:moveTo>
                    <a:pt x="2848150" y="1261490"/>
                  </a:moveTo>
                  <a:lnTo>
                    <a:pt x="2820446" y="1261490"/>
                  </a:lnTo>
                  <a:lnTo>
                    <a:pt x="2814747" y="1261950"/>
                  </a:lnTo>
                  <a:lnTo>
                    <a:pt x="2847778" y="1261950"/>
                  </a:lnTo>
                  <a:lnTo>
                    <a:pt x="2848150" y="1261490"/>
                  </a:lnTo>
                  <a:close/>
                </a:path>
                <a:path w="15786100" h="5746115">
                  <a:moveTo>
                    <a:pt x="2918744" y="1162896"/>
                  </a:moveTo>
                  <a:lnTo>
                    <a:pt x="2898703" y="1162896"/>
                  </a:lnTo>
                  <a:lnTo>
                    <a:pt x="2898703" y="1278076"/>
                  </a:lnTo>
                  <a:lnTo>
                    <a:pt x="2918744" y="1278076"/>
                  </a:lnTo>
                  <a:lnTo>
                    <a:pt x="2918744" y="1217030"/>
                  </a:lnTo>
                  <a:lnTo>
                    <a:pt x="2919320" y="1207989"/>
                  </a:lnTo>
                  <a:lnTo>
                    <a:pt x="2944656" y="1179712"/>
                  </a:lnTo>
                  <a:lnTo>
                    <a:pt x="2943805" y="1179712"/>
                  </a:lnTo>
                  <a:lnTo>
                    <a:pt x="2946587" y="1179482"/>
                  </a:lnTo>
                  <a:lnTo>
                    <a:pt x="2918744" y="1179482"/>
                  </a:lnTo>
                  <a:lnTo>
                    <a:pt x="2918744" y="1162896"/>
                  </a:lnTo>
                  <a:close/>
                </a:path>
                <a:path w="15786100" h="5746115">
                  <a:moveTo>
                    <a:pt x="2993351" y="1179021"/>
                  </a:moveTo>
                  <a:lnTo>
                    <a:pt x="2961054" y="1179021"/>
                  </a:lnTo>
                  <a:lnTo>
                    <a:pt x="2968041" y="1181632"/>
                  </a:lnTo>
                  <a:lnTo>
                    <a:pt x="2973109" y="1186853"/>
                  </a:lnTo>
                  <a:lnTo>
                    <a:pt x="2978177" y="1191921"/>
                  </a:lnTo>
                  <a:lnTo>
                    <a:pt x="2980711" y="1199139"/>
                  </a:lnTo>
                  <a:lnTo>
                    <a:pt x="2980711" y="1278076"/>
                  </a:lnTo>
                  <a:lnTo>
                    <a:pt x="3000752" y="1278076"/>
                  </a:lnTo>
                  <a:lnTo>
                    <a:pt x="3000752" y="1207355"/>
                  </a:lnTo>
                  <a:lnTo>
                    <a:pt x="2999989" y="1196989"/>
                  </a:lnTo>
                  <a:lnTo>
                    <a:pt x="2997700" y="1187775"/>
                  </a:lnTo>
                  <a:lnTo>
                    <a:pt x="2993884" y="1179712"/>
                  </a:lnTo>
                  <a:lnTo>
                    <a:pt x="2993351" y="1179021"/>
                  </a:lnTo>
                  <a:close/>
                </a:path>
                <a:path w="15786100" h="5746115">
                  <a:moveTo>
                    <a:pt x="2956062" y="1159901"/>
                  </a:moveTo>
                  <a:lnTo>
                    <a:pt x="2944314" y="1161125"/>
                  </a:lnTo>
                  <a:lnTo>
                    <a:pt x="2934178" y="1164796"/>
                  </a:lnTo>
                  <a:lnTo>
                    <a:pt x="2925655" y="1170915"/>
                  </a:lnTo>
                  <a:lnTo>
                    <a:pt x="2918744" y="1179482"/>
                  </a:lnTo>
                  <a:lnTo>
                    <a:pt x="2946587" y="1179482"/>
                  </a:lnTo>
                  <a:lnTo>
                    <a:pt x="2952146" y="1179021"/>
                  </a:lnTo>
                  <a:lnTo>
                    <a:pt x="2993351" y="1179021"/>
                  </a:lnTo>
                  <a:lnTo>
                    <a:pt x="2988543" y="1172801"/>
                  </a:lnTo>
                  <a:lnTo>
                    <a:pt x="2981935" y="1167158"/>
                  </a:lnTo>
                  <a:lnTo>
                    <a:pt x="2974318" y="1163126"/>
                  </a:lnTo>
                  <a:lnTo>
                    <a:pt x="2965694" y="1160707"/>
                  </a:lnTo>
                  <a:lnTo>
                    <a:pt x="2956062" y="1159901"/>
                  </a:lnTo>
                  <a:close/>
                </a:path>
                <a:path w="15786100" h="5746115">
                  <a:moveTo>
                    <a:pt x="3060750" y="1182246"/>
                  </a:moveTo>
                  <a:lnTo>
                    <a:pt x="3040709" y="1182246"/>
                  </a:lnTo>
                  <a:lnTo>
                    <a:pt x="3040709" y="1244674"/>
                  </a:lnTo>
                  <a:lnTo>
                    <a:pt x="3068640" y="1278767"/>
                  </a:lnTo>
                  <a:lnTo>
                    <a:pt x="3079136" y="1279112"/>
                  </a:lnTo>
                  <a:lnTo>
                    <a:pt x="3091388" y="1278076"/>
                  </a:lnTo>
                  <a:lnTo>
                    <a:pt x="3091388" y="1260568"/>
                  </a:lnTo>
                  <a:lnTo>
                    <a:pt x="3074341" y="1260568"/>
                  </a:lnTo>
                  <a:lnTo>
                    <a:pt x="3069734" y="1260415"/>
                  </a:lnTo>
                  <a:lnTo>
                    <a:pt x="3066278" y="1259186"/>
                  </a:lnTo>
                  <a:lnTo>
                    <a:pt x="3063975" y="1256883"/>
                  </a:lnTo>
                  <a:lnTo>
                    <a:pt x="3061922" y="1254536"/>
                  </a:lnTo>
                  <a:lnTo>
                    <a:pt x="3060750" y="1250356"/>
                  </a:lnTo>
                  <a:lnTo>
                    <a:pt x="3060750" y="1182246"/>
                  </a:lnTo>
                  <a:close/>
                </a:path>
                <a:path w="15786100" h="5746115">
                  <a:moveTo>
                    <a:pt x="3091388" y="1260108"/>
                  </a:moveTo>
                  <a:lnTo>
                    <a:pt x="3084630" y="1260415"/>
                  </a:lnTo>
                  <a:lnTo>
                    <a:pt x="3078948" y="1260568"/>
                  </a:lnTo>
                  <a:lnTo>
                    <a:pt x="3091388" y="1260568"/>
                  </a:lnTo>
                  <a:lnTo>
                    <a:pt x="3091388" y="1260108"/>
                  </a:lnTo>
                  <a:close/>
                </a:path>
                <a:path w="15786100" h="5746115">
                  <a:moveTo>
                    <a:pt x="3091388" y="1162896"/>
                  </a:moveTo>
                  <a:lnTo>
                    <a:pt x="3017903" y="1162896"/>
                  </a:lnTo>
                  <a:lnTo>
                    <a:pt x="3017903" y="1182246"/>
                  </a:lnTo>
                  <a:lnTo>
                    <a:pt x="3091388" y="1182246"/>
                  </a:lnTo>
                  <a:lnTo>
                    <a:pt x="3091388" y="1162896"/>
                  </a:lnTo>
                  <a:close/>
                </a:path>
                <a:path w="15786100" h="5746115">
                  <a:moveTo>
                    <a:pt x="3060750" y="1130646"/>
                  </a:moveTo>
                  <a:lnTo>
                    <a:pt x="3040709" y="1136635"/>
                  </a:lnTo>
                  <a:lnTo>
                    <a:pt x="3040709" y="1162896"/>
                  </a:lnTo>
                  <a:lnTo>
                    <a:pt x="3060750" y="1162896"/>
                  </a:lnTo>
                  <a:lnTo>
                    <a:pt x="3060750" y="1130646"/>
                  </a:lnTo>
                  <a:close/>
                </a:path>
                <a:path w="15786100" h="5746115">
                  <a:moveTo>
                    <a:pt x="3163170" y="1159901"/>
                  </a:moveTo>
                  <a:lnTo>
                    <a:pt x="3149919" y="1161024"/>
                  </a:lnTo>
                  <a:lnTo>
                    <a:pt x="3150275" y="1161024"/>
                  </a:lnTo>
                  <a:lnTo>
                    <a:pt x="3138925" y="1164221"/>
                  </a:lnTo>
                  <a:lnTo>
                    <a:pt x="3107020" y="1196644"/>
                  </a:lnTo>
                  <a:lnTo>
                    <a:pt x="3102816" y="1220486"/>
                  </a:lnTo>
                  <a:lnTo>
                    <a:pt x="3103881" y="1233055"/>
                  </a:lnTo>
                  <a:lnTo>
                    <a:pt x="3129134" y="1271482"/>
                  </a:lnTo>
                  <a:lnTo>
                    <a:pt x="3164552" y="1281071"/>
                  </a:lnTo>
                  <a:lnTo>
                    <a:pt x="3180418" y="1279444"/>
                  </a:lnTo>
                  <a:lnTo>
                    <a:pt x="3194153" y="1274563"/>
                  </a:lnTo>
                  <a:lnTo>
                    <a:pt x="3205758" y="1266428"/>
                  </a:lnTo>
                  <a:lnTo>
                    <a:pt x="3209291" y="1262181"/>
                  </a:lnTo>
                  <a:lnTo>
                    <a:pt x="3165013" y="1262181"/>
                  </a:lnTo>
                  <a:lnTo>
                    <a:pt x="3157152" y="1261648"/>
                  </a:lnTo>
                  <a:lnTo>
                    <a:pt x="3125319" y="1236985"/>
                  </a:lnTo>
                  <a:lnTo>
                    <a:pt x="3123318" y="1229700"/>
                  </a:lnTo>
                  <a:lnTo>
                    <a:pt x="3219838" y="1229700"/>
                  </a:lnTo>
                  <a:lnTo>
                    <a:pt x="3220299" y="1226629"/>
                  </a:lnTo>
                  <a:lnTo>
                    <a:pt x="3220529" y="1223634"/>
                  </a:lnTo>
                  <a:lnTo>
                    <a:pt x="3220510" y="1220486"/>
                  </a:lnTo>
                  <a:lnTo>
                    <a:pt x="3219819" y="1212193"/>
                  </a:lnTo>
                  <a:lnTo>
                    <a:pt x="3123318" y="1212193"/>
                  </a:lnTo>
                  <a:lnTo>
                    <a:pt x="3125089" y="1204980"/>
                  </a:lnTo>
                  <a:lnTo>
                    <a:pt x="3155453" y="1179367"/>
                  </a:lnTo>
                  <a:lnTo>
                    <a:pt x="3163170" y="1178791"/>
                  </a:lnTo>
                  <a:lnTo>
                    <a:pt x="3205101" y="1178791"/>
                  </a:lnTo>
                  <a:lnTo>
                    <a:pt x="3204404" y="1177869"/>
                  </a:lnTo>
                  <a:lnTo>
                    <a:pt x="3195866" y="1170008"/>
                  </a:lnTo>
                  <a:lnTo>
                    <a:pt x="3186148" y="1164393"/>
                  </a:lnTo>
                  <a:lnTo>
                    <a:pt x="3175249" y="1161024"/>
                  </a:lnTo>
                  <a:lnTo>
                    <a:pt x="3163170" y="1159901"/>
                  </a:lnTo>
                  <a:close/>
                </a:path>
                <a:path w="15786100" h="5746115">
                  <a:moveTo>
                    <a:pt x="3198185" y="1245365"/>
                  </a:moveTo>
                  <a:lnTo>
                    <a:pt x="3192224" y="1252722"/>
                  </a:lnTo>
                  <a:lnTo>
                    <a:pt x="3184708" y="1257977"/>
                  </a:lnTo>
                  <a:lnTo>
                    <a:pt x="3175638" y="1261130"/>
                  </a:lnTo>
                  <a:lnTo>
                    <a:pt x="3165013" y="1262181"/>
                  </a:lnTo>
                  <a:lnTo>
                    <a:pt x="3209291" y="1262181"/>
                  </a:lnTo>
                  <a:lnTo>
                    <a:pt x="3215231" y="1255040"/>
                  </a:lnTo>
                  <a:lnTo>
                    <a:pt x="3198185" y="1245365"/>
                  </a:lnTo>
                  <a:close/>
                </a:path>
                <a:path w="15786100" h="5746115">
                  <a:moveTo>
                    <a:pt x="3205101" y="1178791"/>
                  </a:moveTo>
                  <a:lnTo>
                    <a:pt x="3163170" y="1178791"/>
                  </a:lnTo>
                  <a:lnTo>
                    <a:pt x="3170408" y="1179367"/>
                  </a:lnTo>
                  <a:lnTo>
                    <a:pt x="3170034" y="1179367"/>
                  </a:lnTo>
                  <a:lnTo>
                    <a:pt x="3200258" y="1212193"/>
                  </a:lnTo>
                  <a:lnTo>
                    <a:pt x="3219819" y="1212193"/>
                  </a:lnTo>
                  <a:lnTo>
                    <a:pt x="3219522" y="1208622"/>
                  </a:lnTo>
                  <a:lnTo>
                    <a:pt x="3216592" y="1197795"/>
                  </a:lnTo>
                  <a:lnTo>
                    <a:pt x="3216498" y="1197450"/>
                  </a:lnTo>
                  <a:lnTo>
                    <a:pt x="3211516" y="1187314"/>
                  </a:lnTo>
                  <a:lnTo>
                    <a:pt x="3210828" y="1186364"/>
                  </a:lnTo>
                  <a:lnTo>
                    <a:pt x="3205101" y="1178791"/>
                  </a:lnTo>
                  <a:close/>
                </a:path>
                <a:path w="15786100" h="5746115">
                  <a:moveTo>
                    <a:pt x="3295173" y="1159901"/>
                  </a:moveTo>
                  <a:lnTo>
                    <a:pt x="3253939" y="1177639"/>
                  </a:lnTo>
                  <a:lnTo>
                    <a:pt x="3236892" y="1220486"/>
                  </a:lnTo>
                  <a:lnTo>
                    <a:pt x="3237957" y="1232681"/>
                  </a:lnTo>
                  <a:lnTo>
                    <a:pt x="3241072" y="1243637"/>
                  </a:lnTo>
                  <a:lnTo>
                    <a:pt x="3241154" y="1243925"/>
                  </a:lnTo>
                  <a:lnTo>
                    <a:pt x="3272771" y="1276694"/>
                  </a:lnTo>
                  <a:lnTo>
                    <a:pt x="3295173" y="1281071"/>
                  </a:lnTo>
                  <a:lnTo>
                    <a:pt x="3308606" y="1279645"/>
                  </a:lnTo>
                  <a:lnTo>
                    <a:pt x="3320340" y="1275369"/>
                  </a:lnTo>
                  <a:lnTo>
                    <a:pt x="3330375" y="1268242"/>
                  </a:lnTo>
                  <a:lnTo>
                    <a:pt x="3335824" y="1261720"/>
                  </a:lnTo>
                  <a:lnTo>
                    <a:pt x="3297707" y="1261720"/>
                  </a:lnTo>
                  <a:lnTo>
                    <a:pt x="3289414" y="1260986"/>
                  </a:lnTo>
                  <a:lnTo>
                    <a:pt x="3259870" y="1236611"/>
                  </a:lnTo>
                  <a:lnTo>
                    <a:pt x="3256933" y="1220486"/>
                  </a:lnTo>
                  <a:lnTo>
                    <a:pt x="3257668" y="1212092"/>
                  </a:lnTo>
                  <a:lnTo>
                    <a:pt x="3281812" y="1182246"/>
                  </a:lnTo>
                  <a:lnTo>
                    <a:pt x="3297707" y="1179252"/>
                  </a:lnTo>
                  <a:lnTo>
                    <a:pt x="3335824" y="1179252"/>
                  </a:lnTo>
                  <a:lnTo>
                    <a:pt x="3330375" y="1172729"/>
                  </a:lnTo>
                  <a:lnTo>
                    <a:pt x="3320340" y="1165603"/>
                  </a:lnTo>
                  <a:lnTo>
                    <a:pt x="3308606" y="1161327"/>
                  </a:lnTo>
                  <a:lnTo>
                    <a:pt x="3295173" y="1159901"/>
                  </a:lnTo>
                  <a:close/>
                </a:path>
                <a:path w="15786100" h="5746115">
                  <a:moveTo>
                    <a:pt x="3358752" y="1258265"/>
                  </a:moveTo>
                  <a:lnTo>
                    <a:pt x="3338711" y="1258265"/>
                  </a:lnTo>
                  <a:lnTo>
                    <a:pt x="3338711" y="1278076"/>
                  </a:lnTo>
                  <a:lnTo>
                    <a:pt x="3358752" y="1278076"/>
                  </a:lnTo>
                  <a:lnTo>
                    <a:pt x="3358752" y="1258265"/>
                  </a:lnTo>
                  <a:close/>
                </a:path>
                <a:path w="15786100" h="5746115">
                  <a:moveTo>
                    <a:pt x="3335824" y="1179252"/>
                  </a:moveTo>
                  <a:lnTo>
                    <a:pt x="3297707" y="1179252"/>
                  </a:lnTo>
                  <a:lnTo>
                    <a:pt x="3306101" y="1180000"/>
                  </a:lnTo>
                  <a:lnTo>
                    <a:pt x="3313775" y="1182246"/>
                  </a:lnTo>
                  <a:lnTo>
                    <a:pt x="3337977" y="1212092"/>
                  </a:lnTo>
                  <a:lnTo>
                    <a:pt x="3338711" y="1220486"/>
                  </a:lnTo>
                  <a:lnTo>
                    <a:pt x="3337977" y="1228894"/>
                  </a:lnTo>
                  <a:lnTo>
                    <a:pt x="3313775" y="1258783"/>
                  </a:lnTo>
                  <a:lnTo>
                    <a:pt x="3297707" y="1261720"/>
                  </a:lnTo>
                  <a:lnTo>
                    <a:pt x="3335824" y="1261720"/>
                  </a:lnTo>
                  <a:lnTo>
                    <a:pt x="3338711" y="1258265"/>
                  </a:lnTo>
                  <a:lnTo>
                    <a:pt x="3358752" y="1258265"/>
                  </a:lnTo>
                  <a:lnTo>
                    <a:pt x="3358752" y="1182707"/>
                  </a:lnTo>
                  <a:lnTo>
                    <a:pt x="3338711" y="1182707"/>
                  </a:lnTo>
                  <a:lnTo>
                    <a:pt x="3335824" y="1179252"/>
                  </a:lnTo>
                  <a:close/>
                </a:path>
                <a:path w="15786100" h="5746115">
                  <a:moveTo>
                    <a:pt x="3358752" y="1116824"/>
                  </a:moveTo>
                  <a:lnTo>
                    <a:pt x="3338711" y="1116824"/>
                  </a:lnTo>
                  <a:lnTo>
                    <a:pt x="3338711" y="1182707"/>
                  </a:lnTo>
                  <a:lnTo>
                    <a:pt x="3358752" y="1182707"/>
                  </a:lnTo>
                  <a:lnTo>
                    <a:pt x="3358752" y="1116824"/>
                  </a:lnTo>
                  <a:close/>
                </a:path>
                <a:path w="15786100" h="5746115">
                  <a:moveTo>
                    <a:pt x="3478726" y="1182246"/>
                  </a:moveTo>
                  <a:lnTo>
                    <a:pt x="3458685" y="1182246"/>
                  </a:lnTo>
                  <a:lnTo>
                    <a:pt x="3458685" y="1244674"/>
                  </a:lnTo>
                  <a:lnTo>
                    <a:pt x="3486616" y="1278767"/>
                  </a:lnTo>
                  <a:lnTo>
                    <a:pt x="3497112" y="1279112"/>
                  </a:lnTo>
                  <a:lnTo>
                    <a:pt x="3509364" y="1278076"/>
                  </a:lnTo>
                  <a:lnTo>
                    <a:pt x="3509364" y="1260568"/>
                  </a:lnTo>
                  <a:lnTo>
                    <a:pt x="3492318" y="1260568"/>
                  </a:lnTo>
                  <a:lnTo>
                    <a:pt x="3487711" y="1260415"/>
                  </a:lnTo>
                  <a:lnTo>
                    <a:pt x="3484255" y="1259186"/>
                  </a:lnTo>
                  <a:lnTo>
                    <a:pt x="3481951" y="1256883"/>
                  </a:lnTo>
                  <a:lnTo>
                    <a:pt x="3479898" y="1254536"/>
                  </a:lnTo>
                  <a:lnTo>
                    <a:pt x="3478726" y="1250356"/>
                  </a:lnTo>
                  <a:lnTo>
                    <a:pt x="3478726" y="1182246"/>
                  </a:lnTo>
                  <a:close/>
                </a:path>
                <a:path w="15786100" h="5746115">
                  <a:moveTo>
                    <a:pt x="3509364" y="1260108"/>
                  </a:moveTo>
                  <a:lnTo>
                    <a:pt x="3502607" y="1260415"/>
                  </a:lnTo>
                  <a:lnTo>
                    <a:pt x="3496925" y="1260568"/>
                  </a:lnTo>
                  <a:lnTo>
                    <a:pt x="3509364" y="1260568"/>
                  </a:lnTo>
                  <a:lnTo>
                    <a:pt x="3509364" y="1260108"/>
                  </a:lnTo>
                  <a:close/>
                </a:path>
                <a:path w="15786100" h="5746115">
                  <a:moveTo>
                    <a:pt x="3509364" y="1162896"/>
                  </a:moveTo>
                  <a:lnTo>
                    <a:pt x="3435880" y="1162896"/>
                  </a:lnTo>
                  <a:lnTo>
                    <a:pt x="3435880" y="1182246"/>
                  </a:lnTo>
                  <a:lnTo>
                    <a:pt x="3509364" y="1182246"/>
                  </a:lnTo>
                  <a:lnTo>
                    <a:pt x="3509364" y="1162896"/>
                  </a:lnTo>
                  <a:close/>
                </a:path>
                <a:path w="15786100" h="5746115">
                  <a:moveTo>
                    <a:pt x="3478726" y="1130646"/>
                  </a:moveTo>
                  <a:lnTo>
                    <a:pt x="3458685" y="1136635"/>
                  </a:lnTo>
                  <a:lnTo>
                    <a:pt x="3458685" y="1162896"/>
                  </a:lnTo>
                  <a:lnTo>
                    <a:pt x="3478726" y="1162896"/>
                  </a:lnTo>
                  <a:lnTo>
                    <a:pt x="3478726" y="1130646"/>
                  </a:lnTo>
                  <a:close/>
                </a:path>
                <a:path w="15786100" h="5746115">
                  <a:moveTo>
                    <a:pt x="3581377" y="1159901"/>
                  </a:moveTo>
                  <a:lnTo>
                    <a:pt x="3538299" y="1177409"/>
                  </a:lnTo>
                  <a:lnTo>
                    <a:pt x="3520792" y="1220486"/>
                  </a:lnTo>
                  <a:lnTo>
                    <a:pt x="3521886" y="1232767"/>
                  </a:lnTo>
                  <a:lnTo>
                    <a:pt x="3547643" y="1271223"/>
                  </a:lnTo>
                  <a:lnTo>
                    <a:pt x="3581377" y="1281071"/>
                  </a:lnTo>
                  <a:lnTo>
                    <a:pt x="3593571" y="1279976"/>
                  </a:lnTo>
                  <a:lnTo>
                    <a:pt x="3604816" y="1276694"/>
                  </a:lnTo>
                  <a:lnTo>
                    <a:pt x="3615110" y="1271223"/>
                  </a:lnTo>
                  <a:lnTo>
                    <a:pt x="3624454" y="1263563"/>
                  </a:lnTo>
                  <a:lnTo>
                    <a:pt x="3626192" y="1261490"/>
                  </a:lnTo>
                  <a:lnTo>
                    <a:pt x="3581377" y="1261490"/>
                  </a:lnTo>
                  <a:lnTo>
                    <a:pt x="3573185" y="1260756"/>
                  </a:lnTo>
                  <a:lnTo>
                    <a:pt x="3541568" y="1228880"/>
                  </a:lnTo>
                  <a:lnTo>
                    <a:pt x="3540833" y="1220486"/>
                  </a:lnTo>
                  <a:lnTo>
                    <a:pt x="3541568" y="1212092"/>
                  </a:lnTo>
                  <a:lnTo>
                    <a:pt x="3565655" y="1182419"/>
                  </a:lnTo>
                  <a:lnTo>
                    <a:pt x="3581377" y="1179482"/>
                  </a:lnTo>
                  <a:lnTo>
                    <a:pt x="3626192" y="1179482"/>
                  </a:lnTo>
                  <a:lnTo>
                    <a:pt x="3624454" y="1177409"/>
                  </a:lnTo>
                  <a:lnTo>
                    <a:pt x="3615110" y="1169749"/>
                  </a:lnTo>
                  <a:lnTo>
                    <a:pt x="3604816" y="1164278"/>
                  </a:lnTo>
                  <a:lnTo>
                    <a:pt x="3593571" y="1160995"/>
                  </a:lnTo>
                  <a:lnTo>
                    <a:pt x="3581377" y="1159901"/>
                  </a:lnTo>
                  <a:close/>
                </a:path>
                <a:path w="15786100" h="5746115">
                  <a:moveTo>
                    <a:pt x="3626192" y="1179482"/>
                  </a:moveTo>
                  <a:lnTo>
                    <a:pt x="3581377" y="1179482"/>
                  </a:lnTo>
                  <a:lnTo>
                    <a:pt x="3589670" y="1180216"/>
                  </a:lnTo>
                  <a:lnTo>
                    <a:pt x="3597272" y="1182419"/>
                  </a:lnTo>
                  <a:lnTo>
                    <a:pt x="3621416" y="1212092"/>
                  </a:lnTo>
                  <a:lnTo>
                    <a:pt x="3622150" y="1220486"/>
                  </a:lnTo>
                  <a:lnTo>
                    <a:pt x="3621416" y="1228880"/>
                  </a:lnTo>
                  <a:lnTo>
                    <a:pt x="3597272" y="1258553"/>
                  </a:lnTo>
                  <a:lnTo>
                    <a:pt x="3581377" y="1261490"/>
                  </a:lnTo>
                  <a:lnTo>
                    <a:pt x="3626192" y="1261490"/>
                  </a:lnTo>
                  <a:lnTo>
                    <a:pt x="3632214" y="1254306"/>
                  </a:lnTo>
                  <a:lnTo>
                    <a:pt x="3637757" y="1244040"/>
                  </a:lnTo>
                  <a:lnTo>
                    <a:pt x="3641083" y="1232767"/>
                  </a:lnTo>
                  <a:lnTo>
                    <a:pt x="3642192" y="1220486"/>
                  </a:lnTo>
                  <a:lnTo>
                    <a:pt x="3641083" y="1208205"/>
                  </a:lnTo>
                  <a:lnTo>
                    <a:pt x="3637757" y="1196932"/>
                  </a:lnTo>
                  <a:lnTo>
                    <a:pt x="3632214" y="1186666"/>
                  </a:lnTo>
                  <a:lnTo>
                    <a:pt x="3626192" y="1179482"/>
                  </a:lnTo>
                  <a:close/>
                </a:path>
                <a:path w="15786100" h="5746115">
                  <a:moveTo>
                    <a:pt x="3809266" y="1134562"/>
                  </a:moveTo>
                  <a:lnTo>
                    <a:pt x="3775622" y="1134562"/>
                  </a:lnTo>
                  <a:lnTo>
                    <a:pt x="3782380" y="1137096"/>
                  </a:lnTo>
                  <a:lnTo>
                    <a:pt x="3793437" y="1147232"/>
                  </a:lnTo>
                  <a:lnTo>
                    <a:pt x="3796201" y="1154296"/>
                  </a:lnTo>
                  <a:lnTo>
                    <a:pt x="3796201" y="1163357"/>
                  </a:lnTo>
                  <a:lnTo>
                    <a:pt x="3773396" y="1202518"/>
                  </a:lnTo>
                  <a:lnTo>
                    <a:pt x="3716497" y="1260568"/>
                  </a:lnTo>
                  <a:lnTo>
                    <a:pt x="3716497" y="1278076"/>
                  </a:lnTo>
                  <a:lnTo>
                    <a:pt x="3820619" y="1278076"/>
                  </a:lnTo>
                  <a:lnTo>
                    <a:pt x="3820619" y="1257343"/>
                  </a:lnTo>
                  <a:lnTo>
                    <a:pt x="3747595" y="1257343"/>
                  </a:lnTo>
                  <a:lnTo>
                    <a:pt x="3788830" y="1216339"/>
                  </a:lnTo>
                  <a:lnTo>
                    <a:pt x="3815825" y="1175609"/>
                  </a:lnTo>
                  <a:lnTo>
                    <a:pt x="3817625" y="1163126"/>
                  </a:lnTo>
                  <a:lnTo>
                    <a:pt x="3816689" y="1152415"/>
                  </a:lnTo>
                  <a:lnTo>
                    <a:pt x="3813881" y="1142855"/>
                  </a:lnTo>
                  <a:lnTo>
                    <a:pt x="3809266" y="1134562"/>
                  </a:lnTo>
                  <a:close/>
                </a:path>
                <a:path w="15786100" h="5746115">
                  <a:moveTo>
                    <a:pt x="3767406" y="1113829"/>
                  </a:moveTo>
                  <a:lnTo>
                    <a:pt x="3731139" y="1126398"/>
                  </a:lnTo>
                  <a:lnTo>
                    <a:pt x="3716497" y="1145619"/>
                  </a:lnTo>
                  <a:lnTo>
                    <a:pt x="3734465" y="1156216"/>
                  </a:lnTo>
                  <a:lnTo>
                    <a:pt x="3740426" y="1146742"/>
                  </a:lnTo>
                  <a:lnTo>
                    <a:pt x="3747941" y="1139975"/>
                  </a:lnTo>
                  <a:lnTo>
                    <a:pt x="3757011" y="1135915"/>
                  </a:lnTo>
                  <a:lnTo>
                    <a:pt x="3767637" y="1134562"/>
                  </a:lnTo>
                  <a:lnTo>
                    <a:pt x="3809306" y="1134562"/>
                  </a:lnTo>
                  <a:lnTo>
                    <a:pt x="3802651" y="1127190"/>
                  </a:lnTo>
                  <a:lnTo>
                    <a:pt x="3794833" y="1121345"/>
                  </a:lnTo>
                  <a:lnTo>
                    <a:pt x="3786353" y="1117170"/>
                  </a:lnTo>
                  <a:lnTo>
                    <a:pt x="3777211" y="1114664"/>
                  </a:lnTo>
                  <a:lnTo>
                    <a:pt x="3767406" y="1113829"/>
                  </a:lnTo>
                  <a:close/>
                </a:path>
                <a:path w="15786100" h="5746115">
                  <a:moveTo>
                    <a:pt x="3899996" y="1113829"/>
                  </a:moveTo>
                  <a:lnTo>
                    <a:pt x="3863153" y="1126657"/>
                  </a:lnTo>
                  <a:lnTo>
                    <a:pt x="3841888" y="1163242"/>
                  </a:lnTo>
                  <a:lnTo>
                    <a:pt x="3837799" y="1197450"/>
                  </a:lnTo>
                  <a:lnTo>
                    <a:pt x="3838821" y="1215504"/>
                  </a:lnTo>
                  <a:lnTo>
                    <a:pt x="3854155" y="1258265"/>
                  </a:lnTo>
                  <a:lnTo>
                    <a:pt x="3886074" y="1279645"/>
                  </a:lnTo>
                  <a:lnTo>
                    <a:pt x="3899996" y="1281071"/>
                  </a:lnTo>
                  <a:lnTo>
                    <a:pt x="3913919" y="1279645"/>
                  </a:lnTo>
                  <a:lnTo>
                    <a:pt x="3926200" y="1275369"/>
                  </a:lnTo>
                  <a:lnTo>
                    <a:pt x="3936839" y="1268242"/>
                  </a:lnTo>
                  <a:lnTo>
                    <a:pt x="3944176" y="1260108"/>
                  </a:lnTo>
                  <a:lnTo>
                    <a:pt x="3899996" y="1260108"/>
                  </a:lnTo>
                  <a:lnTo>
                    <a:pt x="3890767" y="1259085"/>
                  </a:lnTo>
                  <a:lnTo>
                    <a:pt x="3861872" y="1223999"/>
                  </a:lnTo>
                  <a:lnTo>
                    <a:pt x="3859223" y="1197450"/>
                  </a:lnTo>
                  <a:lnTo>
                    <a:pt x="3859880" y="1183326"/>
                  </a:lnTo>
                  <a:lnTo>
                    <a:pt x="3875573" y="1143891"/>
                  </a:lnTo>
                  <a:lnTo>
                    <a:pt x="3899996" y="1134562"/>
                  </a:lnTo>
                  <a:lnTo>
                    <a:pt x="3943968" y="1134562"/>
                  </a:lnTo>
                  <a:lnTo>
                    <a:pt x="3936839" y="1126657"/>
                  </a:lnTo>
                  <a:lnTo>
                    <a:pt x="3926200" y="1119531"/>
                  </a:lnTo>
                  <a:lnTo>
                    <a:pt x="3913919" y="1115255"/>
                  </a:lnTo>
                  <a:lnTo>
                    <a:pt x="3899996" y="1113829"/>
                  </a:lnTo>
                  <a:close/>
                </a:path>
                <a:path w="15786100" h="5746115">
                  <a:moveTo>
                    <a:pt x="3943968" y="1134562"/>
                  </a:moveTo>
                  <a:lnTo>
                    <a:pt x="3899996" y="1134562"/>
                  </a:lnTo>
                  <a:lnTo>
                    <a:pt x="3909225" y="1135598"/>
                  </a:lnTo>
                  <a:lnTo>
                    <a:pt x="3917331" y="1138708"/>
                  </a:lnTo>
                  <a:lnTo>
                    <a:pt x="3924314" y="1143891"/>
                  </a:lnTo>
                  <a:lnTo>
                    <a:pt x="3930173" y="1151148"/>
                  </a:lnTo>
                  <a:lnTo>
                    <a:pt x="3934797" y="1159959"/>
                  </a:lnTo>
                  <a:lnTo>
                    <a:pt x="3934910" y="1160175"/>
                  </a:lnTo>
                  <a:lnTo>
                    <a:pt x="3938239" y="1170728"/>
                  </a:lnTo>
                  <a:lnTo>
                    <a:pt x="3938294" y="1170901"/>
                  </a:lnTo>
                  <a:lnTo>
                    <a:pt x="3940324" y="1183326"/>
                  </a:lnTo>
                  <a:lnTo>
                    <a:pt x="3941000" y="1197450"/>
                  </a:lnTo>
                  <a:lnTo>
                    <a:pt x="3940324" y="1211574"/>
                  </a:lnTo>
                  <a:lnTo>
                    <a:pt x="3924314" y="1250908"/>
                  </a:lnTo>
                  <a:lnTo>
                    <a:pt x="3899996" y="1260108"/>
                  </a:lnTo>
                  <a:lnTo>
                    <a:pt x="3944176" y="1260108"/>
                  </a:lnTo>
                  <a:lnTo>
                    <a:pt x="3961171" y="1215504"/>
                  </a:lnTo>
                  <a:lnTo>
                    <a:pt x="3962193" y="1197450"/>
                  </a:lnTo>
                  <a:lnTo>
                    <a:pt x="3961171" y="1179395"/>
                  </a:lnTo>
                  <a:lnTo>
                    <a:pt x="3958104" y="1163242"/>
                  </a:lnTo>
                  <a:lnTo>
                    <a:pt x="3952993" y="1148988"/>
                  </a:lnTo>
                  <a:lnTo>
                    <a:pt x="3945838" y="1136635"/>
                  </a:lnTo>
                  <a:lnTo>
                    <a:pt x="3943968" y="1134562"/>
                  </a:lnTo>
                  <a:close/>
                </a:path>
                <a:path w="15786100" h="5746115">
                  <a:moveTo>
                    <a:pt x="4032073" y="1139860"/>
                  </a:moveTo>
                  <a:lnTo>
                    <a:pt x="4010880" y="1139860"/>
                  </a:lnTo>
                  <a:lnTo>
                    <a:pt x="4010880" y="1278076"/>
                  </a:lnTo>
                  <a:lnTo>
                    <a:pt x="4032073" y="1278076"/>
                  </a:lnTo>
                  <a:lnTo>
                    <a:pt x="4032073" y="1139860"/>
                  </a:lnTo>
                  <a:close/>
                </a:path>
                <a:path w="15786100" h="5746115">
                  <a:moveTo>
                    <a:pt x="4032073" y="1116824"/>
                  </a:moveTo>
                  <a:lnTo>
                    <a:pt x="4013644" y="1116824"/>
                  </a:lnTo>
                  <a:lnTo>
                    <a:pt x="3971258" y="1131567"/>
                  </a:lnTo>
                  <a:lnTo>
                    <a:pt x="3976557" y="1149996"/>
                  </a:lnTo>
                  <a:lnTo>
                    <a:pt x="4010880" y="1139860"/>
                  </a:lnTo>
                  <a:lnTo>
                    <a:pt x="4032073" y="1139860"/>
                  </a:lnTo>
                  <a:lnTo>
                    <a:pt x="4032073" y="1116824"/>
                  </a:lnTo>
                  <a:close/>
                </a:path>
                <a:path w="15786100" h="5746115">
                  <a:moveTo>
                    <a:pt x="4082317" y="1250663"/>
                  </a:moveTo>
                  <a:lnTo>
                    <a:pt x="4073871" y="1250663"/>
                  </a:lnTo>
                  <a:lnTo>
                    <a:pt x="4070339" y="1252122"/>
                  </a:lnTo>
                  <a:lnTo>
                    <a:pt x="4064503" y="1257958"/>
                  </a:lnTo>
                  <a:lnTo>
                    <a:pt x="4063044" y="1261490"/>
                  </a:lnTo>
                  <a:lnTo>
                    <a:pt x="4063044" y="1269783"/>
                  </a:lnTo>
                  <a:lnTo>
                    <a:pt x="4064503" y="1273315"/>
                  </a:lnTo>
                  <a:lnTo>
                    <a:pt x="4070339" y="1279151"/>
                  </a:lnTo>
                  <a:lnTo>
                    <a:pt x="4073871" y="1280610"/>
                  </a:lnTo>
                  <a:lnTo>
                    <a:pt x="4082317" y="1280610"/>
                  </a:lnTo>
                  <a:lnTo>
                    <a:pt x="4085850" y="1279151"/>
                  </a:lnTo>
                  <a:lnTo>
                    <a:pt x="4088614" y="1276233"/>
                  </a:lnTo>
                  <a:lnTo>
                    <a:pt x="4091532" y="1273315"/>
                  </a:lnTo>
                  <a:lnTo>
                    <a:pt x="4092991" y="1269783"/>
                  </a:lnTo>
                  <a:lnTo>
                    <a:pt x="4092991" y="1261490"/>
                  </a:lnTo>
                  <a:lnTo>
                    <a:pt x="4091532" y="1257958"/>
                  </a:lnTo>
                  <a:lnTo>
                    <a:pt x="4088614" y="1255040"/>
                  </a:lnTo>
                  <a:lnTo>
                    <a:pt x="4085850" y="1252122"/>
                  </a:lnTo>
                  <a:lnTo>
                    <a:pt x="4082317" y="1250663"/>
                  </a:lnTo>
                  <a:close/>
                </a:path>
                <a:path w="15786100" h="5746115">
                  <a:moveTo>
                    <a:pt x="4207221" y="1134562"/>
                  </a:moveTo>
                  <a:lnTo>
                    <a:pt x="4173577" y="1134562"/>
                  </a:lnTo>
                  <a:lnTo>
                    <a:pt x="4180335" y="1137096"/>
                  </a:lnTo>
                  <a:lnTo>
                    <a:pt x="4191392" y="1147232"/>
                  </a:lnTo>
                  <a:lnTo>
                    <a:pt x="4194156" y="1154296"/>
                  </a:lnTo>
                  <a:lnTo>
                    <a:pt x="4194156" y="1163357"/>
                  </a:lnTo>
                  <a:lnTo>
                    <a:pt x="4171351" y="1202518"/>
                  </a:lnTo>
                  <a:lnTo>
                    <a:pt x="4114452" y="1260568"/>
                  </a:lnTo>
                  <a:lnTo>
                    <a:pt x="4114452" y="1278076"/>
                  </a:lnTo>
                  <a:lnTo>
                    <a:pt x="4218574" y="1278076"/>
                  </a:lnTo>
                  <a:lnTo>
                    <a:pt x="4218574" y="1257343"/>
                  </a:lnTo>
                  <a:lnTo>
                    <a:pt x="4145550" y="1257343"/>
                  </a:lnTo>
                  <a:lnTo>
                    <a:pt x="4186785" y="1216339"/>
                  </a:lnTo>
                  <a:lnTo>
                    <a:pt x="4199383" y="1202215"/>
                  </a:lnTo>
                  <a:lnTo>
                    <a:pt x="4208381" y="1188639"/>
                  </a:lnTo>
                  <a:lnTo>
                    <a:pt x="4213780" y="1175609"/>
                  </a:lnTo>
                  <a:lnTo>
                    <a:pt x="4215547" y="1163357"/>
                  </a:lnTo>
                  <a:lnTo>
                    <a:pt x="4215580" y="1163126"/>
                  </a:lnTo>
                  <a:lnTo>
                    <a:pt x="4214644" y="1152415"/>
                  </a:lnTo>
                  <a:lnTo>
                    <a:pt x="4211836" y="1142855"/>
                  </a:lnTo>
                  <a:lnTo>
                    <a:pt x="4207221" y="1134562"/>
                  </a:lnTo>
                  <a:close/>
                </a:path>
                <a:path w="15786100" h="5746115">
                  <a:moveTo>
                    <a:pt x="4165361" y="1113829"/>
                  </a:moveTo>
                  <a:lnTo>
                    <a:pt x="4129094" y="1126398"/>
                  </a:lnTo>
                  <a:lnTo>
                    <a:pt x="4114452" y="1145619"/>
                  </a:lnTo>
                  <a:lnTo>
                    <a:pt x="4132420" y="1156216"/>
                  </a:lnTo>
                  <a:lnTo>
                    <a:pt x="4138381" y="1146742"/>
                  </a:lnTo>
                  <a:lnTo>
                    <a:pt x="4145896" y="1139975"/>
                  </a:lnTo>
                  <a:lnTo>
                    <a:pt x="4154966" y="1135915"/>
                  </a:lnTo>
                  <a:lnTo>
                    <a:pt x="4165592" y="1134562"/>
                  </a:lnTo>
                  <a:lnTo>
                    <a:pt x="4207261" y="1134562"/>
                  </a:lnTo>
                  <a:lnTo>
                    <a:pt x="4200606" y="1127190"/>
                  </a:lnTo>
                  <a:lnTo>
                    <a:pt x="4192788" y="1121345"/>
                  </a:lnTo>
                  <a:lnTo>
                    <a:pt x="4184308" y="1117170"/>
                  </a:lnTo>
                  <a:lnTo>
                    <a:pt x="4175166" y="1114664"/>
                  </a:lnTo>
                  <a:lnTo>
                    <a:pt x="4165361" y="1113829"/>
                  </a:lnTo>
                  <a:close/>
                </a:path>
                <a:path w="15786100" h="5746115">
                  <a:moveTo>
                    <a:pt x="4332451" y="1182246"/>
                  </a:moveTo>
                  <a:lnTo>
                    <a:pt x="4312410" y="1182246"/>
                  </a:lnTo>
                  <a:lnTo>
                    <a:pt x="4312410" y="1244674"/>
                  </a:lnTo>
                  <a:lnTo>
                    <a:pt x="4340341" y="1278767"/>
                  </a:lnTo>
                  <a:lnTo>
                    <a:pt x="4350837" y="1279112"/>
                  </a:lnTo>
                  <a:lnTo>
                    <a:pt x="4363089" y="1278076"/>
                  </a:lnTo>
                  <a:lnTo>
                    <a:pt x="4363089" y="1260568"/>
                  </a:lnTo>
                  <a:lnTo>
                    <a:pt x="4346043" y="1260568"/>
                  </a:lnTo>
                  <a:lnTo>
                    <a:pt x="4341435" y="1260415"/>
                  </a:lnTo>
                  <a:lnTo>
                    <a:pt x="4337980" y="1259186"/>
                  </a:lnTo>
                  <a:lnTo>
                    <a:pt x="4335676" y="1256883"/>
                  </a:lnTo>
                  <a:lnTo>
                    <a:pt x="4333623" y="1254536"/>
                  </a:lnTo>
                  <a:lnTo>
                    <a:pt x="4332451" y="1250356"/>
                  </a:lnTo>
                  <a:lnTo>
                    <a:pt x="4332451" y="1182246"/>
                  </a:lnTo>
                  <a:close/>
                </a:path>
                <a:path w="15786100" h="5746115">
                  <a:moveTo>
                    <a:pt x="4363089" y="1260108"/>
                  </a:moveTo>
                  <a:lnTo>
                    <a:pt x="4356332" y="1260415"/>
                  </a:lnTo>
                  <a:lnTo>
                    <a:pt x="4350649" y="1260568"/>
                  </a:lnTo>
                  <a:lnTo>
                    <a:pt x="4363089" y="1260568"/>
                  </a:lnTo>
                  <a:lnTo>
                    <a:pt x="4363089" y="1260108"/>
                  </a:lnTo>
                  <a:close/>
                </a:path>
                <a:path w="15786100" h="5746115">
                  <a:moveTo>
                    <a:pt x="4363089" y="1162896"/>
                  </a:moveTo>
                  <a:lnTo>
                    <a:pt x="4289604" y="1162896"/>
                  </a:lnTo>
                  <a:lnTo>
                    <a:pt x="4289604" y="1182246"/>
                  </a:lnTo>
                  <a:lnTo>
                    <a:pt x="4363089" y="1182246"/>
                  </a:lnTo>
                  <a:lnTo>
                    <a:pt x="4363089" y="1162896"/>
                  </a:lnTo>
                  <a:close/>
                </a:path>
                <a:path w="15786100" h="5746115">
                  <a:moveTo>
                    <a:pt x="4332451" y="1130646"/>
                  </a:moveTo>
                  <a:lnTo>
                    <a:pt x="4312410" y="1136635"/>
                  </a:lnTo>
                  <a:lnTo>
                    <a:pt x="4312410" y="1162896"/>
                  </a:lnTo>
                  <a:lnTo>
                    <a:pt x="4332451" y="1162896"/>
                  </a:lnTo>
                  <a:lnTo>
                    <a:pt x="4332451" y="1130646"/>
                  </a:lnTo>
                  <a:close/>
                </a:path>
                <a:path w="15786100" h="5746115">
                  <a:moveTo>
                    <a:pt x="4407532" y="1162896"/>
                  </a:moveTo>
                  <a:lnTo>
                    <a:pt x="4387491" y="1162896"/>
                  </a:lnTo>
                  <a:lnTo>
                    <a:pt x="4387491" y="1278076"/>
                  </a:lnTo>
                  <a:lnTo>
                    <a:pt x="4407532" y="1278076"/>
                  </a:lnTo>
                  <a:lnTo>
                    <a:pt x="4407532" y="1217030"/>
                  </a:lnTo>
                  <a:lnTo>
                    <a:pt x="4408194" y="1208234"/>
                  </a:lnTo>
                  <a:lnTo>
                    <a:pt x="4435258" y="1182246"/>
                  </a:lnTo>
                  <a:lnTo>
                    <a:pt x="4407532" y="1182246"/>
                  </a:lnTo>
                  <a:lnTo>
                    <a:pt x="4407532" y="1162896"/>
                  </a:lnTo>
                  <a:close/>
                </a:path>
                <a:path w="15786100" h="5746115">
                  <a:moveTo>
                    <a:pt x="4443468" y="1160823"/>
                  </a:moveTo>
                  <a:lnTo>
                    <a:pt x="4431461" y="1162162"/>
                  </a:lnTo>
                  <a:lnTo>
                    <a:pt x="4421469" y="1166179"/>
                  </a:lnTo>
                  <a:lnTo>
                    <a:pt x="4413493" y="1172873"/>
                  </a:lnTo>
                  <a:lnTo>
                    <a:pt x="4407532" y="1182246"/>
                  </a:lnTo>
                  <a:lnTo>
                    <a:pt x="4435258" y="1182246"/>
                  </a:lnTo>
                  <a:lnTo>
                    <a:pt x="4436356" y="1182016"/>
                  </a:lnTo>
                  <a:lnTo>
                    <a:pt x="4443468" y="1181786"/>
                  </a:lnTo>
                  <a:lnTo>
                    <a:pt x="4443468" y="1160823"/>
                  </a:lnTo>
                  <a:close/>
                </a:path>
                <a:path w="15786100" h="5746115">
                  <a:moveTo>
                    <a:pt x="4476899" y="1114981"/>
                  </a:moveTo>
                  <a:lnTo>
                    <a:pt x="4469374" y="1114981"/>
                  </a:lnTo>
                  <a:lnTo>
                    <a:pt x="4466149" y="1116363"/>
                  </a:lnTo>
                  <a:lnTo>
                    <a:pt x="4463538" y="1119128"/>
                  </a:lnTo>
                  <a:lnTo>
                    <a:pt x="4460928" y="1121738"/>
                  </a:lnTo>
                  <a:lnTo>
                    <a:pt x="4459622" y="1124887"/>
                  </a:lnTo>
                  <a:lnTo>
                    <a:pt x="4459622" y="1132258"/>
                  </a:lnTo>
                  <a:lnTo>
                    <a:pt x="4460928" y="1135406"/>
                  </a:lnTo>
                  <a:lnTo>
                    <a:pt x="4466149" y="1140628"/>
                  </a:lnTo>
                  <a:lnTo>
                    <a:pt x="4469374" y="1141933"/>
                  </a:lnTo>
                  <a:lnTo>
                    <a:pt x="4476899" y="1141933"/>
                  </a:lnTo>
                  <a:lnTo>
                    <a:pt x="4480047" y="1140628"/>
                  </a:lnTo>
                  <a:lnTo>
                    <a:pt x="4485269" y="1135406"/>
                  </a:lnTo>
                  <a:lnTo>
                    <a:pt x="4486574" y="1132258"/>
                  </a:lnTo>
                  <a:lnTo>
                    <a:pt x="4486574" y="1124887"/>
                  </a:lnTo>
                  <a:lnTo>
                    <a:pt x="4485269" y="1121738"/>
                  </a:lnTo>
                  <a:lnTo>
                    <a:pt x="4482658" y="1119128"/>
                  </a:lnTo>
                  <a:lnTo>
                    <a:pt x="4480047" y="1116363"/>
                  </a:lnTo>
                  <a:lnTo>
                    <a:pt x="4476899" y="1114981"/>
                  </a:lnTo>
                  <a:close/>
                </a:path>
                <a:path w="15786100" h="5746115">
                  <a:moveTo>
                    <a:pt x="4483119" y="1162896"/>
                  </a:moveTo>
                  <a:lnTo>
                    <a:pt x="4463078" y="1162896"/>
                  </a:lnTo>
                  <a:lnTo>
                    <a:pt x="4463078" y="1278076"/>
                  </a:lnTo>
                  <a:lnTo>
                    <a:pt x="4483119" y="1278076"/>
                  </a:lnTo>
                  <a:lnTo>
                    <a:pt x="4483119" y="1162896"/>
                  </a:lnTo>
                  <a:close/>
                </a:path>
                <a:path w="15786100" h="5746115">
                  <a:moveTo>
                    <a:pt x="4533735" y="1109913"/>
                  </a:moveTo>
                  <a:lnTo>
                    <a:pt x="4513694" y="1109913"/>
                  </a:lnTo>
                  <a:lnTo>
                    <a:pt x="4513694" y="1278076"/>
                  </a:lnTo>
                  <a:lnTo>
                    <a:pt x="4533735" y="1278076"/>
                  </a:lnTo>
                  <a:lnTo>
                    <a:pt x="4533735" y="1109913"/>
                  </a:lnTo>
                  <a:close/>
                </a:path>
                <a:path w="15786100" h="5746115">
                  <a:moveTo>
                    <a:pt x="4584351" y="1109913"/>
                  </a:moveTo>
                  <a:lnTo>
                    <a:pt x="4564310" y="1109913"/>
                  </a:lnTo>
                  <a:lnTo>
                    <a:pt x="4564310" y="1278076"/>
                  </a:lnTo>
                  <a:lnTo>
                    <a:pt x="4584351" y="1278076"/>
                  </a:lnTo>
                  <a:lnTo>
                    <a:pt x="4584351" y="1109913"/>
                  </a:lnTo>
                  <a:close/>
                </a:path>
                <a:path w="15786100" h="5746115">
                  <a:moveTo>
                    <a:pt x="4628748" y="1114981"/>
                  </a:moveTo>
                  <a:lnTo>
                    <a:pt x="4621223" y="1114981"/>
                  </a:lnTo>
                  <a:lnTo>
                    <a:pt x="4617997" y="1116363"/>
                  </a:lnTo>
                  <a:lnTo>
                    <a:pt x="4615387" y="1119128"/>
                  </a:lnTo>
                  <a:lnTo>
                    <a:pt x="4612776" y="1121738"/>
                  </a:lnTo>
                  <a:lnTo>
                    <a:pt x="4611471" y="1124887"/>
                  </a:lnTo>
                  <a:lnTo>
                    <a:pt x="4611471" y="1132258"/>
                  </a:lnTo>
                  <a:lnTo>
                    <a:pt x="4612776" y="1135406"/>
                  </a:lnTo>
                  <a:lnTo>
                    <a:pt x="4617997" y="1140628"/>
                  </a:lnTo>
                  <a:lnTo>
                    <a:pt x="4621223" y="1141933"/>
                  </a:lnTo>
                  <a:lnTo>
                    <a:pt x="4628748" y="1141933"/>
                  </a:lnTo>
                  <a:lnTo>
                    <a:pt x="4631896" y="1140628"/>
                  </a:lnTo>
                  <a:lnTo>
                    <a:pt x="4637117" y="1135406"/>
                  </a:lnTo>
                  <a:lnTo>
                    <a:pt x="4638423" y="1132258"/>
                  </a:lnTo>
                  <a:lnTo>
                    <a:pt x="4638423" y="1124887"/>
                  </a:lnTo>
                  <a:lnTo>
                    <a:pt x="4637117" y="1121738"/>
                  </a:lnTo>
                  <a:lnTo>
                    <a:pt x="4634506" y="1119128"/>
                  </a:lnTo>
                  <a:lnTo>
                    <a:pt x="4631896" y="1116363"/>
                  </a:lnTo>
                  <a:lnTo>
                    <a:pt x="4628748" y="1114981"/>
                  </a:lnTo>
                  <a:close/>
                </a:path>
                <a:path w="15786100" h="5746115">
                  <a:moveTo>
                    <a:pt x="4634967" y="1162896"/>
                  </a:moveTo>
                  <a:lnTo>
                    <a:pt x="4614926" y="1162896"/>
                  </a:lnTo>
                  <a:lnTo>
                    <a:pt x="4614926" y="1278076"/>
                  </a:lnTo>
                  <a:lnTo>
                    <a:pt x="4634967" y="1278076"/>
                  </a:lnTo>
                  <a:lnTo>
                    <a:pt x="4634967" y="1162896"/>
                  </a:lnTo>
                  <a:close/>
                </a:path>
                <a:path w="15786100" h="5746115">
                  <a:moveTo>
                    <a:pt x="4719677" y="1159901"/>
                  </a:moveTo>
                  <a:lnTo>
                    <a:pt x="4676599" y="1177409"/>
                  </a:lnTo>
                  <a:lnTo>
                    <a:pt x="4659092" y="1220486"/>
                  </a:lnTo>
                  <a:lnTo>
                    <a:pt x="4660186" y="1232767"/>
                  </a:lnTo>
                  <a:lnTo>
                    <a:pt x="4685943" y="1271223"/>
                  </a:lnTo>
                  <a:lnTo>
                    <a:pt x="4719677" y="1281071"/>
                  </a:lnTo>
                  <a:lnTo>
                    <a:pt x="4731871" y="1279976"/>
                  </a:lnTo>
                  <a:lnTo>
                    <a:pt x="4743115" y="1276694"/>
                  </a:lnTo>
                  <a:lnTo>
                    <a:pt x="4753410" y="1271223"/>
                  </a:lnTo>
                  <a:lnTo>
                    <a:pt x="4762754" y="1263563"/>
                  </a:lnTo>
                  <a:lnTo>
                    <a:pt x="4764491" y="1261490"/>
                  </a:lnTo>
                  <a:lnTo>
                    <a:pt x="4719677" y="1261490"/>
                  </a:lnTo>
                  <a:lnTo>
                    <a:pt x="4711484" y="1260756"/>
                  </a:lnTo>
                  <a:lnTo>
                    <a:pt x="4679867" y="1228880"/>
                  </a:lnTo>
                  <a:lnTo>
                    <a:pt x="4679133" y="1220486"/>
                  </a:lnTo>
                  <a:lnTo>
                    <a:pt x="4679867" y="1212092"/>
                  </a:lnTo>
                  <a:lnTo>
                    <a:pt x="4703954" y="1182419"/>
                  </a:lnTo>
                  <a:lnTo>
                    <a:pt x="4719677" y="1179482"/>
                  </a:lnTo>
                  <a:lnTo>
                    <a:pt x="4764491" y="1179482"/>
                  </a:lnTo>
                  <a:lnTo>
                    <a:pt x="4762754" y="1177409"/>
                  </a:lnTo>
                  <a:lnTo>
                    <a:pt x="4753410" y="1169749"/>
                  </a:lnTo>
                  <a:lnTo>
                    <a:pt x="4743115" y="1164278"/>
                  </a:lnTo>
                  <a:lnTo>
                    <a:pt x="4731871" y="1160995"/>
                  </a:lnTo>
                  <a:lnTo>
                    <a:pt x="4719677" y="1159901"/>
                  </a:lnTo>
                  <a:close/>
                </a:path>
                <a:path w="15786100" h="5746115">
                  <a:moveTo>
                    <a:pt x="4764491" y="1179482"/>
                  </a:moveTo>
                  <a:lnTo>
                    <a:pt x="4719677" y="1179482"/>
                  </a:lnTo>
                  <a:lnTo>
                    <a:pt x="4727970" y="1180216"/>
                  </a:lnTo>
                  <a:lnTo>
                    <a:pt x="4735571" y="1182419"/>
                  </a:lnTo>
                  <a:lnTo>
                    <a:pt x="4759716" y="1212092"/>
                  </a:lnTo>
                  <a:lnTo>
                    <a:pt x="4760450" y="1220486"/>
                  </a:lnTo>
                  <a:lnTo>
                    <a:pt x="4759716" y="1228880"/>
                  </a:lnTo>
                  <a:lnTo>
                    <a:pt x="4735571" y="1258553"/>
                  </a:lnTo>
                  <a:lnTo>
                    <a:pt x="4719677" y="1261490"/>
                  </a:lnTo>
                  <a:lnTo>
                    <a:pt x="4764491" y="1261490"/>
                  </a:lnTo>
                  <a:lnTo>
                    <a:pt x="4770514" y="1254306"/>
                  </a:lnTo>
                  <a:lnTo>
                    <a:pt x="4776057" y="1244040"/>
                  </a:lnTo>
                  <a:lnTo>
                    <a:pt x="4779383" y="1232767"/>
                  </a:lnTo>
                  <a:lnTo>
                    <a:pt x="4780491" y="1220486"/>
                  </a:lnTo>
                  <a:lnTo>
                    <a:pt x="4779383" y="1208205"/>
                  </a:lnTo>
                  <a:lnTo>
                    <a:pt x="4776057" y="1196932"/>
                  </a:lnTo>
                  <a:lnTo>
                    <a:pt x="4770514" y="1186666"/>
                  </a:lnTo>
                  <a:lnTo>
                    <a:pt x="4764491" y="1179482"/>
                  </a:lnTo>
                  <a:close/>
                </a:path>
                <a:path w="15786100" h="5746115">
                  <a:moveTo>
                    <a:pt x="4824159" y="1162896"/>
                  </a:moveTo>
                  <a:lnTo>
                    <a:pt x="4804118" y="1162896"/>
                  </a:lnTo>
                  <a:lnTo>
                    <a:pt x="4804118" y="1278076"/>
                  </a:lnTo>
                  <a:lnTo>
                    <a:pt x="4824159" y="1278076"/>
                  </a:lnTo>
                  <a:lnTo>
                    <a:pt x="4824159" y="1217030"/>
                  </a:lnTo>
                  <a:lnTo>
                    <a:pt x="4824735" y="1207989"/>
                  </a:lnTo>
                  <a:lnTo>
                    <a:pt x="4850070" y="1179712"/>
                  </a:lnTo>
                  <a:lnTo>
                    <a:pt x="4849220" y="1179712"/>
                  </a:lnTo>
                  <a:lnTo>
                    <a:pt x="4852002" y="1179482"/>
                  </a:lnTo>
                  <a:lnTo>
                    <a:pt x="4824159" y="1179482"/>
                  </a:lnTo>
                  <a:lnTo>
                    <a:pt x="4824159" y="1162896"/>
                  </a:lnTo>
                  <a:close/>
                </a:path>
                <a:path w="15786100" h="5746115">
                  <a:moveTo>
                    <a:pt x="4898765" y="1179021"/>
                  </a:moveTo>
                  <a:lnTo>
                    <a:pt x="4866468" y="1179021"/>
                  </a:lnTo>
                  <a:lnTo>
                    <a:pt x="4873456" y="1181632"/>
                  </a:lnTo>
                  <a:lnTo>
                    <a:pt x="4878524" y="1186853"/>
                  </a:lnTo>
                  <a:lnTo>
                    <a:pt x="4883592" y="1191921"/>
                  </a:lnTo>
                  <a:lnTo>
                    <a:pt x="4886126" y="1199139"/>
                  </a:lnTo>
                  <a:lnTo>
                    <a:pt x="4886126" y="1278076"/>
                  </a:lnTo>
                  <a:lnTo>
                    <a:pt x="4906167" y="1278076"/>
                  </a:lnTo>
                  <a:lnTo>
                    <a:pt x="4906167" y="1207355"/>
                  </a:lnTo>
                  <a:lnTo>
                    <a:pt x="4905404" y="1196989"/>
                  </a:lnTo>
                  <a:lnTo>
                    <a:pt x="4903115" y="1187775"/>
                  </a:lnTo>
                  <a:lnTo>
                    <a:pt x="4899299" y="1179712"/>
                  </a:lnTo>
                  <a:lnTo>
                    <a:pt x="4898765" y="1179021"/>
                  </a:lnTo>
                  <a:close/>
                </a:path>
                <a:path w="15786100" h="5746115">
                  <a:moveTo>
                    <a:pt x="4861477" y="1159901"/>
                  </a:moveTo>
                  <a:lnTo>
                    <a:pt x="4849729" y="1161125"/>
                  </a:lnTo>
                  <a:lnTo>
                    <a:pt x="4839593" y="1164796"/>
                  </a:lnTo>
                  <a:lnTo>
                    <a:pt x="4831070" y="1170915"/>
                  </a:lnTo>
                  <a:lnTo>
                    <a:pt x="4824159" y="1179482"/>
                  </a:lnTo>
                  <a:lnTo>
                    <a:pt x="4852002" y="1179482"/>
                  </a:lnTo>
                  <a:lnTo>
                    <a:pt x="4857561" y="1179021"/>
                  </a:lnTo>
                  <a:lnTo>
                    <a:pt x="4898765" y="1179021"/>
                  </a:lnTo>
                  <a:lnTo>
                    <a:pt x="4893958" y="1172801"/>
                  </a:lnTo>
                  <a:lnTo>
                    <a:pt x="4887349" y="1167158"/>
                  </a:lnTo>
                  <a:lnTo>
                    <a:pt x="4879733" y="1163126"/>
                  </a:lnTo>
                  <a:lnTo>
                    <a:pt x="4871109" y="1160707"/>
                  </a:lnTo>
                  <a:lnTo>
                    <a:pt x="4861477" y="1159901"/>
                  </a:lnTo>
                  <a:close/>
                </a:path>
                <a:path w="15786100" h="5746115">
                  <a:moveTo>
                    <a:pt x="5011776" y="1162896"/>
                  </a:moveTo>
                  <a:lnTo>
                    <a:pt x="4991735" y="1162896"/>
                  </a:lnTo>
                  <a:lnTo>
                    <a:pt x="4991735" y="1278076"/>
                  </a:lnTo>
                  <a:lnTo>
                    <a:pt x="5011776" y="1278076"/>
                  </a:lnTo>
                  <a:lnTo>
                    <a:pt x="5011776" y="1217030"/>
                  </a:lnTo>
                  <a:lnTo>
                    <a:pt x="5012438" y="1208234"/>
                  </a:lnTo>
                  <a:lnTo>
                    <a:pt x="5039502" y="1182246"/>
                  </a:lnTo>
                  <a:lnTo>
                    <a:pt x="5011776" y="1182246"/>
                  </a:lnTo>
                  <a:lnTo>
                    <a:pt x="5011776" y="1162896"/>
                  </a:lnTo>
                  <a:close/>
                </a:path>
                <a:path w="15786100" h="5746115">
                  <a:moveTo>
                    <a:pt x="5047712" y="1160823"/>
                  </a:moveTo>
                  <a:lnTo>
                    <a:pt x="5035705" y="1162162"/>
                  </a:lnTo>
                  <a:lnTo>
                    <a:pt x="5025713" y="1166179"/>
                  </a:lnTo>
                  <a:lnTo>
                    <a:pt x="5017736" y="1172873"/>
                  </a:lnTo>
                  <a:lnTo>
                    <a:pt x="5011776" y="1182246"/>
                  </a:lnTo>
                  <a:lnTo>
                    <a:pt x="5039502" y="1182246"/>
                  </a:lnTo>
                  <a:lnTo>
                    <a:pt x="5040600" y="1182016"/>
                  </a:lnTo>
                  <a:lnTo>
                    <a:pt x="5047712" y="1181786"/>
                  </a:lnTo>
                  <a:lnTo>
                    <a:pt x="5047712" y="1160823"/>
                  </a:lnTo>
                  <a:close/>
                </a:path>
                <a:path w="15786100" h="5746115">
                  <a:moveTo>
                    <a:pt x="5084829" y="1162896"/>
                  </a:moveTo>
                  <a:lnTo>
                    <a:pt x="5064787" y="1162896"/>
                  </a:lnTo>
                  <a:lnTo>
                    <a:pt x="5064787" y="1233616"/>
                  </a:lnTo>
                  <a:lnTo>
                    <a:pt x="5083605" y="1273944"/>
                  </a:lnTo>
                  <a:lnTo>
                    <a:pt x="5109477" y="1281071"/>
                  </a:lnTo>
                  <a:lnTo>
                    <a:pt x="5121225" y="1279847"/>
                  </a:lnTo>
                  <a:lnTo>
                    <a:pt x="5131361" y="1276175"/>
                  </a:lnTo>
                  <a:lnTo>
                    <a:pt x="5139885" y="1270056"/>
                  </a:lnTo>
                  <a:lnTo>
                    <a:pt x="5146424" y="1261950"/>
                  </a:lnTo>
                  <a:lnTo>
                    <a:pt x="5104486" y="1261950"/>
                  </a:lnTo>
                  <a:lnTo>
                    <a:pt x="5097498" y="1259417"/>
                  </a:lnTo>
                  <a:lnTo>
                    <a:pt x="5092431" y="1254349"/>
                  </a:lnTo>
                  <a:lnTo>
                    <a:pt x="5087363" y="1249127"/>
                  </a:lnTo>
                  <a:lnTo>
                    <a:pt x="5084829" y="1241833"/>
                  </a:lnTo>
                  <a:lnTo>
                    <a:pt x="5084829" y="1162896"/>
                  </a:lnTo>
                  <a:close/>
                </a:path>
                <a:path w="15786100" h="5746115">
                  <a:moveTo>
                    <a:pt x="5166837" y="1162896"/>
                  </a:moveTo>
                  <a:lnTo>
                    <a:pt x="5146795" y="1162896"/>
                  </a:lnTo>
                  <a:lnTo>
                    <a:pt x="5146795" y="1223941"/>
                  </a:lnTo>
                  <a:lnTo>
                    <a:pt x="5146219" y="1232997"/>
                  </a:lnTo>
                  <a:lnTo>
                    <a:pt x="5120092" y="1261490"/>
                  </a:lnTo>
                  <a:lnTo>
                    <a:pt x="5146795" y="1261490"/>
                  </a:lnTo>
                  <a:lnTo>
                    <a:pt x="5146795" y="1278076"/>
                  </a:lnTo>
                  <a:lnTo>
                    <a:pt x="5166837" y="1278076"/>
                  </a:lnTo>
                  <a:lnTo>
                    <a:pt x="5166837" y="1162896"/>
                  </a:lnTo>
                  <a:close/>
                </a:path>
                <a:path w="15786100" h="5746115">
                  <a:moveTo>
                    <a:pt x="5146795" y="1261490"/>
                  </a:moveTo>
                  <a:lnTo>
                    <a:pt x="5119091" y="1261490"/>
                  </a:lnTo>
                  <a:lnTo>
                    <a:pt x="5113393" y="1261950"/>
                  </a:lnTo>
                  <a:lnTo>
                    <a:pt x="5146424" y="1261950"/>
                  </a:lnTo>
                  <a:lnTo>
                    <a:pt x="5146795" y="1261490"/>
                  </a:lnTo>
                  <a:close/>
                </a:path>
                <a:path w="15786100" h="5746115">
                  <a:moveTo>
                    <a:pt x="5241345" y="1258265"/>
                  </a:moveTo>
                  <a:lnTo>
                    <a:pt x="5217390" y="1258265"/>
                  </a:lnTo>
                  <a:lnTo>
                    <a:pt x="5225726" y="1268242"/>
                  </a:lnTo>
                  <a:lnTo>
                    <a:pt x="5235761" y="1275369"/>
                  </a:lnTo>
                  <a:lnTo>
                    <a:pt x="5247495" y="1279645"/>
                  </a:lnTo>
                  <a:lnTo>
                    <a:pt x="5260928" y="1281071"/>
                  </a:lnTo>
                  <a:lnTo>
                    <a:pt x="5272575" y="1279976"/>
                  </a:lnTo>
                  <a:lnTo>
                    <a:pt x="5283330" y="1276694"/>
                  </a:lnTo>
                  <a:lnTo>
                    <a:pt x="5293192" y="1271223"/>
                  </a:lnTo>
                  <a:lnTo>
                    <a:pt x="5302162" y="1263563"/>
                  </a:lnTo>
                  <a:lnTo>
                    <a:pt x="5303633" y="1261720"/>
                  </a:lnTo>
                  <a:lnTo>
                    <a:pt x="5258394" y="1261720"/>
                  </a:lnTo>
                  <a:lnTo>
                    <a:pt x="5250000" y="1260986"/>
                  </a:lnTo>
                  <a:lnTo>
                    <a:pt x="5242326" y="1258783"/>
                  </a:lnTo>
                  <a:lnTo>
                    <a:pt x="5241345" y="1258265"/>
                  </a:lnTo>
                  <a:close/>
                </a:path>
                <a:path w="15786100" h="5746115">
                  <a:moveTo>
                    <a:pt x="5217390" y="1116824"/>
                  </a:moveTo>
                  <a:lnTo>
                    <a:pt x="5197348" y="1116824"/>
                  </a:lnTo>
                  <a:lnTo>
                    <a:pt x="5197348" y="1278076"/>
                  </a:lnTo>
                  <a:lnTo>
                    <a:pt x="5217390" y="1278076"/>
                  </a:lnTo>
                  <a:lnTo>
                    <a:pt x="5217390" y="1258265"/>
                  </a:lnTo>
                  <a:lnTo>
                    <a:pt x="5241345" y="1258265"/>
                  </a:lnTo>
                  <a:lnTo>
                    <a:pt x="5217390" y="1220486"/>
                  </a:lnTo>
                  <a:lnTo>
                    <a:pt x="5218124" y="1212092"/>
                  </a:lnTo>
                  <a:lnTo>
                    <a:pt x="5241470" y="1182707"/>
                  </a:lnTo>
                  <a:lnTo>
                    <a:pt x="5217390" y="1182707"/>
                  </a:lnTo>
                  <a:lnTo>
                    <a:pt x="5217390" y="1116824"/>
                  </a:lnTo>
                  <a:close/>
                </a:path>
                <a:path w="15786100" h="5746115">
                  <a:moveTo>
                    <a:pt x="5303463" y="1179252"/>
                  </a:moveTo>
                  <a:lnTo>
                    <a:pt x="5258394" y="1179252"/>
                  </a:lnTo>
                  <a:lnTo>
                    <a:pt x="5266687" y="1180000"/>
                  </a:lnTo>
                  <a:lnTo>
                    <a:pt x="5274289" y="1182246"/>
                  </a:lnTo>
                  <a:lnTo>
                    <a:pt x="5298433" y="1212092"/>
                  </a:lnTo>
                  <a:lnTo>
                    <a:pt x="5299167" y="1220486"/>
                  </a:lnTo>
                  <a:lnTo>
                    <a:pt x="5298433" y="1228894"/>
                  </a:lnTo>
                  <a:lnTo>
                    <a:pt x="5274289" y="1258783"/>
                  </a:lnTo>
                  <a:lnTo>
                    <a:pt x="5258394" y="1261720"/>
                  </a:lnTo>
                  <a:lnTo>
                    <a:pt x="5303633" y="1261720"/>
                  </a:lnTo>
                  <a:lnTo>
                    <a:pt x="5309620" y="1254219"/>
                  </a:lnTo>
                  <a:lnTo>
                    <a:pt x="5314947" y="1243925"/>
                  </a:lnTo>
                  <a:lnTo>
                    <a:pt x="5318143" y="1232681"/>
                  </a:lnTo>
                  <a:lnTo>
                    <a:pt x="5319209" y="1220486"/>
                  </a:lnTo>
                  <a:lnTo>
                    <a:pt x="5318143" y="1208306"/>
                  </a:lnTo>
                  <a:lnTo>
                    <a:pt x="5315050" y="1197464"/>
                  </a:lnTo>
                  <a:lnTo>
                    <a:pt x="5314947" y="1197104"/>
                  </a:lnTo>
                  <a:lnTo>
                    <a:pt x="5309620" y="1186882"/>
                  </a:lnTo>
                  <a:lnTo>
                    <a:pt x="5303463" y="1179252"/>
                  </a:lnTo>
                  <a:close/>
                </a:path>
                <a:path w="15786100" h="5746115">
                  <a:moveTo>
                    <a:pt x="5260928" y="1159901"/>
                  </a:moveTo>
                  <a:lnTo>
                    <a:pt x="5247495" y="1161327"/>
                  </a:lnTo>
                  <a:lnTo>
                    <a:pt x="5235761" y="1165603"/>
                  </a:lnTo>
                  <a:lnTo>
                    <a:pt x="5225726" y="1172729"/>
                  </a:lnTo>
                  <a:lnTo>
                    <a:pt x="5217390" y="1182707"/>
                  </a:lnTo>
                  <a:lnTo>
                    <a:pt x="5241470" y="1182707"/>
                  </a:lnTo>
                  <a:lnTo>
                    <a:pt x="5242326" y="1182246"/>
                  </a:lnTo>
                  <a:lnTo>
                    <a:pt x="5250000" y="1180000"/>
                  </a:lnTo>
                  <a:lnTo>
                    <a:pt x="5258394" y="1179252"/>
                  </a:lnTo>
                  <a:lnTo>
                    <a:pt x="5303463" y="1179252"/>
                  </a:lnTo>
                  <a:lnTo>
                    <a:pt x="5302162" y="1177639"/>
                  </a:lnTo>
                  <a:lnTo>
                    <a:pt x="5293192" y="1169879"/>
                  </a:lnTo>
                  <a:lnTo>
                    <a:pt x="5283330" y="1164336"/>
                  </a:lnTo>
                  <a:lnTo>
                    <a:pt x="5272575" y="1161010"/>
                  </a:lnTo>
                  <a:lnTo>
                    <a:pt x="5260928" y="1159901"/>
                  </a:lnTo>
                  <a:close/>
                </a:path>
                <a:path w="15786100" h="5746115">
                  <a:moveTo>
                    <a:pt x="5363164" y="1109913"/>
                  </a:moveTo>
                  <a:lnTo>
                    <a:pt x="5343123" y="1109913"/>
                  </a:lnTo>
                  <a:lnTo>
                    <a:pt x="5343123" y="1278076"/>
                  </a:lnTo>
                  <a:lnTo>
                    <a:pt x="5363164" y="1278076"/>
                  </a:lnTo>
                  <a:lnTo>
                    <a:pt x="5363164" y="1109913"/>
                  </a:lnTo>
                  <a:close/>
                </a:path>
                <a:path w="15786100" h="5746115">
                  <a:moveTo>
                    <a:pt x="5447643" y="1159901"/>
                  </a:moveTo>
                  <a:lnTo>
                    <a:pt x="5434391" y="1161024"/>
                  </a:lnTo>
                  <a:lnTo>
                    <a:pt x="5434748" y="1161024"/>
                  </a:lnTo>
                  <a:lnTo>
                    <a:pt x="5423397" y="1164221"/>
                  </a:lnTo>
                  <a:lnTo>
                    <a:pt x="5391493" y="1196644"/>
                  </a:lnTo>
                  <a:lnTo>
                    <a:pt x="5387289" y="1220486"/>
                  </a:lnTo>
                  <a:lnTo>
                    <a:pt x="5388354" y="1233055"/>
                  </a:lnTo>
                  <a:lnTo>
                    <a:pt x="5413608" y="1271482"/>
                  </a:lnTo>
                  <a:lnTo>
                    <a:pt x="5449025" y="1281071"/>
                  </a:lnTo>
                  <a:lnTo>
                    <a:pt x="5464891" y="1279444"/>
                  </a:lnTo>
                  <a:lnTo>
                    <a:pt x="5478626" y="1274563"/>
                  </a:lnTo>
                  <a:lnTo>
                    <a:pt x="5490231" y="1266428"/>
                  </a:lnTo>
                  <a:lnTo>
                    <a:pt x="5493764" y="1262181"/>
                  </a:lnTo>
                  <a:lnTo>
                    <a:pt x="5449486" y="1262181"/>
                  </a:lnTo>
                  <a:lnTo>
                    <a:pt x="5441625" y="1261648"/>
                  </a:lnTo>
                  <a:lnTo>
                    <a:pt x="5409792" y="1236985"/>
                  </a:lnTo>
                  <a:lnTo>
                    <a:pt x="5407791" y="1229700"/>
                  </a:lnTo>
                  <a:lnTo>
                    <a:pt x="5504312" y="1229700"/>
                  </a:lnTo>
                  <a:lnTo>
                    <a:pt x="5504772" y="1226629"/>
                  </a:lnTo>
                  <a:lnTo>
                    <a:pt x="5505003" y="1223634"/>
                  </a:lnTo>
                  <a:lnTo>
                    <a:pt x="5504983" y="1220486"/>
                  </a:lnTo>
                  <a:lnTo>
                    <a:pt x="5504292" y="1212193"/>
                  </a:lnTo>
                  <a:lnTo>
                    <a:pt x="5407791" y="1212193"/>
                  </a:lnTo>
                  <a:lnTo>
                    <a:pt x="5409562" y="1204980"/>
                  </a:lnTo>
                  <a:lnTo>
                    <a:pt x="5439926" y="1179367"/>
                  </a:lnTo>
                  <a:lnTo>
                    <a:pt x="5447643" y="1178791"/>
                  </a:lnTo>
                  <a:lnTo>
                    <a:pt x="5489574" y="1178791"/>
                  </a:lnTo>
                  <a:lnTo>
                    <a:pt x="5488878" y="1177869"/>
                  </a:lnTo>
                  <a:lnTo>
                    <a:pt x="5480340" y="1170008"/>
                  </a:lnTo>
                  <a:lnTo>
                    <a:pt x="5470621" y="1164393"/>
                  </a:lnTo>
                  <a:lnTo>
                    <a:pt x="5459722" y="1161024"/>
                  </a:lnTo>
                  <a:lnTo>
                    <a:pt x="5447643" y="1159901"/>
                  </a:lnTo>
                  <a:close/>
                </a:path>
                <a:path w="15786100" h="5746115">
                  <a:moveTo>
                    <a:pt x="5482658" y="1245365"/>
                  </a:moveTo>
                  <a:lnTo>
                    <a:pt x="5476697" y="1252722"/>
                  </a:lnTo>
                  <a:lnTo>
                    <a:pt x="5469182" y="1257977"/>
                  </a:lnTo>
                  <a:lnTo>
                    <a:pt x="5460111" y="1261130"/>
                  </a:lnTo>
                  <a:lnTo>
                    <a:pt x="5449486" y="1262181"/>
                  </a:lnTo>
                  <a:lnTo>
                    <a:pt x="5493764" y="1262181"/>
                  </a:lnTo>
                  <a:lnTo>
                    <a:pt x="5499704" y="1255040"/>
                  </a:lnTo>
                  <a:lnTo>
                    <a:pt x="5482658" y="1245365"/>
                  </a:lnTo>
                  <a:close/>
                </a:path>
                <a:path w="15786100" h="5746115">
                  <a:moveTo>
                    <a:pt x="5489574" y="1178791"/>
                  </a:moveTo>
                  <a:lnTo>
                    <a:pt x="5447643" y="1178791"/>
                  </a:lnTo>
                  <a:lnTo>
                    <a:pt x="5454881" y="1179367"/>
                  </a:lnTo>
                  <a:lnTo>
                    <a:pt x="5454507" y="1179367"/>
                  </a:lnTo>
                  <a:lnTo>
                    <a:pt x="5484731" y="1212193"/>
                  </a:lnTo>
                  <a:lnTo>
                    <a:pt x="5504292" y="1212193"/>
                  </a:lnTo>
                  <a:lnTo>
                    <a:pt x="5503995" y="1208622"/>
                  </a:lnTo>
                  <a:lnTo>
                    <a:pt x="5501065" y="1197795"/>
                  </a:lnTo>
                  <a:lnTo>
                    <a:pt x="5500971" y="1197450"/>
                  </a:lnTo>
                  <a:lnTo>
                    <a:pt x="5495989" y="1187314"/>
                  </a:lnTo>
                  <a:lnTo>
                    <a:pt x="5495301" y="1186364"/>
                  </a:lnTo>
                  <a:lnTo>
                    <a:pt x="5489574" y="1178791"/>
                  </a:lnTo>
                  <a:close/>
                </a:path>
                <a:path w="15786100" h="5746115">
                  <a:moveTo>
                    <a:pt x="5533677" y="1244213"/>
                  </a:moveTo>
                  <a:lnTo>
                    <a:pt x="5516400" y="1254118"/>
                  </a:lnTo>
                  <a:lnTo>
                    <a:pt x="5519366" y="1259921"/>
                  </a:lnTo>
                  <a:lnTo>
                    <a:pt x="5523196" y="1265118"/>
                  </a:lnTo>
                  <a:lnTo>
                    <a:pt x="5562242" y="1281071"/>
                  </a:lnTo>
                  <a:lnTo>
                    <a:pt x="5571255" y="1280480"/>
                  </a:lnTo>
                  <a:lnTo>
                    <a:pt x="5601259" y="1262181"/>
                  </a:lnTo>
                  <a:lnTo>
                    <a:pt x="5555177" y="1262181"/>
                  </a:lnTo>
                  <a:lnTo>
                    <a:pt x="5549327" y="1260626"/>
                  </a:lnTo>
                  <a:lnTo>
                    <a:pt x="5548093" y="1259921"/>
                  </a:lnTo>
                  <a:lnTo>
                    <a:pt x="5538975" y="1254118"/>
                  </a:lnTo>
                  <a:lnTo>
                    <a:pt x="5535520" y="1249742"/>
                  </a:lnTo>
                  <a:lnTo>
                    <a:pt x="5533677" y="1244213"/>
                  </a:lnTo>
                  <a:close/>
                </a:path>
                <a:path w="15786100" h="5746115">
                  <a:moveTo>
                    <a:pt x="5561320" y="1159901"/>
                  </a:moveTo>
                  <a:lnTo>
                    <a:pt x="5523426" y="1180576"/>
                  </a:lnTo>
                  <a:lnTo>
                    <a:pt x="5520601" y="1202057"/>
                  </a:lnTo>
                  <a:lnTo>
                    <a:pt x="5522773" y="1208200"/>
                  </a:lnTo>
                  <a:lnTo>
                    <a:pt x="5555945" y="1227780"/>
                  </a:lnTo>
                  <a:lnTo>
                    <a:pt x="5568538" y="1231006"/>
                  </a:lnTo>
                  <a:lnTo>
                    <a:pt x="5573913" y="1233156"/>
                  </a:lnTo>
                  <a:lnTo>
                    <a:pt x="5578367" y="1235920"/>
                  </a:lnTo>
                  <a:lnTo>
                    <a:pt x="5582820" y="1238531"/>
                  </a:lnTo>
                  <a:lnTo>
                    <a:pt x="5585047" y="1242063"/>
                  </a:lnTo>
                  <a:lnTo>
                    <a:pt x="5585047" y="1251891"/>
                  </a:lnTo>
                  <a:lnTo>
                    <a:pt x="5582897" y="1255885"/>
                  </a:lnTo>
                  <a:lnTo>
                    <a:pt x="5578597" y="1258495"/>
                  </a:lnTo>
                  <a:lnTo>
                    <a:pt x="5574297" y="1260953"/>
                  </a:lnTo>
                  <a:lnTo>
                    <a:pt x="5568845" y="1262181"/>
                  </a:lnTo>
                  <a:lnTo>
                    <a:pt x="5601259" y="1262181"/>
                  </a:lnTo>
                  <a:lnTo>
                    <a:pt x="5602267" y="1260626"/>
                  </a:lnTo>
                  <a:lnTo>
                    <a:pt x="5604501" y="1254118"/>
                  </a:lnTo>
                  <a:lnTo>
                    <a:pt x="5604556" y="1253960"/>
                  </a:lnTo>
                  <a:lnTo>
                    <a:pt x="5605319" y="1246516"/>
                  </a:lnTo>
                  <a:lnTo>
                    <a:pt x="5605265" y="1238531"/>
                  </a:lnTo>
                  <a:lnTo>
                    <a:pt x="5603092" y="1232311"/>
                  </a:lnTo>
                  <a:lnTo>
                    <a:pt x="5598639" y="1227397"/>
                  </a:lnTo>
                  <a:lnTo>
                    <a:pt x="5594185" y="1222329"/>
                  </a:lnTo>
                  <a:lnTo>
                    <a:pt x="5588810" y="1218797"/>
                  </a:lnTo>
                  <a:lnTo>
                    <a:pt x="5582513" y="1216800"/>
                  </a:lnTo>
                  <a:lnTo>
                    <a:pt x="5576217" y="1214650"/>
                  </a:lnTo>
                  <a:lnTo>
                    <a:pt x="5569920" y="1212807"/>
                  </a:lnTo>
                  <a:lnTo>
                    <a:pt x="5563624" y="1211271"/>
                  </a:lnTo>
                  <a:lnTo>
                    <a:pt x="5557327" y="1209582"/>
                  </a:lnTo>
                  <a:lnTo>
                    <a:pt x="5551952" y="1207432"/>
                  </a:lnTo>
                  <a:lnTo>
                    <a:pt x="5547498" y="1204821"/>
                  </a:lnTo>
                  <a:lnTo>
                    <a:pt x="5543045" y="1202057"/>
                  </a:lnTo>
                  <a:lnTo>
                    <a:pt x="5540818" y="1198448"/>
                  </a:lnTo>
                  <a:lnTo>
                    <a:pt x="5540818" y="1189080"/>
                  </a:lnTo>
                  <a:lnTo>
                    <a:pt x="5542814" y="1185318"/>
                  </a:lnTo>
                  <a:lnTo>
                    <a:pt x="5546807" y="1182707"/>
                  </a:lnTo>
                  <a:lnTo>
                    <a:pt x="5550800" y="1179943"/>
                  </a:lnTo>
                  <a:lnTo>
                    <a:pt x="5555638" y="1178560"/>
                  </a:lnTo>
                  <a:lnTo>
                    <a:pt x="5600190" y="1178560"/>
                  </a:lnTo>
                  <a:lnTo>
                    <a:pt x="5599099" y="1176334"/>
                  </a:lnTo>
                  <a:lnTo>
                    <a:pt x="5568144" y="1160304"/>
                  </a:lnTo>
                  <a:lnTo>
                    <a:pt x="5561320" y="1159901"/>
                  </a:lnTo>
                  <a:close/>
                </a:path>
                <a:path w="15786100" h="5746115">
                  <a:moveTo>
                    <a:pt x="5600190" y="1178560"/>
                  </a:moveTo>
                  <a:lnTo>
                    <a:pt x="5561320" y="1178560"/>
                  </a:lnTo>
                  <a:lnTo>
                    <a:pt x="5569771" y="1179482"/>
                  </a:lnTo>
                  <a:lnTo>
                    <a:pt x="5576697" y="1182246"/>
                  </a:lnTo>
                  <a:lnTo>
                    <a:pt x="5582096" y="1186853"/>
                  </a:lnTo>
                  <a:lnTo>
                    <a:pt x="5585969" y="1193303"/>
                  </a:lnTo>
                  <a:lnTo>
                    <a:pt x="5602785" y="1183859"/>
                  </a:lnTo>
                  <a:lnTo>
                    <a:pt x="5600190" y="1178560"/>
                  </a:lnTo>
                  <a:close/>
                </a:path>
                <a:path w="15786100" h="5746115">
                  <a:moveTo>
                    <a:pt x="5730175" y="1093788"/>
                  </a:moveTo>
                  <a:lnTo>
                    <a:pt x="5710134" y="1093788"/>
                  </a:lnTo>
                  <a:lnTo>
                    <a:pt x="5699048" y="1119272"/>
                  </a:lnTo>
                  <a:lnTo>
                    <a:pt x="5691129" y="1145043"/>
                  </a:lnTo>
                  <a:lnTo>
                    <a:pt x="5686378" y="1171102"/>
                  </a:lnTo>
                  <a:lnTo>
                    <a:pt x="5684795" y="1197450"/>
                  </a:lnTo>
                  <a:lnTo>
                    <a:pt x="5686378" y="1223797"/>
                  </a:lnTo>
                  <a:lnTo>
                    <a:pt x="5691129" y="1249857"/>
                  </a:lnTo>
                  <a:lnTo>
                    <a:pt x="5699048" y="1275628"/>
                  </a:lnTo>
                  <a:lnTo>
                    <a:pt x="5710134" y="1301112"/>
                  </a:lnTo>
                  <a:lnTo>
                    <a:pt x="5730175" y="1301112"/>
                  </a:lnTo>
                  <a:lnTo>
                    <a:pt x="5719089" y="1275628"/>
                  </a:lnTo>
                  <a:lnTo>
                    <a:pt x="5711171" y="1249857"/>
                  </a:lnTo>
                  <a:lnTo>
                    <a:pt x="5706419" y="1223797"/>
                  </a:lnTo>
                  <a:lnTo>
                    <a:pt x="5704836" y="1197450"/>
                  </a:lnTo>
                  <a:lnTo>
                    <a:pt x="5706419" y="1171102"/>
                  </a:lnTo>
                  <a:lnTo>
                    <a:pt x="5711171" y="1145043"/>
                  </a:lnTo>
                  <a:lnTo>
                    <a:pt x="5719089" y="1119272"/>
                  </a:lnTo>
                  <a:lnTo>
                    <a:pt x="5730175" y="1093788"/>
                  </a:lnTo>
                  <a:close/>
                </a:path>
                <a:path w="15786100" h="5746115">
                  <a:moveTo>
                    <a:pt x="5765022" y="1114981"/>
                  </a:moveTo>
                  <a:lnTo>
                    <a:pt x="5757498" y="1114981"/>
                  </a:lnTo>
                  <a:lnTo>
                    <a:pt x="5754272" y="1116363"/>
                  </a:lnTo>
                  <a:lnTo>
                    <a:pt x="5751661" y="1119128"/>
                  </a:lnTo>
                  <a:lnTo>
                    <a:pt x="5749051" y="1121738"/>
                  </a:lnTo>
                  <a:lnTo>
                    <a:pt x="5747746" y="1124887"/>
                  </a:lnTo>
                  <a:lnTo>
                    <a:pt x="5747746" y="1132258"/>
                  </a:lnTo>
                  <a:lnTo>
                    <a:pt x="5749051" y="1135406"/>
                  </a:lnTo>
                  <a:lnTo>
                    <a:pt x="5754272" y="1140628"/>
                  </a:lnTo>
                  <a:lnTo>
                    <a:pt x="5757498" y="1141933"/>
                  </a:lnTo>
                  <a:lnTo>
                    <a:pt x="5765022" y="1141933"/>
                  </a:lnTo>
                  <a:lnTo>
                    <a:pt x="5768171" y="1140628"/>
                  </a:lnTo>
                  <a:lnTo>
                    <a:pt x="5773392" y="1135406"/>
                  </a:lnTo>
                  <a:lnTo>
                    <a:pt x="5774698" y="1132258"/>
                  </a:lnTo>
                  <a:lnTo>
                    <a:pt x="5774698" y="1124887"/>
                  </a:lnTo>
                  <a:lnTo>
                    <a:pt x="5773392" y="1121738"/>
                  </a:lnTo>
                  <a:lnTo>
                    <a:pt x="5770782" y="1119128"/>
                  </a:lnTo>
                  <a:lnTo>
                    <a:pt x="5768171" y="1116363"/>
                  </a:lnTo>
                  <a:lnTo>
                    <a:pt x="5765022" y="1114981"/>
                  </a:lnTo>
                  <a:close/>
                </a:path>
                <a:path w="15786100" h="5746115">
                  <a:moveTo>
                    <a:pt x="5771243" y="1162896"/>
                  </a:moveTo>
                  <a:lnTo>
                    <a:pt x="5751201" y="1162896"/>
                  </a:lnTo>
                  <a:lnTo>
                    <a:pt x="5751201" y="1278076"/>
                  </a:lnTo>
                  <a:lnTo>
                    <a:pt x="5771243" y="1278076"/>
                  </a:lnTo>
                  <a:lnTo>
                    <a:pt x="5771243" y="1162896"/>
                  </a:lnTo>
                  <a:close/>
                </a:path>
                <a:path w="15786100" h="5746115">
                  <a:moveTo>
                    <a:pt x="5821859" y="1162896"/>
                  </a:moveTo>
                  <a:lnTo>
                    <a:pt x="5801817" y="1162896"/>
                  </a:lnTo>
                  <a:lnTo>
                    <a:pt x="5801817" y="1278076"/>
                  </a:lnTo>
                  <a:lnTo>
                    <a:pt x="5821859" y="1278076"/>
                  </a:lnTo>
                  <a:lnTo>
                    <a:pt x="5821859" y="1217030"/>
                  </a:lnTo>
                  <a:lnTo>
                    <a:pt x="5822435" y="1207989"/>
                  </a:lnTo>
                  <a:lnTo>
                    <a:pt x="5847770" y="1179712"/>
                  </a:lnTo>
                  <a:lnTo>
                    <a:pt x="5846919" y="1179712"/>
                  </a:lnTo>
                  <a:lnTo>
                    <a:pt x="5849701" y="1179482"/>
                  </a:lnTo>
                  <a:lnTo>
                    <a:pt x="5821859" y="1179482"/>
                  </a:lnTo>
                  <a:lnTo>
                    <a:pt x="5821859" y="1162896"/>
                  </a:lnTo>
                  <a:close/>
                </a:path>
                <a:path w="15786100" h="5746115">
                  <a:moveTo>
                    <a:pt x="5896465" y="1179021"/>
                  </a:moveTo>
                  <a:lnTo>
                    <a:pt x="5864168" y="1179021"/>
                  </a:lnTo>
                  <a:lnTo>
                    <a:pt x="5871155" y="1181632"/>
                  </a:lnTo>
                  <a:lnTo>
                    <a:pt x="5876223" y="1186853"/>
                  </a:lnTo>
                  <a:lnTo>
                    <a:pt x="5881291" y="1191921"/>
                  </a:lnTo>
                  <a:lnTo>
                    <a:pt x="5883825" y="1199139"/>
                  </a:lnTo>
                  <a:lnTo>
                    <a:pt x="5883825" y="1278076"/>
                  </a:lnTo>
                  <a:lnTo>
                    <a:pt x="5903866" y="1278076"/>
                  </a:lnTo>
                  <a:lnTo>
                    <a:pt x="5903866" y="1207355"/>
                  </a:lnTo>
                  <a:lnTo>
                    <a:pt x="5903103" y="1196989"/>
                  </a:lnTo>
                  <a:lnTo>
                    <a:pt x="5900814" y="1187775"/>
                  </a:lnTo>
                  <a:lnTo>
                    <a:pt x="5896999" y="1179712"/>
                  </a:lnTo>
                  <a:lnTo>
                    <a:pt x="5896465" y="1179021"/>
                  </a:lnTo>
                  <a:close/>
                </a:path>
                <a:path w="15786100" h="5746115">
                  <a:moveTo>
                    <a:pt x="5859177" y="1159901"/>
                  </a:moveTo>
                  <a:lnTo>
                    <a:pt x="5847428" y="1161125"/>
                  </a:lnTo>
                  <a:lnTo>
                    <a:pt x="5837292" y="1164796"/>
                  </a:lnTo>
                  <a:lnTo>
                    <a:pt x="5828769" y="1170915"/>
                  </a:lnTo>
                  <a:lnTo>
                    <a:pt x="5821859" y="1179482"/>
                  </a:lnTo>
                  <a:lnTo>
                    <a:pt x="5849701" y="1179482"/>
                  </a:lnTo>
                  <a:lnTo>
                    <a:pt x="5855261" y="1179021"/>
                  </a:lnTo>
                  <a:lnTo>
                    <a:pt x="5896465" y="1179021"/>
                  </a:lnTo>
                  <a:lnTo>
                    <a:pt x="5891657" y="1172801"/>
                  </a:lnTo>
                  <a:lnTo>
                    <a:pt x="5885049" y="1167158"/>
                  </a:lnTo>
                  <a:lnTo>
                    <a:pt x="5877433" y="1163126"/>
                  </a:lnTo>
                  <a:lnTo>
                    <a:pt x="5868809" y="1160707"/>
                  </a:lnTo>
                  <a:lnTo>
                    <a:pt x="5859177" y="1159901"/>
                  </a:lnTo>
                  <a:close/>
                </a:path>
                <a:path w="15786100" h="5746115">
                  <a:moveTo>
                    <a:pt x="6043569" y="1159901"/>
                  </a:moveTo>
                  <a:lnTo>
                    <a:pt x="6000261" y="1177409"/>
                  </a:lnTo>
                  <a:lnTo>
                    <a:pt x="5982984" y="1220486"/>
                  </a:lnTo>
                  <a:lnTo>
                    <a:pt x="5984064" y="1232868"/>
                  </a:lnTo>
                  <a:lnTo>
                    <a:pt x="6009447" y="1271352"/>
                  </a:lnTo>
                  <a:lnTo>
                    <a:pt x="6043569" y="1281071"/>
                  </a:lnTo>
                  <a:lnTo>
                    <a:pt x="6051790" y="1280567"/>
                  </a:lnTo>
                  <a:lnTo>
                    <a:pt x="6086415" y="1263390"/>
                  </a:lnTo>
                  <a:lnTo>
                    <a:pt x="6088213" y="1261259"/>
                  </a:lnTo>
                  <a:lnTo>
                    <a:pt x="6043569" y="1261259"/>
                  </a:lnTo>
                  <a:lnTo>
                    <a:pt x="6035276" y="1260525"/>
                  </a:lnTo>
                  <a:lnTo>
                    <a:pt x="6003745" y="1228779"/>
                  </a:lnTo>
                  <a:lnTo>
                    <a:pt x="6003025" y="1220486"/>
                  </a:lnTo>
                  <a:lnTo>
                    <a:pt x="6003745" y="1212092"/>
                  </a:lnTo>
                  <a:lnTo>
                    <a:pt x="6027674" y="1182419"/>
                  </a:lnTo>
                  <a:lnTo>
                    <a:pt x="6043569" y="1179482"/>
                  </a:lnTo>
                  <a:lnTo>
                    <a:pt x="6087489" y="1179482"/>
                  </a:lnTo>
                  <a:lnTo>
                    <a:pt x="6086070" y="1177697"/>
                  </a:lnTo>
                  <a:lnTo>
                    <a:pt x="6051876" y="1160420"/>
                  </a:lnTo>
                  <a:lnTo>
                    <a:pt x="6043569" y="1159901"/>
                  </a:lnTo>
                  <a:close/>
                </a:path>
                <a:path w="15786100" h="5746115">
                  <a:moveTo>
                    <a:pt x="6078353" y="1241218"/>
                  </a:moveTo>
                  <a:lnTo>
                    <a:pt x="6051247" y="1261259"/>
                  </a:lnTo>
                  <a:lnTo>
                    <a:pt x="6088213" y="1261259"/>
                  </a:lnTo>
                  <a:lnTo>
                    <a:pt x="6091311" y="1257588"/>
                  </a:lnTo>
                  <a:lnTo>
                    <a:pt x="6095400" y="1251124"/>
                  </a:lnTo>
                  <a:lnTo>
                    <a:pt x="6078353" y="1241218"/>
                  </a:lnTo>
                  <a:close/>
                </a:path>
                <a:path w="15786100" h="5746115">
                  <a:moveTo>
                    <a:pt x="6087489" y="1179482"/>
                  </a:moveTo>
                  <a:lnTo>
                    <a:pt x="6051247" y="1179482"/>
                  </a:lnTo>
                  <a:lnTo>
                    <a:pt x="6058081" y="1181325"/>
                  </a:lnTo>
                  <a:lnTo>
                    <a:pt x="6064071" y="1185011"/>
                  </a:lnTo>
                  <a:lnTo>
                    <a:pt x="6070214" y="1188696"/>
                  </a:lnTo>
                  <a:lnTo>
                    <a:pt x="6074744" y="1193611"/>
                  </a:lnTo>
                  <a:lnTo>
                    <a:pt x="6077662" y="1199753"/>
                  </a:lnTo>
                  <a:lnTo>
                    <a:pt x="6094478" y="1190079"/>
                  </a:lnTo>
                  <a:lnTo>
                    <a:pt x="6090706" y="1183528"/>
                  </a:lnTo>
                  <a:lnTo>
                    <a:pt x="6087489" y="1179482"/>
                  </a:lnTo>
                  <a:close/>
                </a:path>
                <a:path w="15786100" h="5746115">
                  <a:moveTo>
                    <a:pt x="6132920" y="1162896"/>
                  </a:moveTo>
                  <a:lnTo>
                    <a:pt x="6112878" y="1162896"/>
                  </a:lnTo>
                  <a:lnTo>
                    <a:pt x="6112878" y="1233616"/>
                  </a:lnTo>
                  <a:lnTo>
                    <a:pt x="6131695" y="1273944"/>
                  </a:lnTo>
                  <a:lnTo>
                    <a:pt x="6157568" y="1281071"/>
                  </a:lnTo>
                  <a:lnTo>
                    <a:pt x="6169316" y="1279847"/>
                  </a:lnTo>
                  <a:lnTo>
                    <a:pt x="6179452" y="1276175"/>
                  </a:lnTo>
                  <a:lnTo>
                    <a:pt x="6187975" y="1270056"/>
                  </a:lnTo>
                  <a:lnTo>
                    <a:pt x="6194514" y="1261950"/>
                  </a:lnTo>
                  <a:lnTo>
                    <a:pt x="6152577" y="1261950"/>
                  </a:lnTo>
                  <a:lnTo>
                    <a:pt x="6145589" y="1259417"/>
                  </a:lnTo>
                  <a:lnTo>
                    <a:pt x="6140521" y="1254349"/>
                  </a:lnTo>
                  <a:lnTo>
                    <a:pt x="6135454" y="1249127"/>
                  </a:lnTo>
                  <a:lnTo>
                    <a:pt x="6132920" y="1241833"/>
                  </a:lnTo>
                  <a:lnTo>
                    <a:pt x="6132920" y="1162896"/>
                  </a:lnTo>
                  <a:close/>
                </a:path>
                <a:path w="15786100" h="5746115">
                  <a:moveTo>
                    <a:pt x="6214927" y="1162896"/>
                  </a:moveTo>
                  <a:lnTo>
                    <a:pt x="6194886" y="1162896"/>
                  </a:lnTo>
                  <a:lnTo>
                    <a:pt x="6194886" y="1223941"/>
                  </a:lnTo>
                  <a:lnTo>
                    <a:pt x="6194310" y="1232997"/>
                  </a:lnTo>
                  <a:lnTo>
                    <a:pt x="6168182" y="1261490"/>
                  </a:lnTo>
                  <a:lnTo>
                    <a:pt x="6194886" y="1261490"/>
                  </a:lnTo>
                  <a:lnTo>
                    <a:pt x="6194886" y="1278076"/>
                  </a:lnTo>
                  <a:lnTo>
                    <a:pt x="6214927" y="1278076"/>
                  </a:lnTo>
                  <a:lnTo>
                    <a:pt x="6214927" y="1162896"/>
                  </a:lnTo>
                  <a:close/>
                </a:path>
                <a:path w="15786100" h="5746115">
                  <a:moveTo>
                    <a:pt x="6194886" y="1261490"/>
                  </a:moveTo>
                  <a:lnTo>
                    <a:pt x="6167182" y="1261490"/>
                  </a:lnTo>
                  <a:lnTo>
                    <a:pt x="6161484" y="1261950"/>
                  </a:lnTo>
                  <a:lnTo>
                    <a:pt x="6194514" y="1261950"/>
                  </a:lnTo>
                  <a:lnTo>
                    <a:pt x="6194886" y="1261490"/>
                  </a:lnTo>
                  <a:close/>
                </a:path>
                <a:path w="15786100" h="5746115">
                  <a:moveTo>
                    <a:pt x="6265481" y="1162896"/>
                  </a:moveTo>
                  <a:lnTo>
                    <a:pt x="6245439" y="1162896"/>
                  </a:lnTo>
                  <a:lnTo>
                    <a:pt x="6245439" y="1278076"/>
                  </a:lnTo>
                  <a:lnTo>
                    <a:pt x="6265481" y="1278076"/>
                  </a:lnTo>
                  <a:lnTo>
                    <a:pt x="6265481" y="1217030"/>
                  </a:lnTo>
                  <a:lnTo>
                    <a:pt x="6266143" y="1208234"/>
                  </a:lnTo>
                  <a:lnTo>
                    <a:pt x="6293206" y="1182246"/>
                  </a:lnTo>
                  <a:lnTo>
                    <a:pt x="6265481" y="1182246"/>
                  </a:lnTo>
                  <a:lnTo>
                    <a:pt x="6265481" y="1162896"/>
                  </a:lnTo>
                  <a:close/>
                </a:path>
                <a:path w="15786100" h="5746115">
                  <a:moveTo>
                    <a:pt x="6301416" y="1160823"/>
                  </a:moveTo>
                  <a:lnTo>
                    <a:pt x="6289409" y="1162162"/>
                  </a:lnTo>
                  <a:lnTo>
                    <a:pt x="6279417" y="1166179"/>
                  </a:lnTo>
                  <a:lnTo>
                    <a:pt x="6271441" y="1172873"/>
                  </a:lnTo>
                  <a:lnTo>
                    <a:pt x="6265481" y="1182246"/>
                  </a:lnTo>
                  <a:lnTo>
                    <a:pt x="6293206" y="1182246"/>
                  </a:lnTo>
                  <a:lnTo>
                    <a:pt x="6294304" y="1182016"/>
                  </a:lnTo>
                  <a:lnTo>
                    <a:pt x="6301416" y="1181786"/>
                  </a:lnTo>
                  <a:lnTo>
                    <a:pt x="6301416" y="1160823"/>
                  </a:lnTo>
                  <a:close/>
                </a:path>
                <a:path w="15786100" h="5746115">
                  <a:moveTo>
                    <a:pt x="6341067" y="1162896"/>
                  </a:moveTo>
                  <a:lnTo>
                    <a:pt x="6321026" y="1162896"/>
                  </a:lnTo>
                  <a:lnTo>
                    <a:pt x="6321026" y="1278076"/>
                  </a:lnTo>
                  <a:lnTo>
                    <a:pt x="6341067" y="1278076"/>
                  </a:lnTo>
                  <a:lnTo>
                    <a:pt x="6341067" y="1217030"/>
                  </a:lnTo>
                  <a:lnTo>
                    <a:pt x="6341730" y="1208234"/>
                  </a:lnTo>
                  <a:lnTo>
                    <a:pt x="6368793" y="1182246"/>
                  </a:lnTo>
                  <a:lnTo>
                    <a:pt x="6341067" y="1182246"/>
                  </a:lnTo>
                  <a:lnTo>
                    <a:pt x="6341067" y="1162896"/>
                  </a:lnTo>
                  <a:close/>
                </a:path>
                <a:path w="15786100" h="5746115">
                  <a:moveTo>
                    <a:pt x="6377003" y="1160823"/>
                  </a:moveTo>
                  <a:lnTo>
                    <a:pt x="6364996" y="1162162"/>
                  </a:lnTo>
                  <a:lnTo>
                    <a:pt x="6355004" y="1166179"/>
                  </a:lnTo>
                  <a:lnTo>
                    <a:pt x="6347028" y="1172873"/>
                  </a:lnTo>
                  <a:lnTo>
                    <a:pt x="6341067" y="1182246"/>
                  </a:lnTo>
                  <a:lnTo>
                    <a:pt x="6368793" y="1182246"/>
                  </a:lnTo>
                  <a:lnTo>
                    <a:pt x="6369891" y="1182016"/>
                  </a:lnTo>
                  <a:lnTo>
                    <a:pt x="6377003" y="1181786"/>
                  </a:lnTo>
                  <a:lnTo>
                    <a:pt x="6377003" y="1160823"/>
                  </a:lnTo>
                  <a:close/>
                </a:path>
                <a:path w="15786100" h="5746115">
                  <a:moveTo>
                    <a:pt x="6444217" y="1159901"/>
                  </a:moveTo>
                  <a:lnTo>
                    <a:pt x="6430966" y="1161024"/>
                  </a:lnTo>
                  <a:lnTo>
                    <a:pt x="6431322" y="1161024"/>
                  </a:lnTo>
                  <a:lnTo>
                    <a:pt x="6419972" y="1164221"/>
                  </a:lnTo>
                  <a:lnTo>
                    <a:pt x="6388068" y="1196644"/>
                  </a:lnTo>
                  <a:lnTo>
                    <a:pt x="6383864" y="1220486"/>
                  </a:lnTo>
                  <a:lnTo>
                    <a:pt x="6384929" y="1233055"/>
                  </a:lnTo>
                  <a:lnTo>
                    <a:pt x="6410182" y="1271482"/>
                  </a:lnTo>
                  <a:lnTo>
                    <a:pt x="6445600" y="1281071"/>
                  </a:lnTo>
                  <a:lnTo>
                    <a:pt x="6461466" y="1279444"/>
                  </a:lnTo>
                  <a:lnTo>
                    <a:pt x="6475201" y="1274563"/>
                  </a:lnTo>
                  <a:lnTo>
                    <a:pt x="6486806" y="1266428"/>
                  </a:lnTo>
                  <a:lnTo>
                    <a:pt x="6490339" y="1262181"/>
                  </a:lnTo>
                  <a:lnTo>
                    <a:pt x="6446061" y="1262181"/>
                  </a:lnTo>
                  <a:lnTo>
                    <a:pt x="6438200" y="1261648"/>
                  </a:lnTo>
                  <a:lnTo>
                    <a:pt x="6406367" y="1236985"/>
                  </a:lnTo>
                  <a:lnTo>
                    <a:pt x="6404366" y="1229700"/>
                  </a:lnTo>
                  <a:lnTo>
                    <a:pt x="6500886" y="1229700"/>
                  </a:lnTo>
                  <a:lnTo>
                    <a:pt x="6501347" y="1226629"/>
                  </a:lnTo>
                  <a:lnTo>
                    <a:pt x="6501577" y="1223634"/>
                  </a:lnTo>
                  <a:lnTo>
                    <a:pt x="6501558" y="1220486"/>
                  </a:lnTo>
                  <a:lnTo>
                    <a:pt x="6500867" y="1212193"/>
                  </a:lnTo>
                  <a:lnTo>
                    <a:pt x="6404366" y="1212193"/>
                  </a:lnTo>
                  <a:lnTo>
                    <a:pt x="6406136" y="1204980"/>
                  </a:lnTo>
                  <a:lnTo>
                    <a:pt x="6436500" y="1179367"/>
                  </a:lnTo>
                  <a:lnTo>
                    <a:pt x="6444217" y="1178791"/>
                  </a:lnTo>
                  <a:lnTo>
                    <a:pt x="6486149" y="1178791"/>
                  </a:lnTo>
                  <a:lnTo>
                    <a:pt x="6485452" y="1177869"/>
                  </a:lnTo>
                  <a:lnTo>
                    <a:pt x="6476914" y="1170008"/>
                  </a:lnTo>
                  <a:lnTo>
                    <a:pt x="6467196" y="1164393"/>
                  </a:lnTo>
                  <a:lnTo>
                    <a:pt x="6456297" y="1161024"/>
                  </a:lnTo>
                  <a:lnTo>
                    <a:pt x="6444217" y="1159901"/>
                  </a:lnTo>
                  <a:close/>
                </a:path>
                <a:path w="15786100" h="5746115">
                  <a:moveTo>
                    <a:pt x="6479233" y="1245365"/>
                  </a:moveTo>
                  <a:lnTo>
                    <a:pt x="6473272" y="1252722"/>
                  </a:lnTo>
                  <a:lnTo>
                    <a:pt x="6465756" y="1257977"/>
                  </a:lnTo>
                  <a:lnTo>
                    <a:pt x="6456686" y="1261130"/>
                  </a:lnTo>
                  <a:lnTo>
                    <a:pt x="6446061" y="1262181"/>
                  </a:lnTo>
                  <a:lnTo>
                    <a:pt x="6490339" y="1262181"/>
                  </a:lnTo>
                  <a:lnTo>
                    <a:pt x="6496279" y="1255040"/>
                  </a:lnTo>
                  <a:lnTo>
                    <a:pt x="6479233" y="1245365"/>
                  </a:lnTo>
                  <a:close/>
                </a:path>
                <a:path w="15786100" h="5746115">
                  <a:moveTo>
                    <a:pt x="6486149" y="1178791"/>
                  </a:moveTo>
                  <a:lnTo>
                    <a:pt x="6444217" y="1178791"/>
                  </a:lnTo>
                  <a:lnTo>
                    <a:pt x="6451455" y="1179367"/>
                  </a:lnTo>
                  <a:lnTo>
                    <a:pt x="6451082" y="1179367"/>
                  </a:lnTo>
                  <a:lnTo>
                    <a:pt x="6481306" y="1212193"/>
                  </a:lnTo>
                  <a:lnTo>
                    <a:pt x="6500867" y="1212193"/>
                  </a:lnTo>
                  <a:lnTo>
                    <a:pt x="6491876" y="1186364"/>
                  </a:lnTo>
                  <a:lnTo>
                    <a:pt x="6486149" y="1178791"/>
                  </a:lnTo>
                  <a:close/>
                </a:path>
                <a:path w="15786100" h="5746115">
                  <a:moveTo>
                    <a:pt x="6544657" y="1162896"/>
                  </a:moveTo>
                  <a:lnTo>
                    <a:pt x="6524615" y="1162896"/>
                  </a:lnTo>
                  <a:lnTo>
                    <a:pt x="6524615" y="1278076"/>
                  </a:lnTo>
                  <a:lnTo>
                    <a:pt x="6544657" y="1278076"/>
                  </a:lnTo>
                  <a:lnTo>
                    <a:pt x="6544657" y="1217030"/>
                  </a:lnTo>
                  <a:lnTo>
                    <a:pt x="6545232" y="1207989"/>
                  </a:lnTo>
                  <a:lnTo>
                    <a:pt x="6570568" y="1179712"/>
                  </a:lnTo>
                  <a:lnTo>
                    <a:pt x="6569717" y="1179712"/>
                  </a:lnTo>
                  <a:lnTo>
                    <a:pt x="6572499" y="1179482"/>
                  </a:lnTo>
                  <a:lnTo>
                    <a:pt x="6544657" y="1179482"/>
                  </a:lnTo>
                  <a:lnTo>
                    <a:pt x="6544657" y="1162896"/>
                  </a:lnTo>
                  <a:close/>
                </a:path>
                <a:path w="15786100" h="5746115">
                  <a:moveTo>
                    <a:pt x="6619263" y="1179021"/>
                  </a:moveTo>
                  <a:lnTo>
                    <a:pt x="6586966" y="1179021"/>
                  </a:lnTo>
                  <a:lnTo>
                    <a:pt x="6593953" y="1181632"/>
                  </a:lnTo>
                  <a:lnTo>
                    <a:pt x="6599021" y="1186853"/>
                  </a:lnTo>
                  <a:lnTo>
                    <a:pt x="6604089" y="1191921"/>
                  </a:lnTo>
                  <a:lnTo>
                    <a:pt x="6606623" y="1199139"/>
                  </a:lnTo>
                  <a:lnTo>
                    <a:pt x="6606623" y="1278076"/>
                  </a:lnTo>
                  <a:lnTo>
                    <a:pt x="6626664" y="1278076"/>
                  </a:lnTo>
                  <a:lnTo>
                    <a:pt x="6626664" y="1207355"/>
                  </a:lnTo>
                  <a:lnTo>
                    <a:pt x="6625901" y="1196989"/>
                  </a:lnTo>
                  <a:lnTo>
                    <a:pt x="6623612" y="1187775"/>
                  </a:lnTo>
                  <a:lnTo>
                    <a:pt x="6619797" y="1179712"/>
                  </a:lnTo>
                  <a:lnTo>
                    <a:pt x="6619263" y="1179021"/>
                  </a:lnTo>
                  <a:close/>
                </a:path>
                <a:path w="15786100" h="5746115">
                  <a:moveTo>
                    <a:pt x="6581974" y="1159901"/>
                  </a:moveTo>
                  <a:lnTo>
                    <a:pt x="6570226" y="1161125"/>
                  </a:lnTo>
                  <a:lnTo>
                    <a:pt x="6560090" y="1164796"/>
                  </a:lnTo>
                  <a:lnTo>
                    <a:pt x="6551567" y="1170915"/>
                  </a:lnTo>
                  <a:lnTo>
                    <a:pt x="6544657" y="1179482"/>
                  </a:lnTo>
                  <a:lnTo>
                    <a:pt x="6572499" y="1179482"/>
                  </a:lnTo>
                  <a:lnTo>
                    <a:pt x="6578059" y="1179021"/>
                  </a:lnTo>
                  <a:lnTo>
                    <a:pt x="6619263" y="1179021"/>
                  </a:lnTo>
                  <a:lnTo>
                    <a:pt x="6614455" y="1172801"/>
                  </a:lnTo>
                  <a:lnTo>
                    <a:pt x="6607847" y="1167158"/>
                  </a:lnTo>
                  <a:lnTo>
                    <a:pt x="6600231" y="1163126"/>
                  </a:lnTo>
                  <a:lnTo>
                    <a:pt x="6591607" y="1160707"/>
                  </a:lnTo>
                  <a:lnTo>
                    <a:pt x="6581974" y="1159901"/>
                  </a:lnTo>
                  <a:close/>
                </a:path>
                <a:path w="15786100" h="5746115">
                  <a:moveTo>
                    <a:pt x="6686662" y="1182246"/>
                  </a:moveTo>
                  <a:lnTo>
                    <a:pt x="6666621" y="1182246"/>
                  </a:lnTo>
                  <a:lnTo>
                    <a:pt x="6666621" y="1244674"/>
                  </a:lnTo>
                  <a:lnTo>
                    <a:pt x="6694552" y="1278767"/>
                  </a:lnTo>
                  <a:lnTo>
                    <a:pt x="6705047" y="1279112"/>
                  </a:lnTo>
                  <a:lnTo>
                    <a:pt x="6717300" y="1278076"/>
                  </a:lnTo>
                  <a:lnTo>
                    <a:pt x="6717300" y="1260568"/>
                  </a:lnTo>
                  <a:lnTo>
                    <a:pt x="6700253" y="1260568"/>
                  </a:lnTo>
                  <a:lnTo>
                    <a:pt x="6695646" y="1260415"/>
                  </a:lnTo>
                  <a:lnTo>
                    <a:pt x="6692191" y="1259186"/>
                  </a:lnTo>
                  <a:lnTo>
                    <a:pt x="6689887" y="1256883"/>
                  </a:lnTo>
                  <a:lnTo>
                    <a:pt x="6687834" y="1254536"/>
                  </a:lnTo>
                  <a:lnTo>
                    <a:pt x="6686662" y="1250356"/>
                  </a:lnTo>
                  <a:lnTo>
                    <a:pt x="6686662" y="1182246"/>
                  </a:lnTo>
                  <a:close/>
                </a:path>
                <a:path w="15786100" h="5746115">
                  <a:moveTo>
                    <a:pt x="6717300" y="1260108"/>
                  </a:moveTo>
                  <a:lnTo>
                    <a:pt x="6710542" y="1260415"/>
                  </a:lnTo>
                  <a:lnTo>
                    <a:pt x="6704860" y="1260568"/>
                  </a:lnTo>
                  <a:lnTo>
                    <a:pt x="6717300" y="1260568"/>
                  </a:lnTo>
                  <a:lnTo>
                    <a:pt x="6717300" y="1260108"/>
                  </a:lnTo>
                  <a:close/>
                </a:path>
                <a:path w="15786100" h="5746115">
                  <a:moveTo>
                    <a:pt x="6717300" y="1162896"/>
                  </a:moveTo>
                  <a:lnTo>
                    <a:pt x="6643816" y="1162896"/>
                  </a:lnTo>
                  <a:lnTo>
                    <a:pt x="6643816" y="1182246"/>
                  </a:lnTo>
                  <a:lnTo>
                    <a:pt x="6717300" y="1182246"/>
                  </a:lnTo>
                  <a:lnTo>
                    <a:pt x="6717300" y="1162896"/>
                  </a:lnTo>
                  <a:close/>
                </a:path>
                <a:path w="15786100" h="5746115">
                  <a:moveTo>
                    <a:pt x="6686662" y="1130646"/>
                  </a:moveTo>
                  <a:lnTo>
                    <a:pt x="6666621" y="1136635"/>
                  </a:lnTo>
                  <a:lnTo>
                    <a:pt x="6666621" y="1162896"/>
                  </a:lnTo>
                  <a:lnTo>
                    <a:pt x="6686662" y="1162896"/>
                  </a:lnTo>
                  <a:lnTo>
                    <a:pt x="6686662" y="1130646"/>
                  </a:lnTo>
                  <a:close/>
                </a:path>
                <a:path w="15786100" h="5746115">
                  <a:moveTo>
                    <a:pt x="6819333" y="1162896"/>
                  </a:moveTo>
                  <a:lnTo>
                    <a:pt x="6799292" y="1162896"/>
                  </a:lnTo>
                  <a:lnTo>
                    <a:pt x="6799292" y="1324148"/>
                  </a:lnTo>
                  <a:lnTo>
                    <a:pt x="6819333" y="1324148"/>
                  </a:lnTo>
                  <a:lnTo>
                    <a:pt x="6819333" y="1258265"/>
                  </a:lnTo>
                  <a:lnTo>
                    <a:pt x="6843287" y="1258265"/>
                  </a:lnTo>
                  <a:lnTo>
                    <a:pt x="6819333" y="1220486"/>
                  </a:lnTo>
                  <a:lnTo>
                    <a:pt x="6820067" y="1212092"/>
                  </a:lnTo>
                  <a:lnTo>
                    <a:pt x="6843413" y="1182707"/>
                  </a:lnTo>
                  <a:lnTo>
                    <a:pt x="6819333" y="1182707"/>
                  </a:lnTo>
                  <a:lnTo>
                    <a:pt x="6819333" y="1162896"/>
                  </a:lnTo>
                  <a:close/>
                </a:path>
                <a:path w="15786100" h="5746115">
                  <a:moveTo>
                    <a:pt x="6843287" y="1258265"/>
                  </a:moveTo>
                  <a:lnTo>
                    <a:pt x="6819333" y="1258265"/>
                  </a:lnTo>
                  <a:lnTo>
                    <a:pt x="6827669" y="1268242"/>
                  </a:lnTo>
                  <a:lnTo>
                    <a:pt x="6837704" y="1275369"/>
                  </a:lnTo>
                  <a:lnTo>
                    <a:pt x="6849438" y="1279645"/>
                  </a:lnTo>
                  <a:lnTo>
                    <a:pt x="6862871" y="1281071"/>
                  </a:lnTo>
                  <a:lnTo>
                    <a:pt x="6874518" y="1279976"/>
                  </a:lnTo>
                  <a:lnTo>
                    <a:pt x="6885273" y="1276694"/>
                  </a:lnTo>
                  <a:lnTo>
                    <a:pt x="6895135" y="1271223"/>
                  </a:lnTo>
                  <a:lnTo>
                    <a:pt x="6904105" y="1263563"/>
                  </a:lnTo>
                  <a:lnTo>
                    <a:pt x="6905576" y="1261720"/>
                  </a:lnTo>
                  <a:lnTo>
                    <a:pt x="6860337" y="1261720"/>
                  </a:lnTo>
                  <a:lnTo>
                    <a:pt x="6851943" y="1260986"/>
                  </a:lnTo>
                  <a:lnTo>
                    <a:pt x="6844269" y="1258783"/>
                  </a:lnTo>
                  <a:lnTo>
                    <a:pt x="6843287" y="1258265"/>
                  </a:lnTo>
                  <a:close/>
                </a:path>
                <a:path w="15786100" h="5746115">
                  <a:moveTo>
                    <a:pt x="6905406" y="1179252"/>
                  </a:moveTo>
                  <a:lnTo>
                    <a:pt x="6860337" y="1179252"/>
                  </a:lnTo>
                  <a:lnTo>
                    <a:pt x="6868630" y="1180000"/>
                  </a:lnTo>
                  <a:lnTo>
                    <a:pt x="6876232" y="1182246"/>
                  </a:lnTo>
                  <a:lnTo>
                    <a:pt x="6900377" y="1212092"/>
                  </a:lnTo>
                  <a:lnTo>
                    <a:pt x="6901111" y="1220486"/>
                  </a:lnTo>
                  <a:lnTo>
                    <a:pt x="6900377" y="1228894"/>
                  </a:lnTo>
                  <a:lnTo>
                    <a:pt x="6876232" y="1258783"/>
                  </a:lnTo>
                  <a:lnTo>
                    <a:pt x="6860337" y="1261720"/>
                  </a:lnTo>
                  <a:lnTo>
                    <a:pt x="6905576" y="1261720"/>
                  </a:lnTo>
                  <a:lnTo>
                    <a:pt x="6911563" y="1254219"/>
                  </a:lnTo>
                  <a:lnTo>
                    <a:pt x="6916890" y="1243925"/>
                  </a:lnTo>
                  <a:lnTo>
                    <a:pt x="6920087" y="1232681"/>
                  </a:lnTo>
                  <a:lnTo>
                    <a:pt x="6921152" y="1220486"/>
                  </a:lnTo>
                  <a:lnTo>
                    <a:pt x="6920087" y="1208306"/>
                  </a:lnTo>
                  <a:lnTo>
                    <a:pt x="6916993" y="1197464"/>
                  </a:lnTo>
                  <a:lnTo>
                    <a:pt x="6916890" y="1197104"/>
                  </a:lnTo>
                  <a:lnTo>
                    <a:pt x="6911563" y="1186882"/>
                  </a:lnTo>
                  <a:lnTo>
                    <a:pt x="6905406" y="1179252"/>
                  </a:lnTo>
                  <a:close/>
                </a:path>
                <a:path w="15786100" h="5746115">
                  <a:moveTo>
                    <a:pt x="6862871" y="1159901"/>
                  </a:moveTo>
                  <a:lnTo>
                    <a:pt x="6849438" y="1161327"/>
                  </a:lnTo>
                  <a:lnTo>
                    <a:pt x="6837704" y="1165603"/>
                  </a:lnTo>
                  <a:lnTo>
                    <a:pt x="6827669" y="1172729"/>
                  </a:lnTo>
                  <a:lnTo>
                    <a:pt x="6819333" y="1182707"/>
                  </a:lnTo>
                  <a:lnTo>
                    <a:pt x="6843413" y="1182707"/>
                  </a:lnTo>
                  <a:lnTo>
                    <a:pt x="6844269" y="1182246"/>
                  </a:lnTo>
                  <a:lnTo>
                    <a:pt x="6851943" y="1180000"/>
                  </a:lnTo>
                  <a:lnTo>
                    <a:pt x="6860337" y="1179252"/>
                  </a:lnTo>
                  <a:lnTo>
                    <a:pt x="6905406" y="1179252"/>
                  </a:lnTo>
                  <a:lnTo>
                    <a:pt x="6904105" y="1177639"/>
                  </a:lnTo>
                  <a:lnTo>
                    <a:pt x="6895135" y="1169879"/>
                  </a:lnTo>
                  <a:lnTo>
                    <a:pt x="6885273" y="1164336"/>
                  </a:lnTo>
                  <a:lnTo>
                    <a:pt x="6874518" y="1161010"/>
                  </a:lnTo>
                  <a:lnTo>
                    <a:pt x="6862871" y="1159901"/>
                  </a:lnTo>
                  <a:close/>
                </a:path>
                <a:path w="15786100" h="5746115">
                  <a:moveTo>
                    <a:pt x="6965108" y="1162896"/>
                  </a:moveTo>
                  <a:lnTo>
                    <a:pt x="6945066" y="1162896"/>
                  </a:lnTo>
                  <a:lnTo>
                    <a:pt x="6945066" y="1278076"/>
                  </a:lnTo>
                  <a:lnTo>
                    <a:pt x="6965108" y="1278076"/>
                  </a:lnTo>
                  <a:lnTo>
                    <a:pt x="6965108" y="1217030"/>
                  </a:lnTo>
                  <a:lnTo>
                    <a:pt x="6965770" y="1208234"/>
                  </a:lnTo>
                  <a:lnTo>
                    <a:pt x="6992833" y="1182246"/>
                  </a:lnTo>
                  <a:lnTo>
                    <a:pt x="6965108" y="1182246"/>
                  </a:lnTo>
                  <a:lnTo>
                    <a:pt x="6965108" y="1162896"/>
                  </a:lnTo>
                  <a:close/>
                </a:path>
                <a:path w="15786100" h="5746115">
                  <a:moveTo>
                    <a:pt x="7001043" y="1160823"/>
                  </a:moveTo>
                  <a:lnTo>
                    <a:pt x="6989036" y="1162162"/>
                  </a:lnTo>
                  <a:lnTo>
                    <a:pt x="6979044" y="1166179"/>
                  </a:lnTo>
                  <a:lnTo>
                    <a:pt x="6971068" y="1172873"/>
                  </a:lnTo>
                  <a:lnTo>
                    <a:pt x="6965108" y="1182246"/>
                  </a:lnTo>
                  <a:lnTo>
                    <a:pt x="6992833" y="1182246"/>
                  </a:lnTo>
                  <a:lnTo>
                    <a:pt x="6993931" y="1182016"/>
                  </a:lnTo>
                  <a:lnTo>
                    <a:pt x="7001043" y="1181786"/>
                  </a:lnTo>
                  <a:lnTo>
                    <a:pt x="7001043" y="1160823"/>
                  </a:lnTo>
                  <a:close/>
                </a:path>
                <a:path w="15786100" h="5746115">
                  <a:moveTo>
                    <a:pt x="7034474" y="1114981"/>
                  </a:moveTo>
                  <a:lnTo>
                    <a:pt x="7026949" y="1114981"/>
                  </a:lnTo>
                  <a:lnTo>
                    <a:pt x="7023724" y="1116363"/>
                  </a:lnTo>
                  <a:lnTo>
                    <a:pt x="7021113" y="1119128"/>
                  </a:lnTo>
                  <a:lnTo>
                    <a:pt x="7018502" y="1121738"/>
                  </a:lnTo>
                  <a:lnTo>
                    <a:pt x="7017197" y="1124887"/>
                  </a:lnTo>
                  <a:lnTo>
                    <a:pt x="7017197" y="1132258"/>
                  </a:lnTo>
                  <a:lnTo>
                    <a:pt x="7018502" y="1135406"/>
                  </a:lnTo>
                  <a:lnTo>
                    <a:pt x="7023724" y="1140628"/>
                  </a:lnTo>
                  <a:lnTo>
                    <a:pt x="7026949" y="1141933"/>
                  </a:lnTo>
                  <a:lnTo>
                    <a:pt x="7034474" y="1141933"/>
                  </a:lnTo>
                  <a:lnTo>
                    <a:pt x="7037623" y="1140628"/>
                  </a:lnTo>
                  <a:lnTo>
                    <a:pt x="7042844" y="1135406"/>
                  </a:lnTo>
                  <a:lnTo>
                    <a:pt x="7044149" y="1132258"/>
                  </a:lnTo>
                  <a:lnTo>
                    <a:pt x="7044149" y="1124887"/>
                  </a:lnTo>
                  <a:lnTo>
                    <a:pt x="7042844" y="1121738"/>
                  </a:lnTo>
                  <a:lnTo>
                    <a:pt x="7040233" y="1119128"/>
                  </a:lnTo>
                  <a:lnTo>
                    <a:pt x="7037623" y="1116363"/>
                  </a:lnTo>
                  <a:lnTo>
                    <a:pt x="7034474" y="1114981"/>
                  </a:lnTo>
                  <a:close/>
                </a:path>
                <a:path w="15786100" h="5746115">
                  <a:moveTo>
                    <a:pt x="7040694" y="1162896"/>
                  </a:moveTo>
                  <a:lnTo>
                    <a:pt x="7020653" y="1162896"/>
                  </a:lnTo>
                  <a:lnTo>
                    <a:pt x="7020653" y="1278076"/>
                  </a:lnTo>
                  <a:lnTo>
                    <a:pt x="7040694" y="1278076"/>
                  </a:lnTo>
                  <a:lnTo>
                    <a:pt x="7040694" y="1162896"/>
                  </a:lnTo>
                  <a:close/>
                </a:path>
                <a:path w="15786100" h="5746115">
                  <a:moveTo>
                    <a:pt x="7125403" y="1159901"/>
                  </a:moveTo>
                  <a:lnTo>
                    <a:pt x="7082096" y="1177409"/>
                  </a:lnTo>
                  <a:lnTo>
                    <a:pt x="7064819" y="1220486"/>
                  </a:lnTo>
                  <a:lnTo>
                    <a:pt x="7065899" y="1232868"/>
                  </a:lnTo>
                  <a:lnTo>
                    <a:pt x="7091281" y="1271352"/>
                  </a:lnTo>
                  <a:lnTo>
                    <a:pt x="7125403" y="1281071"/>
                  </a:lnTo>
                  <a:lnTo>
                    <a:pt x="7133624" y="1280567"/>
                  </a:lnTo>
                  <a:lnTo>
                    <a:pt x="7168250" y="1263390"/>
                  </a:lnTo>
                  <a:lnTo>
                    <a:pt x="7170048" y="1261259"/>
                  </a:lnTo>
                  <a:lnTo>
                    <a:pt x="7125403" y="1261259"/>
                  </a:lnTo>
                  <a:lnTo>
                    <a:pt x="7117110" y="1260525"/>
                  </a:lnTo>
                  <a:lnTo>
                    <a:pt x="7085580" y="1228779"/>
                  </a:lnTo>
                  <a:lnTo>
                    <a:pt x="7084860" y="1220486"/>
                  </a:lnTo>
                  <a:lnTo>
                    <a:pt x="7085580" y="1212092"/>
                  </a:lnTo>
                  <a:lnTo>
                    <a:pt x="7109508" y="1182419"/>
                  </a:lnTo>
                  <a:lnTo>
                    <a:pt x="7125403" y="1179482"/>
                  </a:lnTo>
                  <a:lnTo>
                    <a:pt x="7169324" y="1179482"/>
                  </a:lnTo>
                  <a:lnTo>
                    <a:pt x="7167905" y="1177697"/>
                  </a:lnTo>
                  <a:lnTo>
                    <a:pt x="7133711" y="1160420"/>
                  </a:lnTo>
                  <a:lnTo>
                    <a:pt x="7125403" y="1159901"/>
                  </a:lnTo>
                  <a:close/>
                </a:path>
                <a:path w="15786100" h="5746115">
                  <a:moveTo>
                    <a:pt x="7160188" y="1241218"/>
                  </a:moveTo>
                  <a:lnTo>
                    <a:pt x="7133082" y="1261259"/>
                  </a:lnTo>
                  <a:lnTo>
                    <a:pt x="7170048" y="1261259"/>
                  </a:lnTo>
                  <a:lnTo>
                    <a:pt x="7173145" y="1257588"/>
                  </a:lnTo>
                  <a:lnTo>
                    <a:pt x="7177234" y="1251124"/>
                  </a:lnTo>
                  <a:lnTo>
                    <a:pt x="7160188" y="1241218"/>
                  </a:lnTo>
                  <a:close/>
                </a:path>
                <a:path w="15786100" h="5746115">
                  <a:moveTo>
                    <a:pt x="7169324" y="1179482"/>
                  </a:moveTo>
                  <a:lnTo>
                    <a:pt x="7133082" y="1179482"/>
                  </a:lnTo>
                  <a:lnTo>
                    <a:pt x="7139916" y="1181325"/>
                  </a:lnTo>
                  <a:lnTo>
                    <a:pt x="7145905" y="1185011"/>
                  </a:lnTo>
                  <a:lnTo>
                    <a:pt x="7152048" y="1188696"/>
                  </a:lnTo>
                  <a:lnTo>
                    <a:pt x="7156579" y="1193611"/>
                  </a:lnTo>
                  <a:lnTo>
                    <a:pt x="7159496" y="1199753"/>
                  </a:lnTo>
                  <a:lnTo>
                    <a:pt x="7176313" y="1190079"/>
                  </a:lnTo>
                  <a:lnTo>
                    <a:pt x="7172541" y="1183528"/>
                  </a:lnTo>
                  <a:lnTo>
                    <a:pt x="7169324" y="1179482"/>
                  </a:lnTo>
                  <a:close/>
                </a:path>
                <a:path w="15786100" h="5746115">
                  <a:moveTo>
                    <a:pt x="7249351" y="1159901"/>
                  </a:moveTo>
                  <a:lnTo>
                    <a:pt x="7236099" y="1161024"/>
                  </a:lnTo>
                  <a:lnTo>
                    <a:pt x="7236456" y="1161024"/>
                  </a:lnTo>
                  <a:lnTo>
                    <a:pt x="7225105" y="1164221"/>
                  </a:lnTo>
                  <a:lnTo>
                    <a:pt x="7193201" y="1196644"/>
                  </a:lnTo>
                  <a:lnTo>
                    <a:pt x="7188997" y="1220486"/>
                  </a:lnTo>
                  <a:lnTo>
                    <a:pt x="7190062" y="1233055"/>
                  </a:lnTo>
                  <a:lnTo>
                    <a:pt x="7215316" y="1271482"/>
                  </a:lnTo>
                  <a:lnTo>
                    <a:pt x="7250733" y="1281071"/>
                  </a:lnTo>
                  <a:lnTo>
                    <a:pt x="7266599" y="1279444"/>
                  </a:lnTo>
                  <a:lnTo>
                    <a:pt x="7280334" y="1274563"/>
                  </a:lnTo>
                  <a:lnTo>
                    <a:pt x="7291939" y="1266428"/>
                  </a:lnTo>
                  <a:lnTo>
                    <a:pt x="7295472" y="1262181"/>
                  </a:lnTo>
                  <a:lnTo>
                    <a:pt x="7251194" y="1262181"/>
                  </a:lnTo>
                  <a:lnTo>
                    <a:pt x="7243333" y="1261648"/>
                  </a:lnTo>
                  <a:lnTo>
                    <a:pt x="7211500" y="1236985"/>
                  </a:lnTo>
                  <a:lnTo>
                    <a:pt x="7209499" y="1229700"/>
                  </a:lnTo>
                  <a:lnTo>
                    <a:pt x="7306020" y="1229700"/>
                  </a:lnTo>
                  <a:lnTo>
                    <a:pt x="7306481" y="1226629"/>
                  </a:lnTo>
                  <a:lnTo>
                    <a:pt x="7306711" y="1223634"/>
                  </a:lnTo>
                  <a:lnTo>
                    <a:pt x="7306691" y="1220486"/>
                  </a:lnTo>
                  <a:lnTo>
                    <a:pt x="7306000" y="1212193"/>
                  </a:lnTo>
                  <a:lnTo>
                    <a:pt x="7209499" y="1212193"/>
                  </a:lnTo>
                  <a:lnTo>
                    <a:pt x="7211270" y="1204980"/>
                  </a:lnTo>
                  <a:lnTo>
                    <a:pt x="7241634" y="1179367"/>
                  </a:lnTo>
                  <a:lnTo>
                    <a:pt x="7249351" y="1178791"/>
                  </a:lnTo>
                  <a:lnTo>
                    <a:pt x="7291283" y="1178791"/>
                  </a:lnTo>
                  <a:lnTo>
                    <a:pt x="7290586" y="1177869"/>
                  </a:lnTo>
                  <a:lnTo>
                    <a:pt x="7282048" y="1170008"/>
                  </a:lnTo>
                  <a:lnTo>
                    <a:pt x="7272329" y="1164393"/>
                  </a:lnTo>
                  <a:lnTo>
                    <a:pt x="7261430" y="1161024"/>
                  </a:lnTo>
                  <a:lnTo>
                    <a:pt x="7249351" y="1159901"/>
                  </a:lnTo>
                  <a:close/>
                </a:path>
                <a:path w="15786100" h="5746115">
                  <a:moveTo>
                    <a:pt x="7284366" y="1245365"/>
                  </a:moveTo>
                  <a:lnTo>
                    <a:pt x="7278405" y="1252722"/>
                  </a:lnTo>
                  <a:lnTo>
                    <a:pt x="7270890" y="1257977"/>
                  </a:lnTo>
                  <a:lnTo>
                    <a:pt x="7261819" y="1261130"/>
                  </a:lnTo>
                  <a:lnTo>
                    <a:pt x="7251194" y="1262181"/>
                  </a:lnTo>
                  <a:lnTo>
                    <a:pt x="7295472" y="1262181"/>
                  </a:lnTo>
                  <a:lnTo>
                    <a:pt x="7301413" y="1255040"/>
                  </a:lnTo>
                  <a:lnTo>
                    <a:pt x="7284366" y="1245365"/>
                  </a:lnTo>
                  <a:close/>
                </a:path>
                <a:path w="15786100" h="5746115">
                  <a:moveTo>
                    <a:pt x="7291283" y="1178791"/>
                  </a:moveTo>
                  <a:lnTo>
                    <a:pt x="7249351" y="1178791"/>
                  </a:lnTo>
                  <a:lnTo>
                    <a:pt x="7256589" y="1179367"/>
                  </a:lnTo>
                  <a:lnTo>
                    <a:pt x="7256215" y="1179367"/>
                  </a:lnTo>
                  <a:lnTo>
                    <a:pt x="7286439" y="1212193"/>
                  </a:lnTo>
                  <a:lnTo>
                    <a:pt x="7306000" y="1212193"/>
                  </a:lnTo>
                  <a:lnTo>
                    <a:pt x="7305703" y="1208622"/>
                  </a:lnTo>
                  <a:lnTo>
                    <a:pt x="7302773" y="1197795"/>
                  </a:lnTo>
                  <a:lnTo>
                    <a:pt x="7302679" y="1197450"/>
                  </a:lnTo>
                  <a:lnTo>
                    <a:pt x="7297697" y="1187314"/>
                  </a:lnTo>
                  <a:lnTo>
                    <a:pt x="7297009" y="1186364"/>
                  </a:lnTo>
                  <a:lnTo>
                    <a:pt x="7291283" y="1178791"/>
                  </a:lnTo>
                  <a:close/>
                </a:path>
                <a:path w="15786100" h="5746115">
                  <a:moveTo>
                    <a:pt x="7335385" y="1244213"/>
                  </a:moveTo>
                  <a:lnTo>
                    <a:pt x="7318108" y="1254118"/>
                  </a:lnTo>
                  <a:lnTo>
                    <a:pt x="7321074" y="1259921"/>
                  </a:lnTo>
                  <a:lnTo>
                    <a:pt x="7324904" y="1265118"/>
                  </a:lnTo>
                  <a:lnTo>
                    <a:pt x="7363950" y="1281071"/>
                  </a:lnTo>
                  <a:lnTo>
                    <a:pt x="7372963" y="1280480"/>
                  </a:lnTo>
                  <a:lnTo>
                    <a:pt x="7402967" y="1262181"/>
                  </a:lnTo>
                  <a:lnTo>
                    <a:pt x="7356885" y="1262181"/>
                  </a:lnTo>
                  <a:lnTo>
                    <a:pt x="7351035" y="1260626"/>
                  </a:lnTo>
                  <a:lnTo>
                    <a:pt x="7349801" y="1259921"/>
                  </a:lnTo>
                  <a:lnTo>
                    <a:pt x="7340683" y="1254118"/>
                  </a:lnTo>
                  <a:lnTo>
                    <a:pt x="7337228" y="1249742"/>
                  </a:lnTo>
                  <a:lnTo>
                    <a:pt x="7335385" y="1244213"/>
                  </a:lnTo>
                  <a:close/>
                </a:path>
                <a:path w="15786100" h="5746115">
                  <a:moveTo>
                    <a:pt x="7363028" y="1159901"/>
                  </a:moveTo>
                  <a:lnTo>
                    <a:pt x="7325134" y="1180576"/>
                  </a:lnTo>
                  <a:lnTo>
                    <a:pt x="7322309" y="1202057"/>
                  </a:lnTo>
                  <a:lnTo>
                    <a:pt x="7324481" y="1208200"/>
                  </a:lnTo>
                  <a:lnTo>
                    <a:pt x="7357653" y="1227780"/>
                  </a:lnTo>
                  <a:lnTo>
                    <a:pt x="7370246" y="1231006"/>
                  </a:lnTo>
                  <a:lnTo>
                    <a:pt x="7375621" y="1233156"/>
                  </a:lnTo>
                  <a:lnTo>
                    <a:pt x="7380075" y="1235920"/>
                  </a:lnTo>
                  <a:lnTo>
                    <a:pt x="7384528" y="1238531"/>
                  </a:lnTo>
                  <a:lnTo>
                    <a:pt x="7386755" y="1242063"/>
                  </a:lnTo>
                  <a:lnTo>
                    <a:pt x="7386755" y="1251891"/>
                  </a:lnTo>
                  <a:lnTo>
                    <a:pt x="7384605" y="1255885"/>
                  </a:lnTo>
                  <a:lnTo>
                    <a:pt x="7380305" y="1258495"/>
                  </a:lnTo>
                  <a:lnTo>
                    <a:pt x="7376005" y="1260953"/>
                  </a:lnTo>
                  <a:lnTo>
                    <a:pt x="7370553" y="1262181"/>
                  </a:lnTo>
                  <a:lnTo>
                    <a:pt x="7402967" y="1262181"/>
                  </a:lnTo>
                  <a:lnTo>
                    <a:pt x="7403975" y="1260626"/>
                  </a:lnTo>
                  <a:lnTo>
                    <a:pt x="7406210" y="1254118"/>
                  </a:lnTo>
                  <a:lnTo>
                    <a:pt x="7406264" y="1253960"/>
                  </a:lnTo>
                  <a:lnTo>
                    <a:pt x="7407027" y="1246516"/>
                  </a:lnTo>
                  <a:lnTo>
                    <a:pt x="7406973" y="1238531"/>
                  </a:lnTo>
                  <a:lnTo>
                    <a:pt x="7404800" y="1232311"/>
                  </a:lnTo>
                  <a:lnTo>
                    <a:pt x="7400347" y="1227397"/>
                  </a:lnTo>
                  <a:lnTo>
                    <a:pt x="7395893" y="1222329"/>
                  </a:lnTo>
                  <a:lnTo>
                    <a:pt x="7390518" y="1218797"/>
                  </a:lnTo>
                  <a:lnTo>
                    <a:pt x="7384221" y="1216800"/>
                  </a:lnTo>
                  <a:lnTo>
                    <a:pt x="7377925" y="1214650"/>
                  </a:lnTo>
                  <a:lnTo>
                    <a:pt x="7371628" y="1212807"/>
                  </a:lnTo>
                  <a:lnTo>
                    <a:pt x="7365332" y="1211271"/>
                  </a:lnTo>
                  <a:lnTo>
                    <a:pt x="7359035" y="1209582"/>
                  </a:lnTo>
                  <a:lnTo>
                    <a:pt x="7353660" y="1207432"/>
                  </a:lnTo>
                  <a:lnTo>
                    <a:pt x="7349206" y="1204821"/>
                  </a:lnTo>
                  <a:lnTo>
                    <a:pt x="7344753" y="1202057"/>
                  </a:lnTo>
                  <a:lnTo>
                    <a:pt x="7342526" y="1198448"/>
                  </a:lnTo>
                  <a:lnTo>
                    <a:pt x="7342526" y="1189080"/>
                  </a:lnTo>
                  <a:lnTo>
                    <a:pt x="7344523" y="1185318"/>
                  </a:lnTo>
                  <a:lnTo>
                    <a:pt x="7348516" y="1182707"/>
                  </a:lnTo>
                  <a:lnTo>
                    <a:pt x="7352508" y="1179943"/>
                  </a:lnTo>
                  <a:lnTo>
                    <a:pt x="7357346" y="1178560"/>
                  </a:lnTo>
                  <a:lnTo>
                    <a:pt x="7401898" y="1178560"/>
                  </a:lnTo>
                  <a:lnTo>
                    <a:pt x="7400807" y="1176334"/>
                  </a:lnTo>
                  <a:lnTo>
                    <a:pt x="7369852" y="1160304"/>
                  </a:lnTo>
                  <a:lnTo>
                    <a:pt x="7363028" y="1159901"/>
                  </a:lnTo>
                  <a:close/>
                </a:path>
                <a:path w="15786100" h="5746115">
                  <a:moveTo>
                    <a:pt x="7401898" y="1178560"/>
                  </a:moveTo>
                  <a:lnTo>
                    <a:pt x="7363028" y="1178560"/>
                  </a:lnTo>
                  <a:lnTo>
                    <a:pt x="7371479" y="1179482"/>
                  </a:lnTo>
                  <a:lnTo>
                    <a:pt x="7378405" y="1182246"/>
                  </a:lnTo>
                  <a:lnTo>
                    <a:pt x="7383804" y="1186853"/>
                  </a:lnTo>
                  <a:lnTo>
                    <a:pt x="7387677" y="1193303"/>
                  </a:lnTo>
                  <a:lnTo>
                    <a:pt x="7404493" y="1183859"/>
                  </a:lnTo>
                  <a:lnTo>
                    <a:pt x="7401898" y="1178560"/>
                  </a:lnTo>
                  <a:close/>
                </a:path>
                <a:path w="15786100" h="5746115">
                  <a:moveTo>
                    <a:pt x="7441352" y="1093788"/>
                  </a:moveTo>
                  <a:lnTo>
                    <a:pt x="7421311" y="1093788"/>
                  </a:lnTo>
                  <a:lnTo>
                    <a:pt x="7432397" y="1119272"/>
                  </a:lnTo>
                  <a:lnTo>
                    <a:pt x="7440315" y="1145043"/>
                  </a:lnTo>
                  <a:lnTo>
                    <a:pt x="7445066" y="1171102"/>
                  </a:lnTo>
                  <a:lnTo>
                    <a:pt x="7446650" y="1197450"/>
                  </a:lnTo>
                  <a:lnTo>
                    <a:pt x="7445066" y="1223797"/>
                  </a:lnTo>
                  <a:lnTo>
                    <a:pt x="7440315" y="1249857"/>
                  </a:lnTo>
                  <a:lnTo>
                    <a:pt x="7432397" y="1275628"/>
                  </a:lnTo>
                  <a:lnTo>
                    <a:pt x="7421311" y="1301112"/>
                  </a:lnTo>
                  <a:lnTo>
                    <a:pt x="7441352" y="1301112"/>
                  </a:lnTo>
                  <a:lnTo>
                    <a:pt x="7452438" y="1275628"/>
                  </a:lnTo>
                  <a:lnTo>
                    <a:pt x="7460357" y="1249857"/>
                  </a:lnTo>
                  <a:lnTo>
                    <a:pt x="7465108" y="1223797"/>
                  </a:lnTo>
                  <a:lnTo>
                    <a:pt x="7466691" y="1197450"/>
                  </a:lnTo>
                  <a:lnTo>
                    <a:pt x="7465108" y="1171102"/>
                  </a:lnTo>
                  <a:lnTo>
                    <a:pt x="7460357" y="1145043"/>
                  </a:lnTo>
                  <a:lnTo>
                    <a:pt x="7452438" y="1119272"/>
                  </a:lnTo>
                  <a:lnTo>
                    <a:pt x="7441352" y="1093788"/>
                  </a:lnTo>
                  <a:close/>
                </a:path>
                <a:path w="15786100" h="5746115">
                  <a:moveTo>
                    <a:pt x="7512289" y="1250663"/>
                  </a:moveTo>
                  <a:lnTo>
                    <a:pt x="7503842" y="1250663"/>
                  </a:lnTo>
                  <a:lnTo>
                    <a:pt x="7500310" y="1252122"/>
                  </a:lnTo>
                  <a:lnTo>
                    <a:pt x="7494475" y="1257958"/>
                  </a:lnTo>
                  <a:lnTo>
                    <a:pt x="7493016" y="1261490"/>
                  </a:lnTo>
                  <a:lnTo>
                    <a:pt x="7493016" y="1269783"/>
                  </a:lnTo>
                  <a:lnTo>
                    <a:pt x="7494475" y="1273315"/>
                  </a:lnTo>
                  <a:lnTo>
                    <a:pt x="7500310" y="1279151"/>
                  </a:lnTo>
                  <a:lnTo>
                    <a:pt x="7503842" y="1280610"/>
                  </a:lnTo>
                  <a:lnTo>
                    <a:pt x="7512289" y="1280610"/>
                  </a:lnTo>
                  <a:lnTo>
                    <a:pt x="7515822" y="1279151"/>
                  </a:lnTo>
                  <a:lnTo>
                    <a:pt x="7518586" y="1276233"/>
                  </a:lnTo>
                  <a:lnTo>
                    <a:pt x="7521503" y="1273315"/>
                  </a:lnTo>
                  <a:lnTo>
                    <a:pt x="7522962" y="1269783"/>
                  </a:lnTo>
                  <a:lnTo>
                    <a:pt x="7522962" y="1261490"/>
                  </a:lnTo>
                  <a:lnTo>
                    <a:pt x="7521503" y="1257958"/>
                  </a:lnTo>
                  <a:lnTo>
                    <a:pt x="7518586" y="1255040"/>
                  </a:lnTo>
                  <a:lnTo>
                    <a:pt x="7515822" y="1252122"/>
                  </a:lnTo>
                  <a:lnTo>
                    <a:pt x="7512289" y="1250663"/>
                  </a:lnTo>
                  <a:close/>
                </a:path>
                <a:path w="15786100" h="5746115">
                  <a:moveTo>
                    <a:pt x="91452" y="1532665"/>
                  </a:moveTo>
                  <a:lnTo>
                    <a:pt x="43725" y="1546400"/>
                  </a:lnTo>
                  <a:lnTo>
                    <a:pt x="12900" y="1583977"/>
                  </a:lnTo>
                  <a:lnTo>
                    <a:pt x="6910" y="1616285"/>
                  </a:lnTo>
                  <a:lnTo>
                    <a:pt x="8408" y="1633130"/>
                  </a:lnTo>
                  <a:lnTo>
                    <a:pt x="30868" y="1675718"/>
                  </a:lnTo>
                  <a:lnTo>
                    <a:pt x="74276" y="1698394"/>
                  </a:lnTo>
                  <a:lnTo>
                    <a:pt x="91913" y="1699906"/>
                  </a:lnTo>
                  <a:lnTo>
                    <a:pt x="108888" y="1698610"/>
                  </a:lnTo>
                  <a:lnTo>
                    <a:pt x="124106" y="1694723"/>
                  </a:lnTo>
                  <a:lnTo>
                    <a:pt x="137567" y="1688244"/>
                  </a:lnTo>
                  <a:lnTo>
                    <a:pt x="149272" y="1679173"/>
                  </a:lnTo>
                  <a:lnTo>
                    <a:pt x="149468" y="1678943"/>
                  </a:lnTo>
                  <a:lnTo>
                    <a:pt x="92143" y="1678943"/>
                  </a:lnTo>
                  <a:lnTo>
                    <a:pt x="78624" y="1677820"/>
                  </a:lnTo>
                  <a:lnTo>
                    <a:pt x="38081" y="1651444"/>
                  </a:lnTo>
                  <a:lnTo>
                    <a:pt x="28163" y="1616976"/>
                  </a:lnTo>
                  <a:lnTo>
                    <a:pt x="28103" y="1616285"/>
                  </a:lnTo>
                  <a:lnTo>
                    <a:pt x="45841" y="1571595"/>
                  </a:lnTo>
                  <a:lnTo>
                    <a:pt x="91222" y="1553397"/>
                  </a:lnTo>
                  <a:lnTo>
                    <a:pt x="146149" y="1553397"/>
                  </a:lnTo>
                  <a:lnTo>
                    <a:pt x="141253" y="1549222"/>
                  </a:lnTo>
                  <a:lnTo>
                    <a:pt x="132456" y="1543492"/>
                  </a:lnTo>
                  <a:lnTo>
                    <a:pt x="122925" y="1538769"/>
                  </a:lnTo>
                  <a:lnTo>
                    <a:pt x="112876" y="1535372"/>
                  </a:lnTo>
                  <a:lnTo>
                    <a:pt x="102394" y="1533341"/>
                  </a:lnTo>
                  <a:lnTo>
                    <a:pt x="91452" y="1532665"/>
                  </a:lnTo>
                  <a:close/>
                </a:path>
                <a:path w="15786100" h="5746115">
                  <a:moveTo>
                    <a:pt x="170926" y="1616976"/>
                  </a:moveTo>
                  <a:lnTo>
                    <a:pt x="90300" y="1616976"/>
                  </a:lnTo>
                  <a:lnTo>
                    <a:pt x="90300" y="1636327"/>
                  </a:lnTo>
                  <a:lnTo>
                    <a:pt x="149503" y="1636327"/>
                  </a:lnTo>
                  <a:lnTo>
                    <a:pt x="147156" y="1645340"/>
                  </a:lnTo>
                  <a:lnTo>
                    <a:pt x="114027" y="1676006"/>
                  </a:lnTo>
                  <a:lnTo>
                    <a:pt x="92143" y="1678943"/>
                  </a:lnTo>
                  <a:lnTo>
                    <a:pt x="149468" y="1678943"/>
                  </a:lnTo>
                  <a:lnTo>
                    <a:pt x="158746" y="1668030"/>
                  </a:lnTo>
                  <a:lnTo>
                    <a:pt x="165513" y="1655561"/>
                  </a:lnTo>
                  <a:lnTo>
                    <a:pt x="169573" y="1641769"/>
                  </a:lnTo>
                  <a:lnTo>
                    <a:pt x="170926" y="1626651"/>
                  </a:lnTo>
                  <a:lnTo>
                    <a:pt x="170926" y="1616976"/>
                  </a:lnTo>
                  <a:close/>
                </a:path>
                <a:path w="15786100" h="5746115">
                  <a:moveTo>
                    <a:pt x="146149" y="1553397"/>
                  </a:moveTo>
                  <a:lnTo>
                    <a:pt x="91222" y="1553397"/>
                  </a:lnTo>
                  <a:lnTo>
                    <a:pt x="99443" y="1553901"/>
                  </a:lnTo>
                  <a:lnTo>
                    <a:pt x="107289" y="1555413"/>
                  </a:lnTo>
                  <a:lnTo>
                    <a:pt x="142822" y="1582422"/>
                  </a:lnTo>
                  <a:lnTo>
                    <a:pt x="161251" y="1571595"/>
                  </a:lnTo>
                  <a:lnTo>
                    <a:pt x="155651" y="1563274"/>
                  </a:lnTo>
                  <a:lnTo>
                    <a:pt x="148984" y="1555816"/>
                  </a:lnTo>
                  <a:lnTo>
                    <a:pt x="146149" y="1553397"/>
                  </a:lnTo>
                  <a:close/>
                </a:path>
                <a:path w="15786100" h="5746115">
                  <a:moveTo>
                    <a:pt x="259865" y="1535660"/>
                  </a:moveTo>
                  <a:lnTo>
                    <a:pt x="196977" y="1535660"/>
                  </a:lnTo>
                  <a:lnTo>
                    <a:pt x="196977" y="1696911"/>
                  </a:lnTo>
                  <a:lnTo>
                    <a:pt x="259865" y="1696911"/>
                  </a:lnTo>
                  <a:lnTo>
                    <a:pt x="275630" y="1695457"/>
                  </a:lnTo>
                  <a:lnTo>
                    <a:pt x="289984" y="1691095"/>
                  </a:lnTo>
                  <a:lnTo>
                    <a:pt x="302928" y="1683824"/>
                  </a:lnTo>
                  <a:lnTo>
                    <a:pt x="311067" y="1676639"/>
                  </a:lnTo>
                  <a:lnTo>
                    <a:pt x="218400" y="1676639"/>
                  </a:lnTo>
                  <a:lnTo>
                    <a:pt x="218400" y="1555931"/>
                  </a:lnTo>
                  <a:lnTo>
                    <a:pt x="310842" y="1555931"/>
                  </a:lnTo>
                  <a:lnTo>
                    <a:pt x="302928" y="1548876"/>
                  </a:lnTo>
                  <a:lnTo>
                    <a:pt x="289984" y="1541534"/>
                  </a:lnTo>
                  <a:lnTo>
                    <a:pt x="275630" y="1537128"/>
                  </a:lnTo>
                  <a:lnTo>
                    <a:pt x="259865" y="1535660"/>
                  </a:lnTo>
                  <a:close/>
                </a:path>
                <a:path w="15786100" h="5746115">
                  <a:moveTo>
                    <a:pt x="310842" y="1555931"/>
                  </a:moveTo>
                  <a:lnTo>
                    <a:pt x="259865" y="1555931"/>
                  </a:lnTo>
                  <a:lnTo>
                    <a:pt x="271628" y="1557011"/>
                  </a:lnTo>
                  <a:lnTo>
                    <a:pt x="282267" y="1560250"/>
                  </a:lnTo>
                  <a:lnTo>
                    <a:pt x="311926" y="1592616"/>
                  </a:lnTo>
                  <a:lnTo>
                    <a:pt x="315842" y="1616285"/>
                  </a:lnTo>
                  <a:lnTo>
                    <a:pt x="314863" y="1628653"/>
                  </a:lnTo>
                  <a:lnTo>
                    <a:pt x="291784" y="1666921"/>
                  </a:lnTo>
                  <a:lnTo>
                    <a:pt x="259865" y="1676639"/>
                  </a:lnTo>
                  <a:lnTo>
                    <a:pt x="311067" y="1676639"/>
                  </a:lnTo>
                  <a:lnTo>
                    <a:pt x="334976" y="1632569"/>
                  </a:lnTo>
                  <a:lnTo>
                    <a:pt x="336344" y="1616285"/>
                  </a:lnTo>
                  <a:lnTo>
                    <a:pt x="334976" y="1600016"/>
                  </a:lnTo>
                  <a:lnTo>
                    <a:pt x="330873" y="1585071"/>
                  </a:lnTo>
                  <a:lnTo>
                    <a:pt x="324034" y="1571452"/>
                  </a:lnTo>
                  <a:lnTo>
                    <a:pt x="314460" y="1559156"/>
                  </a:lnTo>
                  <a:lnTo>
                    <a:pt x="310842" y="1555931"/>
                  </a:lnTo>
                  <a:close/>
                </a:path>
                <a:path w="15786100" h="5746115">
                  <a:moveTo>
                    <a:pt x="420834" y="1535660"/>
                  </a:moveTo>
                  <a:lnTo>
                    <a:pt x="362323" y="1535660"/>
                  </a:lnTo>
                  <a:lnTo>
                    <a:pt x="362323" y="1696911"/>
                  </a:lnTo>
                  <a:lnTo>
                    <a:pt x="383746" y="1696911"/>
                  </a:lnTo>
                  <a:lnTo>
                    <a:pt x="383746" y="1639321"/>
                  </a:lnTo>
                  <a:lnTo>
                    <a:pt x="420834" y="1639321"/>
                  </a:lnTo>
                  <a:lnTo>
                    <a:pt x="457922" y="1624348"/>
                  </a:lnTo>
                  <a:lnTo>
                    <a:pt x="462114" y="1619280"/>
                  </a:lnTo>
                  <a:lnTo>
                    <a:pt x="383746" y="1619280"/>
                  </a:lnTo>
                  <a:lnTo>
                    <a:pt x="383746" y="1555701"/>
                  </a:lnTo>
                  <a:lnTo>
                    <a:pt x="462160" y="1555701"/>
                  </a:lnTo>
                  <a:lnTo>
                    <a:pt x="457922" y="1550633"/>
                  </a:lnTo>
                  <a:lnTo>
                    <a:pt x="450075" y="1544082"/>
                  </a:lnTo>
                  <a:lnTo>
                    <a:pt x="441278" y="1539403"/>
                  </a:lnTo>
                  <a:lnTo>
                    <a:pt x="431531" y="1536595"/>
                  </a:lnTo>
                  <a:lnTo>
                    <a:pt x="420834" y="1535660"/>
                  </a:lnTo>
                  <a:close/>
                </a:path>
                <a:path w="15786100" h="5746115">
                  <a:moveTo>
                    <a:pt x="462160" y="1555701"/>
                  </a:moveTo>
                  <a:lnTo>
                    <a:pt x="429741" y="1555701"/>
                  </a:lnTo>
                  <a:lnTo>
                    <a:pt x="437113" y="1558695"/>
                  </a:lnTo>
                  <a:lnTo>
                    <a:pt x="448784" y="1570674"/>
                  </a:lnTo>
                  <a:lnTo>
                    <a:pt x="451702" y="1578276"/>
                  </a:lnTo>
                  <a:lnTo>
                    <a:pt x="451702" y="1596551"/>
                  </a:lnTo>
                  <a:lnTo>
                    <a:pt x="448784" y="1604153"/>
                  </a:lnTo>
                  <a:lnTo>
                    <a:pt x="442948" y="1610296"/>
                  </a:lnTo>
                  <a:lnTo>
                    <a:pt x="437113" y="1616285"/>
                  </a:lnTo>
                  <a:lnTo>
                    <a:pt x="429741" y="1619280"/>
                  </a:lnTo>
                  <a:lnTo>
                    <a:pt x="462114" y="1619280"/>
                  </a:lnTo>
                  <a:lnTo>
                    <a:pt x="464473" y="1616429"/>
                  </a:lnTo>
                  <a:lnTo>
                    <a:pt x="469152" y="1607647"/>
                  </a:lnTo>
                  <a:lnTo>
                    <a:pt x="471959" y="1598000"/>
                  </a:lnTo>
                  <a:lnTo>
                    <a:pt x="472895" y="1587490"/>
                  </a:lnTo>
                  <a:lnTo>
                    <a:pt x="472081" y="1578276"/>
                  </a:lnTo>
                  <a:lnTo>
                    <a:pt x="471959" y="1576894"/>
                  </a:lnTo>
                  <a:lnTo>
                    <a:pt x="469152" y="1567219"/>
                  </a:lnTo>
                  <a:lnTo>
                    <a:pt x="464596" y="1558695"/>
                  </a:lnTo>
                  <a:lnTo>
                    <a:pt x="464473" y="1558465"/>
                  </a:lnTo>
                  <a:lnTo>
                    <a:pt x="462160" y="1555701"/>
                  </a:lnTo>
                  <a:close/>
                </a:path>
                <a:path w="15786100" h="5746115">
                  <a:moveTo>
                    <a:pt x="567537" y="1533817"/>
                  </a:moveTo>
                  <a:lnTo>
                    <a:pt x="560012" y="1533817"/>
                  </a:lnTo>
                  <a:lnTo>
                    <a:pt x="556787" y="1535199"/>
                  </a:lnTo>
                  <a:lnTo>
                    <a:pt x="554176" y="1537963"/>
                  </a:lnTo>
                  <a:lnTo>
                    <a:pt x="551565" y="1540574"/>
                  </a:lnTo>
                  <a:lnTo>
                    <a:pt x="550260" y="1543722"/>
                  </a:lnTo>
                  <a:lnTo>
                    <a:pt x="550260" y="1551094"/>
                  </a:lnTo>
                  <a:lnTo>
                    <a:pt x="551565" y="1554242"/>
                  </a:lnTo>
                  <a:lnTo>
                    <a:pt x="556787" y="1559464"/>
                  </a:lnTo>
                  <a:lnTo>
                    <a:pt x="560012" y="1560769"/>
                  </a:lnTo>
                  <a:lnTo>
                    <a:pt x="567537" y="1560769"/>
                  </a:lnTo>
                  <a:lnTo>
                    <a:pt x="570685" y="1559464"/>
                  </a:lnTo>
                  <a:lnTo>
                    <a:pt x="575907" y="1554242"/>
                  </a:lnTo>
                  <a:lnTo>
                    <a:pt x="577212" y="1551094"/>
                  </a:lnTo>
                  <a:lnTo>
                    <a:pt x="577212" y="1543722"/>
                  </a:lnTo>
                  <a:lnTo>
                    <a:pt x="575907" y="1540574"/>
                  </a:lnTo>
                  <a:lnTo>
                    <a:pt x="573296" y="1537963"/>
                  </a:lnTo>
                  <a:lnTo>
                    <a:pt x="570685" y="1535199"/>
                  </a:lnTo>
                  <a:lnTo>
                    <a:pt x="567537" y="1533817"/>
                  </a:lnTo>
                  <a:close/>
                </a:path>
                <a:path w="15786100" h="5746115">
                  <a:moveTo>
                    <a:pt x="573757" y="1581731"/>
                  </a:moveTo>
                  <a:lnTo>
                    <a:pt x="553715" y="1581731"/>
                  </a:lnTo>
                  <a:lnTo>
                    <a:pt x="553715" y="1696911"/>
                  </a:lnTo>
                  <a:lnTo>
                    <a:pt x="573757" y="1696911"/>
                  </a:lnTo>
                  <a:lnTo>
                    <a:pt x="573757" y="1581731"/>
                  </a:lnTo>
                  <a:close/>
                </a:path>
                <a:path w="15786100" h="5746115">
                  <a:moveTo>
                    <a:pt x="614242" y="1663048"/>
                  </a:moveTo>
                  <a:lnTo>
                    <a:pt x="596965" y="1672954"/>
                  </a:lnTo>
                  <a:lnTo>
                    <a:pt x="599931" y="1678756"/>
                  </a:lnTo>
                  <a:lnTo>
                    <a:pt x="603761" y="1683953"/>
                  </a:lnTo>
                  <a:lnTo>
                    <a:pt x="642807" y="1699906"/>
                  </a:lnTo>
                  <a:lnTo>
                    <a:pt x="651820" y="1699316"/>
                  </a:lnTo>
                  <a:lnTo>
                    <a:pt x="681824" y="1681016"/>
                  </a:lnTo>
                  <a:lnTo>
                    <a:pt x="635742" y="1681016"/>
                  </a:lnTo>
                  <a:lnTo>
                    <a:pt x="629893" y="1679461"/>
                  </a:lnTo>
                  <a:lnTo>
                    <a:pt x="628658" y="1678756"/>
                  </a:lnTo>
                  <a:lnTo>
                    <a:pt x="619541" y="1672954"/>
                  </a:lnTo>
                  <a:lnTo>
                    <a:pt x="616085" y="1668577"/>
                  </a:lnTo>
                  <a:lnTo>
                    <a:pt x="614242" y="1663048"/>
                  </a:lnTo>
                  <a:close/>
                </a:path>
                <a:path w="15786100" h="5746115">
                  <a:moveTo>
                    <a:pt x="641885" y="1578737"/>
                  </a:moveTo>
                  <a:lnTo>
                    <a:pt x="603991" y="1599411"/>
                  </a:lnTo>
                  <a:lnTo>
                    <a:pt x="601166" y="1620892"/>
                  </a:lnTo>
                  <a:lnTo>
                    <a:pt x="603339" y="1627035"/>
                  </a:lnTo>
                  <a:lnTo>
                    <a:pt x="636510" y="1646616"/>
                  </a:lnTo>
                  <a:lnTo>
                    <a:pt x="649103" y="1649841"/>
                  </a:lnTo>
                  <a:lnTo>
                    <a:pt x="654478" y="1651991"/>
                  </a:lnTo>
                  <a:lnTo>
                    <a:pt x="658932" y="1654755"/>
                  </a:lnTo>
                  <a:lnTo>
                    <a:pt x="663386" y="1657366"/>
                  </a:lnTo>
                  <a:lnTo>
                    <a:pt x="665612" y="1660898"/>
                  </a:lnTo>
                  <a:lnTo>
                    <a:pt x="665612" y="1670727"/>
                  </a:lnTo>
                  <a:lnTo>
                    <a:pt x="663462" y="1674720"/>
                  </a:lnTo>
                  <a:lnTo>
                    <a:pt x="659162" y="1677331"/>
                  </a:lnTo>
                  <a:lnTo>
                    <a:pt x="654862" y="1679788"/>
                  </a:lnTo>
                  <a:lnTo>
                    <a:pt x="649410" y="1681016"/>
                  </a:lnTo>
                  <a:lnTo>
                    <a:pt x="681824" y="1681016"/>
                  </a:lnTo>
                  <a:lnTo>
                    <a:pt x="682832" y="1679461"/>
                  </a:lnTo>
                  <a:lnTo>
                    <a:pt x="685067" y="1672954"/>
                  </a:lnTo>
                  <a:lnTo>
                    <a:pt x="685121" y="1672795"/>
                  </a:lnTo>
                  <a:lnTo>
                    <a:pt x="685884" y="1665352"/>
                  </a:lnTo>
                  <a:lnTo>
                    <a:pt x="685830" y="1657366"/>
                  </a:lnTo>
                  <a:lnTo>
                    <a:pt x="683657" y="1651146"/>
                  </a:lnTo>
                  <a:lnTo>
                    <a:pt x="679204" y="1646232"/>
                  </a:lnTo>
                  <a:lnTo>
                    <a:pt x="674750" y="1641164"/>
                  </a:lnTo>
                  <a:lnTo>
                    <a:pt x="669375" y="1637632"/>
                  </a:lnTo>
                  <a:lnTo>
                    <a:pt x="663078" y="1635636"/>
                  </a:lnTo>
                  <a:lnTo>
                    <a:pt x="656782" y="1633485"/>
                  </a:lnTo>
                  <a:lnTo>
                    <a:pt x="650485" y="1631643"/>
                  </a:lnTo>
                  <a:lnTo>
                    <a:pt x="644189" y="1630107"/>
                  </a:lnTo>
                  <a:lnTo>
                    <a:pt x="637893" y="1628418"/>
                  </a:lnTo>
                  <a:lnTo>
                    <a:pt x="632517" y="1626268"/>
                  </a:lnTo>
                  <a:lnTo>
                    <a:pt x="628064" y="1623657"/>
                  </a:lnTo>
                  <a:lnTo>
                    <a:pt x="623610" y="1620892"/>
                  </a:lnTo>
                  <a:lnTo>
                    <a:pt x="621383" y="1617283"/>
                  </a:lnTo>
                  <a:lnTo>
                    <a:pt x="621383" y="1607916"/>
                  </a:lnTo>
                  <a:lnTo>
                    <a:pt x="623380" y="1604153"/>
                  </a:lnTo>
                  <a:lnTo>
                    <a:pt x="627373" y="1601542"/>
                  </a:lnTo>
                  <a:lnTo>
                    <a:pt x="631366" y="1598778"/>
                  </a:lnTo>
                  <a:lnTo>
                    <a:pt x="636203" y="1597396"/>
                  </a:lnTo>
                  <a:lnTo>
                    <a:pt x="680755" y="1597396"/>
                  </a:lnTo>
                  <a:lnTo>
                    <a:pt x="679664" y="1595169"/>
                  </a:lnTo>
                  <a:lnTo>
                    <a:pt x="648710" y="1579140"/>
                  </a:lnTo>
                  <a:lnTo>
                    <a:pt x="641885" y="1578737"/>
                  </a:lnTo>
                  <a:close/>
                </a:path>
                <a:path w="15786100" h="5746115">
                  <a:moveTo>
                    <a:pt x="680755" y="1597396"/>
                  </a:moveTo>
                  <a:lnTo>
                    <a:pt x="641885" y="1597396"/>
                  </a:lnTo>
                  <a:lnTo>
                    <a:pt x="650337" y="1598317"/>
                  </a:lnTo>
                  <a:lnTo>
                    <a:pt x="657262" y="1601082"/>
                  </a:lnTo>
                  <a:lnTo>
                    <a:pt x="662661" y="1605689"/>
                  </a:lnTo>
                  <a:lnTo>
                    <a:pt x="666534" y="1612139"/>
                  </a:lnTo>
                  <a:lnTo>
                    <a:pt x="683350" y="1602694"/>
                  </a:lnTo>
                  <a:lnTo>
                    <a:pt x="680755" y="1597396"/>
                  </a:lnTo>
                  <a:close/>
                </a:path>
                <a:path w="15786100" h="5746115">
                  <a:moveTo>
                    <a:pt x="821107" y="1578737"/>
                  </a:moveTo>
                  <a:lnTo>
                    <a:pt x="807855" y="1579860"/>
                  </a:lnTo>
                  <a:lnTo>
                    <a:pt x="808212" y="1579860"/>
                  </a:lnTo>
                  <a:lnTo>
                    <a:pt x="796862" y="1583056"/>
                  </a:lnTo>
                  <a:lnTo>
                    <a:pt x="764957" y="1615479"/>
                  </a:lnTo>
                  <a:lnTo>
                    <a:pt x="760753" y="1639321"/>
                  </a:lnTo>
                  <a:lnTo>
                    <a:pt x="761818" y="1651890"/>
                  </a:lnTo>
                  <a:lnTo>
                    <a:pt x="787071" y="1690317"/>
                  </a:lnTo>
                  <a:lnTo>
                    <a:pt x="822489" y="1699906"/>
                  </a:lnTo>
                  <a:lnTo>
                    <a:pt x="838355" y="1698279"/>
                  </a:lnTo>
                  <a:lnTo>
                    <a:pt x="852090" y="1693398"/>
                  </a:lnTo>
                  <a:lnTo>
                    <a:pt x="863695" y="1685264"/>
                  </a:lnTo>
                  <a:lnTo>
                    <a:pt x="867228" y="1681016"/>
                  </a:lnTo>
                  <a:lnTo>
                    <a:pt x="822950" y="1681016"/>
                  </a:lnTo>
                  <a:lnTo>
                    <a:pt x="815089" y="1680484"/>
                  </a:lnTo>
                  <a:lnTo>
                    <a:pt x="783256" y="1655821"/>
                  </a:lnTo>
                  <a:lnTo>
                    <a:pt x="781255" y="1648536"/>
                  </a:lnTo>
                  <a:lnTo>
                    <a:pt x="877775" y="1648536"/>
                  </a:lnTo>
                  <a:lnTo>
                    <a:pt x="878236" y="1645464"/>
                  </a:lnTo>
                  <a:lnTo>
                    <a:pt x="878466" y="1642469"/>
                  </a:lnTo>
                  <a:lnTo>
                    <a:pt x="878447" y="1639321"/>
                  </a:lnTo>
                  <a:lnTo>
                    <a:pt x="877756" y="1631028"/>
                  </a:lnTo>
                  <a:lnTo>
                    <a:pt x="781255" y="1631028"/>
                  </a:lnTo>
                  <a:lnTo>
                    <a:pt x="783026" y="1623815"/>
                  </a:lnTo>
                  <a:lnTo>
                    <a:pt x="813390" y="1598202"/>
                  </a:lnTo>
                  <a:lnTo>
                    <a:pt x="821107" y="1597626"/>
                  </a:lnTo>
                  <a:lnTo>
                    <a:pt x="863038" y="1597626"/>
                  </a:lnTo>
                  <a:lnTo>
                    <a:pt x="862341" y="1596705"/>
                  </a:lnTo>
                  <a:lnTo>
                    <a:pt x="853804" y="1588844"/>
                  </a:lnTo>
                  <a:lnTo>
                    <a:pt x="844085" y="1583229"/>
                  </a:lnTo>
                  <a:lnTo>
                    <a:pt x="833186" y="1579860"/>
                  </a:lnTo>
                  <a:lnTo>
                    <a:pt x="821107" y="1578737"/>
                  </a:lnTo>
                  <a:close/>
                </a:path>
                <a:path w="15786100" h="5746115">
                  <a:moveTo>
                    <a:pt x="856122" y="1664200"/>
                  </a:moveTo>
                  <a:lnTo>
                    <a:pt x="850161" y="1671557"/>
                  </a:lnTo>
                  <a:lnTo>
                    <a:pt x="842646" y="1676812"/>
                  </a:lnTo>
                  <a:lnTo>
                    <a:pt x="833575" y="1679965"/>
                  </a:lnTo>
                  <a:lnTo>
                    <a:pt x="822950" y="1681016"/>
                  </a:lnTo>
                  <a:lnTo>
                    <a:pt x="867228" y="1681016"/>
                  </a:lnTo>
                  <a:lnTo>
                    <a:pt x="873168" y="1673875"/>
                  </a:lnTo>
                  <a:lnTo>
                    <a:pt x="856122" y="1664200"/>
                  </a:lnTo>
                  <a:close/>
                </a:path>
                <a:path w="15786100" h="5746115">
                  <a:moveTo>
                    <a:pt x="863038" y="1597626"/>
                  </a:moveTo>
                  <a:lnTo>
                    <a:pt x="821107" y="1597626"/>
                  </a:lnTo>
                  <a:lnTo>
                    <a:pt x="828345" y="1598202"/>
                  </a:lnTo>
                  <a:lnTo>
                    <a:pt x="827971" y="1598202"/>
                  </a:lnTo>
                  <a:lnTo>
                    <a:pt x="858195" y="1631028"/>
                  </a:lnTo>
                  <a:lnTo>
                    <a:pt x="877756" y="1631028"/>
                  </a:lnTo>
                  <a:lnTo>
                    <a:pt x="877459" y="1627458"/>
                  </a:lnTo>
                  <a:lnTo>
                    <a:pt x="874529" y="1616631"/>
                  </a:lnTo>
                  <a:lnTo>
                    <a:pt x="874435" y="1616285"/>
                  </a:lnTo>
                  <a:lnTo>
                    <a:pt x="869453" y="1606150"/>
                  </a:lnTo>
                  <a:lnTo>
                    <a:pt x="868765" y="1605199"/>
                  </a:lnTo>
                  <a:lnTo>
                    <a:pt x="863038" y="1597626"/>
                  </a:lnTo>
                  <a:close/>
                </a:path>
                <a:path w="15786100" h="5746115">
                  <a:moveTo>
                    <a:pt x="907141" y="1663048"/>
                  </a:moveTo>
                  <a:lnTo>
                    <a:pt x="889864" y="1672954"/>
                  </a:lnTo>
                  <a:lnTo>
                    <a:pt x="892830" y="1678756"/>
                  </a:lnTo>
                  <a:lnTo>
                    <a:pt x="896659" y="1683953"/>
                  </a:lnTo>
                  <a:lnTo>
                    <a:pt x="935705" y="1699906"/>
                  </a:lnTo>
                  <a:lnTo>
                    <a:pt x="944718" y="1699316"/>
                  </a:lnTo>
                  <a:lnTo>
                    <a:pt x="974723" y="1681016"/>
                  </a:lnTo>
                  <a:lnTo>
                    <a:pt x="928641" y="1681016"/>
                  </a:lnTo>
                  <a:lnTo>
                    <a:pt x="922791" y="1679461"/>
                  </a:lnTo>
                  <a:lnTo>
                    <a:pt x="921557" y="1678756"/>
                  </a:lnTo>
                  <a:lnTo>
                    <a:pt x="912439" y="1672954"/>
                  </a:lnTo>
                  <a:lnTo>
                    <a:pt x="908984" y="1668577"/>
                  </a:lnTo>
                  <a:lnTo>
                    <a:pt x="907141" y="1663048"/>
                  </a:lnTo>
                  <a:close/>
                </a:path>
                <a:path w="15786100" h="5746115">
                  <a:moveTo>
                    <a:pt x="934784" y="1578737"/>
                  </a:moveTo>
                  <a:lnTo>
                    <a:pt x="896890" y="1599411"/>
                  </a:lnTo>
                  <a:lnTo>
                    <a:pt x="894064" y="1620892"/>
                  </a:lnTo>
                  <a:lnTo>
                    <a:pt x="896237" y="1627035"/>
                  </a:lnTo>
                  <a:lnTo>
                    <a:pt x="929409" y="1646616"/>
                  </a:lnTo>
                  <a:lnTo>
                    <a:pt x="942002" y="1649841"/>
                  </a:lnTo>
                  <a:lnTo>
                    <a:pt x="947377" y="1651991"/>
                  </a:lnTo>
                  <a:lnTo>
                    <a:pt x="951831" y="1654755"/>
                  </a:lnTo>
                  <a:lnTo>
                    <a:pt x="956284" y="1657366"/>
                  </a:lnTo>
                  <a:lnTo>
                    <a:pt x="958511" y="1660898"/>
                  </a:lnTo>
                  <a:lnTo>
                    <a:pt x="958511" y="1670727"/>
                  </a:lnTo>
                  <a:lnTo>
                    <a:pt x="956361" y="1674720"/>
                  </a:lnTo>
                  <a:lnTo>
                    <a:pt x="952061" y="1677331"/>
                  </a:lnTo>
                  <a:lnTo>
                    <a:pt x="947761" y="1679788"/>
                  </a:lnTo>
                  <a:lnTo>
                    <a:pt x="942309" y="1681016"/>
                  </a:lnTo>
                  <a:lnTo>
                    <a:pt x="974723" y="1681016"/>
                  </a:lnTo>
                  <a:lnTo>
                    <a:pt x="975730" y="1679461"/>
                  </a:lnTo>
                  <a:lnTo>
                    <a:pt x="977965" y="1672954"/>
                  </a:lnTo>
                  <a:lnTo>
                    <a:pt x="978019" y="1672795"/>
                  </a:lnTo>
                  <a:lnTo>
                    <a:pt x="978783" y="1665352"/>
                  </a:lnTo>
                  <a:lnTo>
                    <a:pt x="978729" y="1657366"/>
                  </a:lnTo>
                  <a:lnTo>
                    <a:pt x="976556" y="1651146"/>
                  </a:lnTo>
                  <a:lnTo>
                    <a:pt x="972102" y="1646232"/>
                  </a:lnTo>
                  <a:lnTo>
                    <a:pt x="967649" y="1641164"/>
                  </a:lnTo>
                  <a:lnTo>
                    <a:pt x="962273" y="1637632"/>
                  </a:lnTo>
                  <a:lnTo>
                    <a:pt x="955977" y="1635636"/>
                  </a:lnTo>
                  <a:lnTo>
                    <a:pt x="949680" y="1633485"/>
                  </a:lnTo>
                  <a:lnTo>
                    <a:pt x="943384" y="1631643"/>
                  </a:lnTo>
                  <a:lnTo>
                    <a:pt x="937087" y="1630107"/>
                  </a:lnTo>
                  <a:lnTo>
                    <a:pt x="930791" y="1628418"/>
                  </a:lnTo>
                  <a:lnTo>
                    <a:pt x="925416" y="1626268"/>
                  </a:lnTo>
                  <a:lnTo>
                    <a:pt x="920962" y="1623657"/>
                  </a:lnTo>
                  <a:lnTo>
                    <a:pt x="916509" y="1620892"/>
                  </a:lnTo>
                  <a:lnTo>
                    <a:pt x="914282" y="1617283"/>
                  </a:lnTo>
                  <a:lnTo>
                    <a:pt x="914282" y="1607916"/>
                  </a:lnTo>
                  <a:lnTo>
                    <a:pt x="916278" y="1604153"/>
                  </a:lnTo>
                  <a:lnTo>
                    <a:pt x="920271" y="1601542"/>
                  </a:lnTo>
                  <a:lnTo>
                    <a:pt x="924264" y="1598778"/>
                  </a:lnTo>
                  <a:lnTo>
                    <a:pt x="929102" y="1597396"/>
                  </a:lnTo>
                  <a:lnTo>
                    <a:pt x="973654" y="1597396"/>
                  </a:lnTo>
                  <a:lnTo>
                    <a:pt x="972563" y="1595169"/>
                  </a:lnTo>
                  <a:lnTo>
                    <a:pt x="941608" y="1579140"/>
                  </a:lnTo>
                  <a:lnTo>
                    <a:pt x="934784" y="1578737"/>
                  </a:lnTo>
                  <a:close/>
                </a:path>
                <a:path w="15786100" h="5746115">
                  <a:moveTo>
                    <a:pt x="973654" y="1597396"/>
                  </a:moveTo>
                  <a:lnTo>
                    <a:pt x="934784" y="1597396"/>
                  </a:lnTo>
                  <a:lnTo>
                    <a:pt x="943235" y="1598317"/>
                  </a:lnTo>
                  <a:lnTo>
                    <a:pt x="950160" y="1601082"/>
                  </a:lnTo>
                  <a:lnTo>
                    <a:pt x="955559" y="1605689"/>
                  </a:lnTo>
                  <a:lnTo>
                    <a:pt x="959432" y="1612139"/>
                  </a:lnTo>
                  <a:lnTo>
                    <a:pt x="976249" y="1602694"/>
                  </a:lnTo>
                  <a:lnTo>
                    <a:pt x="973654" y="1597396"/>
                  </a:lnTo>
                  <a:close/>
                </a:path>
                <a:path w="15786100" h="5746115">
                  <a:moveTo>
                    <a:pt x="1030032" y="1601082"/>
                  </a:moveTo>
                  <a:lnTo>
                    <a:pt x="1009991" y="1601082"/>
                  </a:lnTo>
                  <a:lnTo>
                    <a:pt x="1009991" y="1663509"/>
                  </a:lnTo>
                  <a:lnTo>
                    <a:pt x="1037922" y="1697602"/>
                  </a:lnTo>
                  <a:lnTo>
                    <a:pt x="1048418" y="1697948"/>
                  </a:lnTo>
                  <a:lnTo>
                    <a:pt x="1060670" y="1696911"/>
                  </a:lnTo>
                  <a:lnTo>
                    <a:pt x="1060670" y="1679404"/>
                  </a:lnTo>
                  <a:lnTo>
                    <a:pt x="1043623" y="1679404"/>
                  </a:lnTo>
                  <a:lnTo>
                    <a:pt x="1039016" y="1679250"/>
                  </a:lnTo>
                  <a:lnTo>
                    <a:pt x="1035561" y="1678022"/>
                  </a:lnTo>
                  <a:lnTo>
                    <a:pt x="1033257" y="1675718"/>
                  </a:lnTo>
                  <a:lnTo>
                    <a:pt x="1031204" y="1673371"/>
                  </a:lnTo>
                  <a:lnTo>
                    <a:pt x="1030032" y="1669191"/>
                  </a:lnTo>
                  <a:lnTo>
                    <a:pt x="1030032" y="1601082"/>
                  </a:lnTo>
                  <a:close/>
                </a:path>
                <a:path w="15786100" h="5746115">
                  <a:moveTo>
                    <a:pt x="1060670" y="1678943"/>
                  </a:moveTo>
                  <a:lnTo>
                    <a:pt x="1053913" y="1679250"/>
                  </a:lnTo>
                  <a:lnTo>
                    <a:pt x="1048231" y="1679404"/>
                  </a:lnTo>
                  <a:lnTo>
                    <a:pt x="1060670" y="1679404"/>
                  </a:lnTo>
                  <a:lnTo>
                    <a:pt x="1060670" y="1678943"/>
                  </a:lnTo>
                  <a:close/>
                </a:path>
                <a:path w="15786100" h="5746115">
                  <a:moveTo>
                    <a:pt x="1060670" y="1581731"/>
                  </a:moveTo>
                  <a:lnTo>
                    <a:pt x="987185" y="1581731"/>
                  </a:lnTo>
                  <a:lnTo>
                    <a:pt x="987185" y="1601082"/>
                  </a:lnTo>
                  <a:lnTo>
                    <a:pt x="1060670" y="1601082"/>
                  </a:lnTo>
                  <a:lnTo>
                    <a:pt x="1060670" y="1581731"/>
                  </a:lnTo>
                  <a:close/>
                </a:path>
                <a:path w="15786100" h="5746115">
                  <a:moveTo>
                    <a:pt x="1030032" y="1549481"/>
                  </a:moveTo>
                  <a:lnTo>
                    <a:pt x="1009991" y="1555470"/>
                  </a:lnTo>
                  <a:lnTo>
                    <a:pt x="1009991" y="1581731"/>
                  </a:lnTo>
                  <a:lnTo>
                    <a:pt x="1030032" y="1581731"/>
                  </a:lnTo>
                  <a:lnTo>
                    <a:pt x="1030032" y="1549481"/>
                  </a:lnTo>
                  <a:close/>
                </a:path>
                <a:path w="15786100" h="5746115">
                  <a:moveTo>
                    <a:pt x="1098218" y="1533817"/>
                  </a:moveTo>
                  <a:lnTo>
                    <a:pt x="1090693" y="1533817"/>
                  </a:lnTo>
                  <a:lnTo>
                    <a:pt x="1087468" y="1535199"/>
                  </a:lnTo>
                  <a:lnTo>
                    <a:pt x="1084858" y="1537963"/>
                  </a:lnTo>
                  <a:lnTo>
                    <a:pt x="1082247" y="1540574"/>
                  </a:lnTo>
                  <a:lnTo>
                    <a:pt x="1080942" y="1543722"/>
                  </a:lnTo>
                  <a:lnTo>
                    <a:pt x="1080942" y="1551094"/>
                  </a:lnTo>
                  <a:lnTo>
                    <a:pt x="1082247" y="1554242"/>
                  </a:lnTo>
                  <a:lnTo>
                    <a:pt x="1087468" y="1559464"/>
                  </a:lnTo>
                  <a:lnTo>
                    <a:pt x="1090693" y="1560769"/>
                  </a:lnTo>
                  <a:lnTo>
                    <a:pt x="1098218" y="1560769"/>
                  </a:lnTo>
                  <a:lnTo>
                    <a:pt x="1101367" y="1559464"/>
                  </a:lnTo>
                  <a:lnTo>
                    <a:pt x="1106588" y="1554242"/>
                  </a:lnTo>
                  <a:lnTo>
                    <a:pt x="1107894" y="1551094"/>
                  </a:lnTo>
                  <a:lnTo>
                    <a:pt x="1107894" y="1543722"/>
                  </a:lnTo>
                  <a:lnTo>
                    <a:pt x="1106588" y="1540574"/>
                  </a:lnTo>
                  <a:lnTo>
                    <a:pt x="1103977" y="1537963"/>
                  </a:lnTo>
                  <a:lnTo>
                    <a:pt x="1101367" y="1535199"/>
                  </a:lnTo>
                  <a:lnTo>
                    <a:pt x="1098218" y="1533817"/>
                  </a:lnTo>
                  <a:close/>
                </a:path>
                <a:path w="15786100" h="5746115">
                  <a:moveTo>
                    <a:pt x="1104438" y="1581731"/>
                  </a:moveTo>
                  <a:lnTo>
                    <a:pt x="1084397" y="1581731"/>
                  </a:lnTo>
                  <a:lnTo>
                    <a:pt x="1084397" y="1696911"/>
                  </a:lnTo>
                  <a:lnTo>
                    <a:pt x="1104438" y="1696911"/>
                  </a:lnTo>
                  <a:lnTo>
                    <a:pt x="1104438" y="1581731"/>
                  </a:lnTo>
                  <a:close/>
                </a:path>
                <a:path w="15786100" h="5746115">
                  <a:moveTo>
                    <a:pt x="1155054" y="1581731"/>
                  </a:moveTo>
                  <a:lnTo>
                    <a:pt x="1135013" y="1581731"/>
                  </a:lnTo>
                  <a:lnTo>
                    <a:pt x="1135013" y="1696911"/>
                  </a:lnTo>
                  <a:lnTo>
                    <a:pt x="1155054" y="1696911"/>
                  </a:lnTo>
                  <a:lnTo>
                    <a:pt x="1155054" y="1632871"/>
                  </a:lnTo>
                  <a:lnTo>
                    <a:pt x="1155534" y="1625270"/>
                  </a:lnTo>
                  <a:lnTo>
                    <a:pt x="1176094" y="1597856"/>
                  </a:lnTo>
                  <a:lnTo>
                    <a:pt x="1222913" y="1597856"/>
                  </a:lnTo>
                  <a:lnTo>
                    <a:pt x="1222422" y="1597165"/>
                  </a:lnTo>
                  <a:lnTo>
                    <a:pt x="1155054" y="1597165"/>
                  </a:lnTo>
                  <a:lnTo>
                    <a:pt x="1155054" y="1581731"/>
                  </a:lnTo>
                  <a:close/>
                </a:path>
                <a:path w="15786100" h="5746115">
                  <a:moveTo>
                    <a:pt x="1222913" y="1597856"/>
                  </a:moveTo>
                  <a:lnTo>
                    <a:pt x="1192065" y="1597856"/>
                  </a:lnTo>
                  <a:lnTo>
                    <a:pt x="1197978" y="1600314"/>
                  </a:lnTo>
                  <a:lnTo>
                    <a:pt x="1202278" y="1605228"/>
                  </a:lnTo>
                  <a:lnTo>
                    <a:pt x="1206732" y="1610142"/>
                  </a:lnTo>
                  <a:lnTo>
                    <a:pt x="1208958" y="1617053"/>
                  </a:lnTo>
                  <a:lnTo>
                    <a:pt x="1208958" y="1696911"/>
                  </a:lnTo>
                  <a:lnTo>
                    <a:pt x="1229000" y="1696911"/>
                  </a:lnTo>
                  <a:lnTo>
                    <a:pt x="1229000" y="1632871"/>
                  </a:lnTo>
                  <a:lnTo>
                    <a:pt x="1229435" y="1625270"/>
                  </a:lnTo>
                  <a:lnTo>
                    <a:pt x="1229470" y="1624665"/>
                  </a:lnTo>
                  <a:lnTo>
                    <a:pt x="1247643" y="1598317"/>
                  </a:lnTo>
                  <a:lnTo>
                    <a:pt x="1223241" y="1598317"/>
                  </a:lnTo>
                  <a:lnTo>
                    <a:pt x="1222913" y="1597856"/>
                  </a:lnTo>
                  <a:close/>
                </a:path>
                <a:path w="15786100" h="5746115">
                  <a:moveTo>
                    <a:pt x="1295721" y="1597856"/>
                  </a:moveTo>
                  <a:lnTo>
                    <a:pt x="1265013" y="1597856"/>
                  </a:lnTo>
                  <a:lnTo>
                    <a:pt x="1271156" y="1600314"/>
                  </a:lnTo>
                  <a:lnTo>
                    <a:pt x="1280370" y="1610142"/>
                  </a:lnTo>
                  <a:lnTo>
                    <a:pt x="1282673" y="1617053"/>
                  </a:lnTo>
                  <a:lnTo>
                    <a:pt x="1282673" y="1696911"/>
                  </a:lnTo>
                  <a:lnTo>
                    <a:pt x="1302715" y="1696911"/>
                  </a:lnTo>
                  <a:lnTo>
                    <a:pt x="1302670" y="1624665"/>
                  </a:lnTo>
                  <a:lnTo>
                    <a:pt x="1295977" y="1598188"/>
                  </a:lnTo>
                  <a:lnTo>
                    <a:pt x="1295721" y="1597856"/>
                  </a:lnTo>
                  <a:close/>
                </a:path>
                <a:path w="15786100" h="5746115">
                  <a:moveTo>
                    <a:pt x="1259407" y="1578737"/>
                  </a:moveTo>
                  <a:lnTo>
                    <a:pt x="1248076" y="1579960"/>
                  </a:lnTo>
                  <a:lnTo>
                    <a:pt x="1238272" y="1583632"/>
                  </a:lnTo>
                  <a:lnTo>
                    <a:pt x="1229993" y="1589751"/>
                  </a:lnTo>
                  <a:lnTo>
                    <a:pt x="1223343" y="1598188"/>
                  </a:lnTo>
                  <a:lnTo>
                    <a:pt x="1223241" y="1598317"/>
                  </a:lnTo>
                  <a:lnTo>
                    <a:pt x="1247643" y="1598317"/>
                  </a:lnTo>
                  <a:lnTo>
                    <a:pt x="1248734" y="1597856"/>
                  </a:lnTo>
                  <a:lnTo>
                    <a:pt x="1295721" y="1597856"/>
                  </a:lnTo>
                  <a:lnTo>
                    <a:pt x="1290736" y="1591407"/>
                  </a:lnTo>
                  <a:lnTo>
                    <a:pt x="1284286" y="1585864"/>
                  </a:lnTo>
                  <a:lnTo>
                    <a:pt x="1276914" y="1581904"/>
                  </a:lnTo>
                  <a:lnTo>
                    <a:pt x="1268622" y="1579529"/>
                  </a:lnTo>
                  <a:lnTo>
                    <a:pt x="1259407" y="1578737"/>
                  </a:lnTo>
                  <a:close/>
                </a:path>
                <a:path w="15786100" h="5746115">
                  <a:moveTo>
                    <a:pt x="1189378" y="1578737"/>
                  </a:moveTo>
                  <a:lnTo>
                    <a:pt x="1178104" y="1579960"/>
                  </a:lnTo>
                  <a:lnTo>
                    <a:pt x="1178574" y="1579960"/>
                  </a:lnTo>
                  <a:lnTo>
                    <a:pt x="1169509" y="1583344"/>
                  </a:lnTo>
                  <a:lnTo>
                    <a:pt x="1161605" y="1589103"/>
                  </a:lnTo>
                  <a:lnTo>
                    <a:pt x="1155054" y="1597165"/>
                  </a:lnTo>
                  <a:lnTo>
                    <a:pt x="1222422" y="1597165"/>
                  </a:lnTo>
                  <a:lnTo>
                    <a:pt x="1217151" y="1589751"/>
                  </a:lnTo>
                  <a:lnTo>
                    <a:pt x="1209477" y="1583632"/>
                  </a:lnTo>
                  <a:lnTo>
                    <a:pt x="1200219" y="1579960"/>
                  </a:lnTo>
                  <a:lnTo>
                    <a:pt x="1189378" y="1578737"/>
                  </a:lnTo>
                  <a:close/>
                </a:path>
                <a:path w="15786100" h="5746115">
                  <a:moveTo>
                    <a:pt x="1382334" y="1578737"/>
                  </a:moveTo>
                  <a:lnTo>
                    <a:pt x="1341100" y="1596475"/>
                  </a:lnTo>
                  <a:lnTo>
                    <a:pt x="1324054" y="1639321"/>
                  </a:lnTo>
                  <a:lnTo>
                    <a:pt x="1325119" y="1651516"/>
                  </a:lnTo>
                  <a:lnTo>
                    <a:pt x="1328233" y="1662472"/>
                  </a:lnTo>
                  <a:lnTo>
                    <a:pt x="1328315" y="1662760"/>
                  </a:lnTo>
                  <a:lnTo>
                    <a:pt x="1359932" y="1695529"/>
                  </a:lnTo>
                  <a:lnTo>
                    <a:pt x="1382334" y="1699906"/>
                  </a:lnTo>
                  <a:lnTo>
                    <a:pt x="1395767" y="1698481"/>
                  </a:lnTo>
                  <a:lnTo>
                    <a:pt x="1407501" y="1694204"/>
                  </a:lnTo>
                  <a:lnTo>
                    <a:pt x="1417536" y="1687078"/>
                  </a:lnTo>
                  <a:lnTo>
                    <a:pt x="1422986" y="1680556"/>
                  </a:lnTo>
                  <a:lnTo>
                    <a:pt x="1384868" y="1680556"/>
                  </a:lnTo>
                  <a:lnTo>
                    <a:pt x="1376576" y="1679821"/>
                  </a:lnTo>
                  <a:lnTo>
                    <a:pt x="1347032" y="1655447"/>
                  </a:lnTo>
                  <a:lnTo>
                    <a:pt x="1344095" y="1639321"/>
                  </a:lnTo>
                  <a:lnTo>
                    <a:pt x="1344829" y="1630927"/>
                  </a:lnTo>
                  <a:lnTo>
                    <a:pt x="1368974" y="1601082"/>
                  </a:lnTo>
                  <a:lnTo>
                    <a:pt x="1384868" y="1598087"/>
                  </a:lnTo>
                  <a:lnTo>
                    <a:pt x="1422986" y="1598087"/>
                  </a:lnTo>
                  <a:lnTo>
                    <a:pt x="1417536" y="1591565"/>
                  </a:lnTo>
                  <a:lnTo>
                    <a:pt x="1407501" y="1584438"/>
                  </a:lnTo>
                  <a:lnTo>
                    <a:pt x="1395767" y="1580162"/>
                  </a:lnTo>
                  <a:lnTo>
                    <a:pt x="1382334" y="1578737"/>
                  </a:lnTo>
                  <a:close/>
                </a:path>
                <a:path w="15786100" h="5746115">
                  <a:moveTo>
                    <a:pt x="1445914" y="1677100"/>
                  </a:moveTo>
                  <a:lnTo>
                    <a:pt x="1425872" y="1677100"/>
                  </a:lnTo>
                  <a:lnTo>
                    <a:pt x="1425872" y="1696911"/>
                  </a:lnTo>
                  <a:lnTo>
                    <a:pt x="1445914" y="1696911"/>
                  </a:lnTo>
                  <a:lnTo>
                    <a:pt x="1445914" y="1677100"/>
                  </a:lnTo>
                  <a:close/>
                </a:path>
                <a:path w="15786100" h="5746115">
                  <a:moveTo>
                    <a:pt x="1422986" y="1598087"/>
                  </a:moveTo>
                  <a:lnTo>
                    <a:pt x="1384868" y="1598087"/>
                  </a:lnTo>
                  <a:lnTo>
                    <a:pt x="1393262" y="1598836"/>
                  </a:lnTo>
                  <a:lnTo>
                    <a:pt x="1400936" y="1601082"/>
                  </a:lnTo>
                  <a:lnTo>
                    <a:pt x="1425138" y="1630927"/>
                  </a:lnTo>
                  <a:lnTo>
                    <a:pt x="1425872" y="1639321"/>
                  </a:lnTo>
                  <a:lnTo>
                    <a:pt x="1425138" y="1647730"/>
                  </a:lnTo>
                  <a:lnTo>
                    <a:pt x="1400936" y="1677618"/>
                  </a:lnTo>
                  <a:lnTo>
                    <a:pt x="1384868" y="1680556"/>
                  </a:lnTo>
                  <a:lnTo>
                    <a:pt x="1422986" y="1680556"/>
                  </a:lnTo>
                  <a:lnTo>
                    <a:pt x="1425872" y="1677100"/>
                  </a:lnTo>
                  <a:lnTo>
                    <a:pt x="1445914" y="1677100"/>
                  </a:lnTo>
                  <a:lnTo>
                    <a:pt x="1445914" y="1601542"/>
                  </a:lnTo>
                  <a:lnTo>
                    <a:pt x="1425872" y="1601542"/>
                  </a:lnTo>
                  <a:lnTo>
                    <a:pt x="1422986" y="1598087"/>
                  </a:lnTo>
                  <a:close/>
                </a:path>
                <a:path w="15786100" h="5746115">
                  <a:moveTo>
                    <a:pt x="1445914" y="1581731"/>
                  </a:moveTo>
                  <a:lnTo>
                    <a:pt x="1425872" y="1581731"/>
                  </a:lnTo>
                  <a:lnTo>
                    <a:pt x="1425872" y="1601542"/>
                  </a:lnTo>
                  <a:lnTo>
                    <a:pt x="1445914" y="1601542"/>
                  </a:lnTo>
                  <a:lnTo>
                    <a:pt x="1445914" y="1581731"/>
                  </a:lnTo>
                  <a:close/>
                </a:path>
                <a:path w="15786100" h="5746115">
                  <a:moveTo>
                    <a:pt x="1508298" y="1601082"/>
                  </a:moveTo>
                  <a:lnTo>
                    <a:pt x="1488257" y="1601082"/>
                  </a:lnTo>
                  <a:lnTo>
                    <a:pt x="1488257" y="1663509"/>
                  </a:lnTo>
                  <a:lnTo>
                    <a:pt x="1516188" y="1697602"/>
                  </a:lnTo>
                  <a:lnTo>
                    <a:pt x="1526684" y="1697948"/>
                  </a:lnTo>
                  <a:lnTo>
                    <a:pt x="1538936" y="1696911"/>
                  </a:lnTo>
                  <a:lnTo>
                    <a:pt x="1538936" y="1679404"/>
                  </a:lnTo>
                  <a:lnTo>
                    <a:pt x="1521889" y="1679404"/>
                  </a:lnTo>
                  <a:lnTo>
                    <a:pt x="1517282" y="1679250"/>
                  </a:lnTo>
                  <a:lnTo>
                    <a:pt x="1513827" y="1678022"/>
                  </a:lnTo>
                  <a:lnTo>
                    <a:pt x="1511523" y="1675718"/>
                  </a:lnTo>
                  <a:lnTo>
                    <a:pt x="1509470" y="1673371"/>
                  </a:lnTo>
                  <a:lnTo>
                    <a:pt x="1508298" y="1669191"/>
                  </a:lnTo>
                  <a:lnTo>
                    <a:pt x="1508298" y="1601082"/>
                  </a:lnTo>
                  <a:close/>
                </a:path>
                <a:path w="15786100" h="5746115">
                  <a:moveTo>
                    <a:pt x="1538936" y="1678943"/>
                  </a:moveTo>
                  <a:lnTo>
                    <a:pt x="1532179" y="1679250"/>
                  </a:lnTo>
                  <a:lnTo>
                    <a:pt x="1526496" y="1679404"/>
                  </a:lnTo>
                  <a:lnTo>
                    <a:pt x="1538936" y="1679404"/>
                  </a:lnTo>
                  <a:lnTo>
                    <a:pt x="1538936" y="1678943"/>
                  </a:lnTo>
                  <a:close/>
                </a:path>
                <a:path w="15786100" h="5746115">
                  <a:moveTo>
                    <a:pt x="1538936" y="1581731"/>
                  </a:moveTo>
                  <a:lnTo>
                    <a:pt x="1465451" y="1581731"/>
                  </a:lnTo>
                  <a:lnTo>
                    <a:pt x="1465451" y="1601082"/>
                  </a:lnTo>
                  <a:lnTo>
                    <a:pt x="1538936" y="1601082"/>
                  </a:lnTo>
                  <a:lnTo>
                    <a:pt x="1538936" y="1581731"/>
                  </a:lnTo>
                  <a:close/>
                </a:path>
                <a:path w="15786100" h="5746115">
                  <a:moveTo>
                    <a:pt x="1508298" y="1549481"/>
                  </a:moveTo>
                  <a:lnTo>
                    <a:pt x="1488257" y="1555470"/>
                  </a:lnTo>
                  <a:lnTo>
                    <a:pt x="1488257" y="1581731"/>
                  </a:lnTo>
                  <a:lnTo>
                    <a:pt x="1508298" y="1581731"/>
                  </a:lnTo>
                  <a:lnTo>
                    <a:pt x="1508298" y="1549481"/>
                  </a:lnTo>
                  <a:close/>
                </a:path>
                <a:path w="15786100" h="5746115">
                  <a:moveTo>
                    <a:pt x="1610718" y="1578737"/>
                  </a:moveTo>
                  <a:lnTo>
                    <a:pt x="1597467" y="1579860"/>
                  </a:lnTo>
                  <a:lnTo>
                    <a:pt x="1597823" y="1579860"/>
                  </a:lnTo>
                  <a:lnTo>
                    <a:pt x="1586473" y="1583056"/>
                  </a:lnTo>
                  <a:lnTo>
                    <a:pt x="1554568" y="1615479"/>
                  </a:lnTo>
                  <a:lnTo>
                    <a:pt x="1550364" y="1639321"/>
                  </a:lnTo>
                  <a:lnTo>
                    <a:pt x="1551429" y="1651890"/>
                  </a:lnTo>
                  <a:lnTo>
                    <a:pt x="1576682" y="1690317"/>
                  </a:lnTo>
                  <a:lnTo>
                    <a:pt x="1612100" y="1699906"/>
                  </a:lnTo>
                  <a:lnTo>
                    <a:pt x="1627966" y="1698279"/>
                  </a:lnTo>
                  <a:lnTo>
                    <a:pt x="1641701" y="1693398"/>
                  </a:lnTo>
                  <a:lnTo>
                    <a:pt x="1653306" y="1685264"/>
                  </a:lnTo>
                  <a:lnTo>
                    <a:pt x="1656839" y="1681016"/>
                  </a:lnTo>
                  <a:lnTo>
                    <a:pt x="1612561" y="1681016"/>
                  </a:lnTo>
                  <a:lnTo>
                    <a:pt x="1604700" y="1680484"/>
                  </a:lnTo>
                  <a:lnTo>
                    <a:pt x="1572867" y="1655821"/>
                  </a:lnTo>
                  <a:lnTo>
                    <a:pt x="1570866" y="1648536"/>
                  </a:lnTo>
                  <a:lnTo>
                    <a:pt x="1667386" y="1648536"/>
                  </a:lnTo>
                  <a:lnTo>
                    <a:pt x="1667847" y="1645464"/>
                  </a:lnTo>
                  <a:lnTo>
                    <a:pt x="1668078" y="1642469"/>
                  </a:lnTo>
                  <a:lnTo>
                    <a:pt x="1668058" y="1639321"/>
                  </a:lnTo>
                  <a:lnTo>
                    <a:pt x="1667367" y="1631028"/>
                  </a:lnTo>
                  <a:lnTo>
                    <a:pt x="1570866" y="1631028"/>
                  </a:lnTo>
                  <a:lnTo>
                    <a:pt x="1572637" y="1623815"/>
                  </a:lnTo>
                  <a:lnTo>
                    <a:pt x="1603001" y="1598202"/>
                  </a:lnTo>
                  <a:lnTo>
                    <a:pt x="1610718" y="1597626"/>
                  </a:lnTo>
                  <a:lnTo>
                    <a:pt x="1652649" y="1597626"/>
                  </a:lnTo>
                  <a:lnTo>
                    <a:pt x="1651952" y="1596705"/>
                  </a:lnTo>
                  <a:lnTo>
                    <a:pt x="1643415" y="1588844"/>
                  </a:lnTo>
                  <a:lnTo>
                    <a:pt x="1633696" y="1583229"/>
                  </a:lnTo>
                  <a:lnTo>
                    <a:pt x="1622797" y="1579860"/>
                  </a:lnTo>
                  <a:lnTo>
                    <a:pt x="1610718" y="1578737"/>
                  </a:lnTo>
                  <a:close/>
                </a:path>
                <a:path w="15786100" h="5746115">
                  <a:moveTo>
                    <a:pt x="1645733" y="1664200"/>
                  </a:moveTo>
                  <a:lnTo>
                    <a:pt x="1639772" y="1671557"/>
                  </a:lnTo>
                  <a:lnTo>
                    <a:pt x="1632257" y="1676812"/>
                  </a:lnTo>
                  <a:lnTo>
                    <a:pt x="1623186" y="1679965"/>
                  </a:lnTo>
                  <a:lnTo>
                    <a:pt x="1612561" y="1681016"/>
                  </a:lnTo>
                  <a:lnTo>
                    <a:pt x="1656839" y="1681016"/>
                  </a:lnTo>
                  <a:lnTo>
                    <a:pt x="1662779" y="1673875"/>
                  </a:lnTo>
                  <a:lnTo>
                    <a:pt x="1645733" y="1664200"/>
                  </a:lnTo>
                  <a:close/>
                </a:path>
                <a:path w="15786100" h="5746115">
                  <a:moveTo>
                    <a:pt x="1652649" y="1597626"/>
                  </a:moveTo>
                  <a:lnTo>
                    <a:pt x="1610718" y="1597626"/>
                  </a:lnTo>
                  <a:lnTo>
                    <a:pt x="1617956" y="1598202"/>
                  </a:lnTo>
                  <a:lnTo>
                    <a:pt x="1617582" y="1598202"/>
                  </a:lnTo>
                  <a:lnTo>
                    <a:pt x="1647806" y="1631028"/>
                  </a:lnTo>
                  <a:lnTo>
                    <a:pt x="1667367" y="1631028"/>
                  </a:lnTo>
                  <a:lnTo>
                    <a:pt x="1667070" y="1627458"/>
                  </a:lnTo>
                  <a:lnTo>
                    <a:pt x="1664140" y="1616631"/>
                  </a:lnTo>
                  <a:lnTo>
                    <a:pt x="1664046" y="1616285"/>
                  </a:lnTo>
                  <a:lnTo>
                    <a:pt x="1659064" y="1606150"/>
                  </a:lnTo>
                  <a:lnTo>
                    <a:pt x="1658376" y="1605199"/>
                  </a:lnTo>
                  <a:lnTo>
                    <a:pt x="1652649" y="1597626"/>
                  </a:lnTo>
                  <a:close/>
                </a:path>
                <a:path w="15786100" h="5746115">
                  <a:moveTo>
                    <a:pt x="1742721" y="1578737"/>
                  </a:moveTo>
                  <a:lnTo>
                    <a:pt x="1701487" y="1596475"/>
                  </a:lnTo>
                  <a:lnTo>
                    <a:pt x="1684440" y="1639321"/>
                  </a:lnTo>
                  <a:lnTo>
                    <a:pt x="1685506" y="1651516"/>
                  </a:lnTo>
                  <a:lnTo>
                    <a:pt x="1688620" y="1662472"/>
                  </a:lnTo>
                  <a:lnTo>
                    <a:pt x="1688702" y="1662760"/>
                  </a:lnTo>
                  <a:lnTo>
                    <a:pt x="1720319" y="1695529"/>
                  </a:lnTo>
                  <a:lnTo>
                    <a:pt x="1742721" y="1699906"/>
                  </a:lnTo>
                  <a:lnTo>
                    <a:pt x="1756154" y="1698481"/>
                  </a:lnTo>
                  <a:lnTo>
                    <a:pt x="1767888" y="1694204"/>
                  </a:lnTo>
                  <a:lnTo>
                    <a:pt x="1777923" y="1687078"/>
                  </a:lnTo>
                  <a:lnTo>
                    <a:pt x="1783372" y="1680556"/>
                  </a:lnTo>
                  <a:lnTo>
                    <a:pt x="1745255" y="1680556"/>
                  </a:lnTo>
                  <a:lnTo>
                    <a:pt x="1736962" y="1679821"/>
                  </a:lnTo>
                  <a:lnTo>
                    <a:pt x="1707419" y="1655447"/>
                  </a:lnTo>
                  <a:lnTo>
                    <a:pt x="1704481" y="1639321"/>
                  </a:lnTo>
                  <a:lnTo>
                    <a:pt x="1705216" y="1630927"/>
                  </a:lnTo>
                  <a:lnTo>
                    <a:pt x="1729360" y="1601082"/>
                  </a:lnTo>
                  <a:lnTo>
                    <a:pt x="1745255" y="1598087"/>
                  </a:lnTo>
                  <a:lnTo>
                    <a:pt x="1783372" y="1598087"/>
                  </a:lnTo>
                  <a:lnTo>
                    <a:pt x="1777923" y="1591565"/>
                  </a:lnTo>
                  <a:lnTo>
                    <a:pt x="1767888" y="1584438"/>
                  </a:lnTo>
                  <a:lnTo>
                    <a:pt x="1756154" y="1580162"/>
                  </a:lnTo>
                  <a:lnTo>
                    <a:pt x="1742721" y="1578737"/>
                  </a:lnTo>
                  <a:close/>
                </a:path>
                <a:path w="15786100" h="5746115">
                  <a:moveTo>
                    <a:pt x="1806300" y="1677100"/>
                  </a:moveTo>
                  <a:lnTo>
                    <a:pt x="1786259" y="1677100"/>
                  </a:lnTo>
                  <a:lnTo>
                    <a:pt x="1786259" y="1696911"/>
                  </a:lnTo>
                  <a:lnTo>
                    <a:pt x="1806300" y="1696911"/>
                  </a:lnTo>
                  <a:lnTo>
                    <a:pt x="1806300" y="1677100"/>
                  </a:lnTo>
                  <a:close/>
                </a:path>
                <a:path w="15786100" h="5746115">
                  <a:moveTo>
                    <a:pt x="1783372" y="1598087"/>
                  </a:moveTo>
                  <a:lnTo>
                    <a:pt x="1745255" y="1598087"/>
                  </a:lnTo>
                  <a:lnTo>
                    <a:pt x="1753649" y="1598836"/>
                  </a:lnTo>
                  <a:lnTo>
                    <a:pt x="1761323" y="1601082"/>
                  </a:lnTo>
                  <a:lnTo>
                    <a:pt x="1785525" y="1630927"/>
                  </a:lnTo>
                  <a:lnTo>
                    <a:pt x="1786259" y="1639321"/>
                  </a:lnTo>
                  <a:lnTo>
                    <a:pt x="1785525" y="1647730"/>
                  </a:lnTo>
                  <a:lnTo>
                    <a:pt x="1761323" y="1677618"/>
                  </a:lnTo>
                  <a:lnTo>
                    <a:pt x="1745255" y="1680556"/>
                  </a:lnTo>
                  <a:lnTo>
                    <a:pt x="1783372" y="1680556"/>
                  </a:lnTo>
                  <a:lnTo>
                    <a:pt x="1786259" y="1677100"/>
                  </a:lnTo>
                  <a:lnTo>
                    <a:pt x="1806300" y="1677100"/>
                  </a:lnTo>
                  <a:lnTo>
                    <a:pt x="1806300" y="1601542"/>
                  </a:lnTo>
                  <a:lnTo>
                    <a:pt x="1786259" y="1601542"/>
                  </a:lnTo>
                  <a:lnTo>
                    <a:pt x="1783372" y="1598087"/>
                  </a:lnTo>
                  <a:close/>
                </a:path>
                <a:path w="15786100" h="5746115">
                  <a:moveTo>
                    <a:pt x="1806300" y="1535660"/>
                  </a:moveTo>
                  <a:lnTo>
                    <a:pt x="1786259" y="1535660"/>
                  </a:lnTo>
                  <a:lnTo>
                    <a:pt x="1786259" y="1601542"/>
                  </a:lnTo>
                  <a:lnTo>
                    <a:pt x="1806300" y="1601542"/>
                  </a:lnTo>
                  <a:lnTo>
                    <a:pt x="1806300" y="1535660"/>
                  </a:lnTo>
                  <a:close/>
                </a:path>
                <a:path w="15786100" h="5746115">
                  <a:moveTo>
                    <a:pt x="1911762" y="1581731"/>
                  </a:moveTo>
                  <a:lnTo>
                    <a:pt x="1891721" y="1581731"/>
                  </a:lnTo>
                  <a:lnTo>
                    <a:pt x="1891721" y="1652452"/>
                  </a:lnTo>
                  <a:lnTo>
                    <a:pt x="1910538" y="1692779"/>
                  </a:lnTo>
                  <a:lnTo>
                    <a:pt x="1936410" y="1699906"/>
                  </a:lnTo>
                  <a:lnTo>
                    <a:pt x="1948159" y="1698682"/>
                  </a:lnTo>
                  <a:lnTo>
                    <a:pt x="1958295" y="1695011"/>
                  </a:lnTo>
                  <a:lnTo>
                    <a:pt x="1966818" y="1688892"/>
                  </a:lnTo>
                  <a:lnTo>
                    <a:pt x="1973357" y="1680786"/>
                  </a:lnTo>
                  <a:lnTo>
                    <a:pt x="1931419" y="1680786"/>
                  </a:lnTo>
                  <a:lnTo>
                    <a:pt x="1924432" y="1678252"/>
                  </a:lnTo>
                  <a:lnTo>
                    <a:pt x="1919364" y="1673184"/>
                  </a:lnTo>
                  <a:lnTo>
                    <a:pt x="1914296" y="1667963"/>
                  </a:lnTo>
                  <a:lnTo>
                    <a:pt x="1911762" y="1660668"/>
                  </a:lnTo>
                  <a:lnTo>
                    <a:pt x="1911762" y="1581731"/>
                  </a:lnTo>
                  <a:close/>
                </a:path>
                <a:path w="15786100" h="5746115">
                  <a:moveTo>
                    <a:pt x="1993770" y="1581731"/>
                  </a:moveTo>
                  <a:lnTo>
                    <a:pt x="1973729" y="1581731"/>
                  </a:lnTo>
                  <a:lnTo>
                    <a:pt x="1973729" y="1642777"/>
                  </a:lnTo>
                  <a:lnTo>
                    <a:pt x="1973153" y="1651833"/>
                  </a:lnTo>
                  <a:lnTo>
                    <a:pt x="1947026" y="1680325"/>
                  </a:lnTo>
                  <a:lnTo>
                    <a:pt x="1973729" y="1680325"/>
                  </a:lnTo>
                  <a:lnTo>
                    <a:pt x="1973729" y="1696911"/>
                  </a:lnTo>
                  <a:lnTo>
                    <a:pt x="1993770" y="1696911"/>
                  </a:lnTo>
                  <a:lnTo>
                    <a:pt x="1993770" y="1581731"/>
                  </a:lnTo>
                  <a:close/>
                </a:path>
                <a:path w="15786100" h="5746115">
                  <a:moveTo>
                    <a:pt x="1973729" y="1680325"/>
                  </a:moveTo>
                  <a:lnTo>
                    <a:pt x="1946029" y="1680325"/>
                  </a:lnTo>
                  <a:lnTo>
                    <a:pt x="1940326" y="1680786"/>
                  </a:lnTo>
                  <a:lnTo>
                    <a:pt x="1973357" y="1680786"/>
                  </a:lnTo>
                  <a:lnTo>
                    <a:pt x="1973729" y="1680325"/>
                  </a:lnTo>
                  <a:close/>
                </a:path>
                <a:path w="15786100" h="5746115">
                  <a:moveTo>
                    <a:pt x="2034192" y="1663048"/>
                  </a:moveTo>
                  <a:lnTo>
                    <a:pt x="2016916" y="1672954"/>
                  </a:lnTo>
                  <a:lnTo>
                    <a:pt x="2019881" y="1678756"/>
                  </a:lnTo>
                  <a:lnTo>
                    <a:pt x="2023711" y="1683953"/>
                  </a:lnTo>
                  <a:lnTo>
                    <a:pt x="2062757" y="1699906"/>
                  </a:lnTo>
                  <a:lnTo>
                    <a:pt x="2071770" y="1699316"/>
                  </a:lnTo>
                  <a:lnTo>
                    <a:pt x="2101775" y="1681016"/>
                  </a:lnTo>
                  <a:lnTo>
                    <a:pt x="2055693" y="1681016"/>
                  </a:lnTo>
                  <a:lnTo>
                    <a:pt x="2049843" y="1679461"/>
                  </a:lnTo>
                  <a:lnTo>
                    <a:pt x="2048608" y="1678756"/>
                  </a:lnTo>
                  <a:lnTo>
                    <a:pt x="2039491" y="1672954"/>
                  </a:lnTo>
                  <a:lnTo>
                    <a:pt x="2036035" y="1668577"/>
                  </a:lnTo>
                  <a:lnTo>
                    <a:pt x="2034192" y="1663048"/>
                  </a:lnTo>
                  <a:close/>
                </a:path>
                <a:path w="15786100" h="5746115">
                  <a:moveTo>
                    <a:pt x="2061836" y="1578737"/>
                  </a:moveTo>
                  <a:lnTo>
                    <a:pt x="2023941" y="1599411"/>
                  </a:lnTo>
                  <a:lnTo>
                    <a:pt x="2021116" y="1620892"/>
                  </a:lnTo>
                  <a:lnTo>
                    <a:pt x="2023289" y="1627035"/>
                  </a:lnTo>
                  <a:lnTo>
                    <a:pt x="2056460" y="1646616"/>
                  </a:lnTo>
                  <a:lnTo>
                    <a:pt x="2069053" y="1649841"/>
                  </a:lnTo>
                  <a:lnTo>
                    <a:pt x="2074429" y="1651991"/>
                  </a:lnTo>
                  <a:lnTo>
                    <a:pt x="2078882" y="1654755"/>
                  </a:lnTo>
                  <a:lnTo>
                    <a:pt x="2083336" y="1657366"/>
                  </a:lnTo>
                  <a:lnTo>
                    <a:pt x="2085563" y="1660898"/>
                  </a:lnTo>
                  <a:lnTo>
                    <a:pt x="2085563" y="1670727"/>
                  </a:lnTo>
                  <a:lnTo>
                    <a:pt x="2083413" y="1674720"/>
                  </a:lnTo>
                  <a:lnTo>
                    <a:pt x="2079113" y="1677331"/>
                  </a:lnTo>
                  <a:lnTo>
                    <a:pt x="2074813" y="1679788"/>
                  </a:lnTo>
                  <a:lnTo>
                    <a:pt x="2069361" y="1681016"/>
                  </a:lnTo>
                  <a:lnTo>
                    <a:pt x="2101775" y="1681016"/>
                  </a:lnTo>
                  <a:lnTo>
                    <a:pt x="2102782" y="1679461"/>
                  </a:lnTo>
                  <a:lnTo>
                    <a:pt x="2105017" y="1672954"/>
                  </a:lnTo>
                  <a:lnTo>
                    <a:pt x="2105071" y="1672795"/>
                  </a:lnTo>
                  <a:lnTo>
                    <a:pt x="2105834" y="1665352"/>
                  </a:lnTo>
                  <a:lnTo>
                    <a:pt x="2105781" y="1657366"/>
                  </a:lnTo>
                  <a:lnTo>
                    <a:pt x="2103607" y="1651146"/>
                  </a:lnTo>
                  <a:lnTo>
                    <a:pt x="2099154" y="1646232"/>
                  </a:lnTo>
                  <a:lnTo>
                    <a:pt x="2094700" y="1641164"/>
                  </a:lnTo>
                  <a:lnTo>
                    <a:pt x="2089325" y="1637632"/>
                  </a:lnTo>
                  <a:lnTo>
                    <a:pt x="2083029" y="1635636"/>
                  </a:lnTo>
                  <a:lnTo>
                    <a:pt x="2076732" y="1633485"/>
                  </a:lnTo>
                  <a:lnTo>
                    <a:pt x="2070436" y="1631643"/>
                  </a:lnTo>
                  <a:lnTo>
                    <a:pt x="2064139" y="1630107"/>
                  </a:lnTo>
                  <a:lnTo>
                    <a:pt x="2057843" y="1628418"/>
                  </a:lnTo>
                  <a:lnTo>
                    <a:pt x="2052468" y="1626268"/>
                  </a:lnTo>
                  <a:lnTo>
                    <a:pt x="2048014" y="1623657"/>
                  </a:lnTo>
                  <a:lnTo>
                    <a:pt x="2043560" y="1620892"/>
                  </a:lnTo>
                  <a:lnTo>
                    <a:pt x="2041334" y="1617283"/>
                  </a:lnTo>
                  <a:lnTo>
                    <a:pt x="2041334" y="1607916"/>
                  </a:lnTo>
                  <a:lnTo>
                    <a:pt x="2043330" y="1604153"/>
                  </a:lnTo>
                  <a:lnTo>
                    <a:pt x="2047323" y="1601542"/>
                  </a:lnTo>
                  <a:lnTo>
                    <a:pt x="2051316" y="1598778"/>
                  </a:lnTo>
                  <a:lnTo>
                    <a:pt x="2056153" y="1597396"/>
                  </a:lnTo>
                  <a:lnTo>
                    <a:pt x="2100705" y="1597396"/>
                  </a:lnTo>
                  <a:lnTo>
                    <a:pt x="2099615" y="1595169"/>
                  </a:lnTo>
                  <a:lnTo>
                    <a:pt x="2068660" y="1579140"/>
                  </a:lnTo>
                  <a:lnTo>
                    <a:pt x="2061836" y="1578737"/>
                  </a:lnTo>
                  <a:close/>
                </a:path>
                <a:path w="15786100" h="5746115">
                  <a:moveTo>
                    <a:pt x="2100705" y="1597396"/>
                  </a:moveTo>
                  <a:lnTo>
                    <a:pt x="2061836" y="1597396"/>
                  </a:lnTo>
                  <a:lnTo>
                    <a:pt x="2070287" y="1598317"/>
                  </a:lnTo>
                  <a:lnTo>
                    <a:pt x="2077212" y="1601082"/>
                  </a:lnTo>
                  <a:lnTo>
                    <a:pt x="2082611" y="1605689"/>
                  </a:lnTo>
                  <a:lnTo>
                    <a:pt x="2086484" y="1612139"/>
                  </a:lnTo>
                  <a:lnTo>
                    <a:pt x="2103300" y="1602694"/>
                  </a:lnTo>
                  <a:lnTo>
                    <a:pt x="2100705" y="1597396"/>
                  </a:lnTo>
                  <a:close/>
                </a:path>
                <a:path w="15786100" h="5746115">
                  <a:moveTo>
                    <a:pt x="2142260" y="1533817"/>
                  </a:moveTo>
                  <a:lnTo>
                    <a:pt x="2134735" y="1533817"/>
                  </a:lnTo>
                  <a:lnTo>
                    <a:pt x="2131510" y="1535199"/>
                  </a:lnTo>
                  <a:lnTo>
                    <a:pt x="2128899" y="1537963"/>
                  </a:lnTo>
                  <a:lnTo>
                    <a:pt x="2126288" y="1540574"/>
                  </a:lnTo>
                  <a:lnTo>
                    <a:pt x="2124983" y="1543722"/>
                  </a:lnTo>
                  <a:lnTo>
                    <a:pt x="2124983" y="1551094"/>
                  </a:lnTo>
                  <a:lnTo>
                    <a:pt x="2126288" y="1554242"/>
                  </a:lnTo>
                  <a:lnTo>
                    <a:pt x="2131510" y="1559464"/>
                  </a:lnTo>
                  <a:lnTo>
                    <a:pt x="2134735" y="1560769"/>
                  </a:lnTo>
                  <a:lnTo>
                    <a:pt x="2142260" y="1560769"/>
                  </a:lnTo>
                  <a:lnTo>
                    <a:pt x="2145408" y="1559464"/>
                  </a:lnTo>
                  <a:lnTo>
                    <a:pt x="2150630" y="1554242"/>
                  </a:lnTo>
                  <a:lnTo>
                    <a:pt x="2151935" y="1551094"/>
                  </a:lnTo>
                  <a:lnTo>
                    <a:pt x="2151935" y="1543722"/>
                  </a:lnTo>
                  <a:lnTo>
                    <a:pt x="2150630" y="1540574"/>
                  </a:lnTo>
                  <a:lnTo>
                    <a:pt x="2148019" y="1537963"/>
                  </a:lnTo>
                  <a:lnTo>
                    <a:pt x="2145408" y="1535199"/>
                  </a:lnTo>
                  <a:lnTo>
                    <a:pt x="2142260" y="1533817"/>
                  </a:lnTo>
                  <a:close/>
                </a:path>
                <a:path w="15786100" h="5746115">
                  <a:moveTo>
                    <a:pt x="2148480" y="1581731"/>
                  </a:moveTo>
                  <a:lnTo>
                    <a:pt x="2128438" y="1581731"/>
                  </a:lnTo>
                  <a:lnTo>
                    <a:pt x="2128438" y="1696911"/>
                  </a:lnTo>
                  <a:lnTo>
                    <a:pt x="2148480" y="1696911"/>
                  </a:lnTo>
                  <a:lnTo>
                    <a:pt x="2148480" y="1581731"/>
                  </a:lnTo>
                  <a:close/>
                </a:path>
                <a:path w="15786100" h="5746115">
                  <a:moveTo>
                    <a:pt x="2199096" y="1581731"/>
                  </a:moveTo>
                  <a:lnTo>
                    <a:pt x="2179054" y="1581731"/>
                  </a:lnTo>
                  <a:lnTo>
                    <a:pt x="2179054" y="1696911"/>
                  </a:lnTo>
                  <a:lnTo>
                    <a:pt x="2199096" y="1696911"/>
                  </a:lnTo>
                  <a:lnTo>
                    <a:pt x="2199096" y="1635866"/>
                  </a:lnTo>
                  <a:lnTo>
                    <a:pt x="2199672" y="1626824"/>
                  </a:lnTo>
                  <a:lnTo>
                    <a:pt x="2225006" y="1598548"/>
                  </a:lnTo>
                  <a:lnTo>
                    <a:pt x="2224152" y="1598548"/>
                  </a:lnTo>
                  <a:lnTo>
                    <a:pt x="2226935" y="1598317"/>
                  </a:lnTo>
                  <a:lnTo>
                    <a:pt x="2199096" y="1598317"/>
                  </a:lnTo>
                  <a:lnTo>
                    <a:pt x="2199096" y="1581731"/>
                  </a:lnTo>
                  <a:close/>
                </a:path>
                <a:path w="15786100" h="5746115">
                  <a:moveTo>
                    <a:pt x="2273702" y="1597856"/>
                  </a:moveTo>
                  <a:lnTo>
                    <a:pt x="2241405" y="1597856"/>
                  </a:lnTo>
                  <a:lnTo>
                    <a:pt x="2248393" y="1600467"/>
                  </a:lnTo>
                  <a:lnTo>
                    <a:pt x="2253460" y="1605689"/>
                  </a:lnTo>
                  <a:lnTo>
                    <a:pt x="2258528" y="1610756"/>
                  </a:lnTo>
                  <a:lnTo>
                    <a:pt x="2261062" y="1617975"/>
                  </a:lnTo>
                  <a:lnTo>
                    <a:pt x="2261062" y="1696911"/>
                  </a:lnTo>
                  <a:lnTo>
                    <a:pt x="2281104" y="1696911"/>
                  </a:lnTo>
                  <a:lnTo>
                    <a:pt x="2281104" y="1626191"/>
                  </a:lnTo>
                  <a:lnTo>
                    <a:pt x="2280341" y="1615825"/>
                  </a:lnTo>
                  <a:lnTo>
                    <a:pt x="2278051" y="1606610"/>
                  </a:lnTo>
                  <a:lnTo>
                    <a:pt x="2274236" y="1598548"/>
                  </a:lnTo>
                  <a:lnTo>
                    <a:pt x="2273702" y="1597856"/>
                  </a:lnTo>
                  <a:close/>
                </a:path>
                <a:path w="15786100" h="5746115">
                  <a:moveTo>
                    <a:pt x="2236414" y="1578737"/>
                  </a:moveTo>
                  <a:lnTo>
                    <a:pt x="2224666" y="1579960"/>
                  </a:lnTo>
                  <a:lnTo>
                    <a:pt x="2214530" y="1583632"/>
                  </a:lnTo>
                  <a:lnTo>
                    <a:pt x="2206006" y="1589751"/>
                  </a:lnTo>
                  <a:lnTo>
                    <a:pt x="2199096" y="1598317"/>
                  </a:lnTo>
                  <a:lnTo>
                    <a:pt x="2226935" y="1598317"/>
                  </a:lnTo>
                  <a:lnTo>
                    <a:pt x="2232498" y="1597856"/>
                  </a:lnTo>
                  <a:lnTo>
                    <a:pt x="2273702" y="1597856"/>
                  </a:lnTo>
                  <a:lnTo>
                    <a:pt x="2268895" y="1591637"/>
                  </a:lnTo>
                  <a:lnTo>
                    <a:pt x="2262286" y="1585993"/>
                  </a:lnTo>
                  <a:lnTo>
                    <a:pt x="2254670" y="1581962"/>
                  </a:lnTo>
                  <a:lnTo>
                    <a:pt x="2246046" y="1579543"/>
                  </a:lnTo>
                  <a:lnTo>
                    <a:pt x="2236414" y="1578737"/>
                  </a:lnTo>
                  <a:close/>
                </a:path>
                <a:path w="15786100" h="5746115">
                  <a:moveTo>
                    <a:pt x="2328662" y="1707968"/>
                  </a:moveTo>
                  <a:lnTo>
                    <a:pt x="2311155" y="1717874"/>
                  </a:lnTo>
                  <a:lnTo>
                    <a:pt x="2315157" y="1724266"/>
                  </a:lnTo>
                  <a:lnTo>
                    <a:pt x="2320024" y="1729853"/>
                  </a:lnTo>
                  <a:lnTo>
                    <a:pt x="2356406" y="1745517"/>
                  </a:lnTo>
                  <a:lnTo>
                    <a:pt x="2365750" y="1745978"/>
                  </a:lnTo>
                  <a:lnTo>
                    <a:pt x="2377412" y="1745085"/>
                  </a:lnTo>
                  <a:lnTo>
                    <a:pt x="2388210" y="1742407"/>
                  </a:lnTo>
                  <a:lnTo>
                    <a:pt x="2398144" y="1737944"/>
                  </a:lnTo>
                  <a:lnTo>
                    <a:pt x="2407215" y="1731696"/>
                  </a:lnTo>
                  <a:lnTo>
                    <a:pt x="2411486" y="1727319"/>
                  </a:lnTo>
                  <a:lnTo>
                    <a:pt x="2366211" y="1727319"/>
                  </a:lnTo>
                  <a:lnTo>
                    <a:pt x="2353325" y="1726109"/>
                  </a:lnTo>
                  <a:lnTo>
                    <a:pt x="2342772" y="1722481"/>
                  </a:lnTo>
                  <a:lnTo>
                    <a:pt x="2334551" y="1716434"/>
                  </a:lnTo>
                  <a:lnTo>
                    <a:pt x="2328662" y="1707968"/>
                  </a:lnTo>
                  <a:close/>
                </a:path>
                <a:path w="15786100" h="5746115">
                  <a:moveTo>
                    <a:pt x="2424492" y="1675718"/>
                  </a:moveTo>
                  <a:lnTo>
                    <a:pt x="2404681" y="1675718"/>
                  </a:lnTo>
                  <a:lnTo>
                    <a:pt x="2404604" y="1692995"/>
                  </a:lnTo>
                  <a:lnTo>
                    <a:pt x="2404242" y="1697314"/>
                  </a:lnTo>
                  <a:lnTo>
                    <a:pt x="2404122" y="1698754"/>
                  </a:lnTo>
                  <a:lnTo>
                    <a:pt x="2404033" y="1699819"/>
                  </a:lnTo>
                  <a:lnTo>
                    <a:pt x="2402089" y="1706701"/>
                  </a:lnTo>
                  <a:lnTo>
                    <a:pt x="2366211" y="1727319"/>
                  </a:lnTo>
                  <a:lnTo>
                    <a:pt x="2411486" y="1727319"/>
                  </a:lnTo>
                  <a:lnTo>
                    <a:pt x="2414773" y="1723950"/>
                  </a:lnTo>
                  <a:lnTo>
                    <a:pt x="2420172" y="1714764"/>
                  </a:lnTo>
                  <a:lnTo>
                    <a:pt x="2423412" y="1704139"/>
                  </a:lnTo>
                  <a:lnTo>
                    <a:pt x="2424285" y="1694377"/>
                  </a:lnTo>
                  <a:lnTo>
                    <a:pt x="2424409" y="1692995"/>
                  </a:lnTo>
                  <a:lnTo>
                    <a:pt x="2424492" y="1675718"/>
                  </a:lnTo>
                  <a:close/>
                </a:path>
                <a:path w="15786100" h="5746115">
                  <a:moveTo>
                    <a:pt x="2361373" y="1578737"/>
                  </a:moveTo>
                  <a:lnTo>
                    <a:pt x="2319678" y="1596244"/>
                  </a:lnTo>
                  <a:lnTo>
                    <a:pt x="2302631" y="1638630"/>
                  </a:lnTo>
                  <a:lnTo>
                    <a:pt x="2303697" y="1650710"/>
                  </a:lnTo>
                  <a:lnTo>
                    <a:pt x="2306839" y="1661652"/>
                  </a:lnTo>
                  <a:lnTo>
                    <a:pt x="2306893" y="1661839"/>
                  </a:lnTo>
                  <a:lnTo>
                    <a:pt x="2338625" y="1694377"/>
                  </a:lnTo>
                  <a:lnTo>
                    <a:pt x="2361373" y="1698754"/>
                  </a:lnTo>
                  <a:lnTo>
                    <a:pt x="2374619" y="1697314"/>
                  </a:lnTo>
                  <a:lnTo>
                    <a:pt x="2386252" y="1692995"/>
                  </a:lnTo>
                  <a:lnTo>
                    <a:pt x="2396273" y="1685796"/>
                  </a:lnTo>
                  <a:lnTo>
                    <a:pt x="2401414" y="1679634"/>
                  </a:lnTo>
                  <a:lnTo>
                    <a:pt x="2363677" y="1679634"/>
                  </a:lnTo>
                  <a:lnTo>
                    <a:pt x="2355283" y="1678900"/>
                  </a:lnTo>
                  <a:lnTo>
                    <a:pt x="2325610" y="1654698"/>
                  </a:lnTo>
                  <a:lnTo>
                    <a:pt x="2322673" y="1638630"/>
                  </a:lnTo>
                  <a:lnTo>
                    <a:pt x="2323407" y="1630337"/>
                  </a:lnTo>
                  <a:lnTo>
                    <a:pt x="2347609" y="1600794"/>
                  </a:lnTo>
                  <a:lnTo>
                    <a:pt x="2363677" y="1597856"/>
                  </a:lnTo>
                  <a:lnTo>
                    <a:pt x="2401606" y="1597856"/>
                  </a:lnTo>
                  <a:lnTo>
                    <a:pt x="2396359" y="1591565"/>
                  </a:lnTo>
                  <a:lnTo>
                    <a:pt x="2386367" y="1584438"/>
                  </a:lnTo>
                  <a:lnTo>
                    <a:pt x="2374705" y="1580162"/>
                  </a:lnTo>
                  <a:lnTo>
                    <a:pt x="2361373" y="1578737"/>
                  </a:lnTo>
                  <a:close/>
                </a:path>
                <a:path w="15786100" h="5746115">
                  <a:moveTo>
                    <a:pt x="2401606" y="1597856"/>
                  </a:moveTo>
                  <a:lnTo>
                    <a:pt x="2363677" y="1597856"/>
                  </a:lnTo>
                  <a:lnTo>
                    <a:pt x="2372070" y="1598591"/>
                  </a:lnTo>
                  <a:lnTo>
                    <a:pt x="2379744" y="1600794"/>
                  </a:lnTo>
                  <a:lnTo>
                    <a:pt x="2403946" y="1630337"/>
                  </a:lnTo>
                  <a:lnTo>
                    <a:pt x="2404681" y="1638630"/>
                  </a:lnTo>
                  <a:lnTo>
                    <a:pt x="2403946" y="1647024"/>
                  </a:lnTo>
                  <a:lnTo>
                    <a:pt x="2379744" y="1676697"/>
                  </a:lnTo>
                  <a:lnTo>
                    <a:pt x="2363677" y="1679634"/>
                  </a:lnTo>
                  <a:lnTo>
                    <a:pt x="2401414" y="1679634"/>
                  </a:lnTo>
                  <a:lnTo>
                    <a:pt x="2404681" y="1675718"/>
                  </a:lnTo>
                  <a:lnTo>
                    <a:pt x="2424492" y="1675718"/>
                  </a:lnTo>
                  <a:lnTo>
                    <a:pt x="2424492" y="1601542"/>
                  </a:lnTo>
                  <a:lnTo>
                    <a:pt x="2404681" y="1601542"/>
                  </a:lnTo>
                  <a:lnTo>
                    <a:pt x="2401606" y="1597856"/>
                  </a:lnTo>
                  <a:close/>
                </a:path>
                <a:path w="15786100" h="5746115">
                  <a:moveTo>
                    <a:pt x="2424492" y="1581731"/>
                  </a:moveTo>
                  <a:lnTo>
                    <a:pt x="2404681" y="1581731"/>
                  </a:lnTo>
                  <a:lnTo>
                    <a:pt x="2404681" y="1601542"/>
                  </a:lnTo>
                  <a:lnTo>
                    <a:pt x="2424492" y="1601542"/>
                  </a:lnTo>
                  <a:lnTo>
                    <a:pt x="2424492" y="1581731"/>
                  </a:lnTo>
                  <a:close/>
                </a:path>
                <a:path w="15786100" h="5746115">
                  <a:moveTo>
                    <a:pt x="2544466" y="1601082"/>
                  </a:moveTo>
                  <a:lnTo>
                    <a:pt x="2524424" y="1601082"/>
                  </a:lnTo>
                  <a:lnTo>
                    <a:pt x="2524424" y="1663509"/>
                  </a:lnTo>
                  <a:lnTo>
                    <a:pt x="2552355" y="1697602"/>
                  </a:lnTo>
                  <a:lnTo>
                    <a:pt x="2562851" y="1697948"/>
                  </a:lnTo>
                  <a:lnTo>
                    <a:pt x="2575104" y="1696911"/>
                  </a:lnTo>
                  <a:lnTo>
                    <a:pt x="2575104" y="1679404"/>
                  </a:lnTo>
                  <a:lnTo>
                    <a:pt x="2558057" y="1679404"/>
                  </a:lnTo>
                  <a:lnTo>
                    <a:pt x="2553450" y="1679250"/>
                  </a:lnTo>
                  <a:lnTo>
                    <a:pt x="2549994" y="1678022"/>
                  </a:lnTo>
                  <a:lnTo>
                    <a:pt x="2547691" y="1675718"/>
                  </a:lnTo>
                  <a:lnTo>
                    <a:pt x="2545637" y="1673371"/>
                  </a:lnTo>
                  <a:lnTo>
                    <a:pt x="2544466" y="1669191"/>
                  </a:lnTo>
                  <a:lnTo>
                    <a:pt x="2544466" y="1601082"/>
                  </a:lnTo>
                  <a:close/>
                </a:path>
                <a:path w="15786100" h="5746115">
                  <a:moveTo>
                    <a:pt x="2575104" y="1678943"/>
                  </a:moveTo>
                  <a:lnTo>
                    <a:pt x="2568346" y="1679250"/>
                  </a:lnTo>
                  <a:lnTo>
                    <a:pt x="2562664" y="1679404"/>
                  </a:lnTo>
                  <a:lnTo>
                    <a:pt x="2575104" y="1679404"/>
                  </a:lnTo>
                  <a:lnTo>
                    <a:pt x="2575104" y="1678943"/>
                  </a:lnTo>
                  <a:close/>
                </a:path>
                <a:path w="15786100" h="5746115">
                  <a:moveTo>
                    <a:pt x="2575104" y="1581731"/>
                  </a:moveTo>
                  <a:lnTo>
                    <a:pt x="2501619" y="1581731"/>
                  </a:lnTo>
                  <a:lnTo>
                    <a:pt x="2501619" y="1601082"/>
                  </a:lnTo>
                  <a:lnTo>
                    <a:pt x="2575104" y="1601082"/>
                  </a:lnTo>
                  <a:lnTo>
                    <a:pt x="2575104" y="1581731"/>
                  </a:lnTo>
                  <a:close/>
                </a:path>
                <a:path w="15786100" h="5746115">
                  <a:moveTo>
                    <a:pt x="2544466" y="1549481"/>
                  </a:moveTo>
                  <a:lnTo>
                    <a:pt x="2524424" y="1555470"/>
                  </a:lnTo>
                  <a:lnTo>
                    <a:pt x="2524424" y="1581731"/>
                  </a:lnTo>
                  <a:lnTo>
                    <a:pt x="2544466" y="1581731"/>
                  </a:lnTo>
                  <a:lnTo>
                    <a:pt x="2544466" y="1549481"/>
                  </a:lnTo>
                  <a:close/>
                </a:path>
                <a:path w="15786100" h="5746115">
                  <a:moveTo>
                    <a:pt x="2618872" y="1535660"/>
                  </a:moveTo>
                  <a:lnTo>
                    <a:pt x="2598831" y="1535660"/>
                  </a:lnTo>
                  <a:lnTo>
                    <a:pt x="2598831" y="1696911"/>
                  </a:lnTo>
                  <a:lnTo>
                    <a:pt x="2618872" y="1696911"/>
                  </a:lnTo>
                  <a:lnTo>
                    <a:pt x="2618872" y="1635866"/>
                  </a:lnTo>
                  <a:lnTo>
                    <a:pt x="2619448" y="1626824"/>
                  </a:lnTo>
                  <a:lnTo>
                    <a:pt x="2644782" y="1598548"/>
                  </a:lnTo>
                  <a:lnTo>
                    <a:pt x="2643928" y="1598548"/>
                  </a:lnTo>
                  <a:lnTo>
                    <a:pt x="2646711" y="1598317"/>
                  </a:lnTo>
                  <a:lnTo>
                    <a:pt x="2618872" y="1598317"/>
                  </a:lnTo>
                  <a:lnTo>
                    <a:pt x="2618872" y="1535660"/>
                  </a:lnTo>
                  <a:close/>
                </a:path>
                <a:path w="15786100" h="5746115">
                  <a:moveTo>
                    <a:pt x="2693478" y="1597856"/>
                  </a:moveTo>
                  <a:lnTo>
                    <a:pt x="2661181" y="1597856"/>
                  </a:lnTo>
                  <a:lnTo>
                    <a:pt x="2668169" y="1600467"/>
                  </a:lnTo>
                  <a:lnTo>
                    <a:pt x="2673237" y="1605689"/>
                  </a:lnTo>
                  <a:lnTo>
                    <a:pt x="2678304" y="1610756"/>
                  </a:lnTo>
                  <a:lnTo>
                    <a:pt x="2680838" y="1617975"/>
                  </a:lnTo>
                  <a:lnTo>
                    <a:pt x="2680838" y="1696911"/>
                  </a:lnTo>
                  <a:lnTo>
                    <a:pt x="2700880" y="1696911"/>
                  </a:lnTo>
                  <a:lnTo>
                    <a:pt x="2700880" y="1626191"/>
                  </a:lnTo>
                  <a:lnTo>
                    <a:pt x="2700117" y="1615825"/>
                  </a:lnTo>
                  <a:lnTo>
                    <a:pt x="2697828" y="1606610"/>
                  </a:lnTo>
                  <a:lnTo>
                    <a:pt x="2694012" y="1598548"/>
                  </a:lnTo>
                  <a:lnTo>
                    <a:pt x="2693478" y="1597856"/>
                  </a:lnTo>
                  <a:close/>
                </a:path>
                <a:path w="15786100" h="5746115">
                  <a:moveTo>
                    <a:pt x="2656190" y="1578737"/>
                  </a:moveTo>
                  <a:lnTo>
                    <a:pt x="2644442" y="1579960"/>
                  </a:lnTo>
                  <a:lnTo>
                    <a:pt x="2634306" y="1583632"/>
                  </a:lnTo>
                  <a:lnTo>
                    <a:pt x="2625783" y="1589751"/>
                  </a:lnTo>
                  <a:lnTo>
                    <a:pt x="2618872" y="1598317"/>
                  </a:lnTo>
                  <a:lnTo>
                    <a:pt x="2646711" y="1598317"/>
                  </a:lnTo>
                  <a:lnTo>
                    <a:pt x="2652274" y="1597856"/>
                  </a:lnTo>
                  <a:lnTo>
                    <a:pt x="2693478" y="1597856"/>
                  </a:lnTo>
                  <a:lnTo>
                    <a:pt x="2688671" y="1591637"/>
                  </a:lnTo>
                  <a:lnTo>
                    <a:pt x="2682062" y="1585993"/>
                  </a:lnTo>
                  <a:lnTo>
                    <a:pt x="2674446" y="1581962"/>
                  </a:lnTo>
                  <a:lnTo>
                    <a:pt x="2665822" y="1579543"/>
                  </a:lnTo>
                  <a:lnTo>
                    <a:pt x="2656190" y="1578737"/>
                  </a:lnTo>
                  <a:close/>
                </a:path>
                <a:path w="15786100" h="5746115">
                  <a:moveTo>
                    <a:pt x="2748899" y="1581731"/>
                  </a:moveTo>
                  <a:lnTo>
                    <a:pt x="2728858" y="1581731"/>
                  </a:lnTo>
                  <a:lnTo>
                    <a:pt x="2728858" y="1696911"/>
                  </a:lnTo>
                  <a:lnTo>
                    <a:pt x="2748899" y="1696911"/>
                  </a:lnTo>
                  <a:lnTo>
                    <a:pt x="2748899" y="1635866"/>
                  </a:lnTo>
                  <a:lnTo>
                    <a:pt x="2749561" y="1627069"/>
                  </a:lnTo>
                  <a:lnTo>
                    <a:pt x="2776623" y="1601082"/>
                  </a:lnTo>
                  <a:lnTo>
                    <a:pt x="2748899" y="1601082"/>
                  </a:lnTo>
                  <a:lnTo>
                    <a:pt x="2748899" y="1581731"/>
                  </a:lnTo>
                  <a:close/>
                </a:path>
                <a:path w="15786100" h="5746115">
                  <a:moveTo>
                    <a:pt x="2784835" y="1579658"/>
                  </a:moveTo>
                  <a:lnTo>
                    <a:pt x="2772828" y="1580997"/>
                  </a:lnTo>
                  <a:lnTo>
                    <a:pt x="2762836" y="1585014"/>
                  </a:lnTo>
                  <a:lnTo>
                    <a:pt x="2754860" y="1591709"/>
                  </a:lnTo>
                  <a:lnTo>
                    <a:pt x="2748899" y="1601082"/>
                  </a:lnTo>
                  <a:lnTo>
                    <a:pt x="2776623" y="1601082"/>
                  </a:lnTo>
                  <a:lnTo>
                    <a:pt x="2777723" y="1600851"/>
                  </a:lnTo>
                  <a:lnTo>
                    <a:pt x="2784835" y="1600621"/>
                  </a:lnTo>
                  <a:lnTo>
                    <a:pt x="2784835" y="1579658"/>
                  </a:lnTo>
                  <a:close/>
                </a:path>
                <a:path w="15786100" h="5746115">
                  <a:moveTo>
                    <a:pt x="2852050" y="1578737"/>
                  </a:moveTo>
                  <a:lnTo>
                    <a:pt x="2838798" y="1579860"/>
                  </a:lnTo>
                  <a:lnTo>
                    <a:pt x="2839155" y="1579860"/>
                  </a:lnTo>
                  <a:lnTo>
                    <a:pt x="2827804" y="1583056"/>
                  </a:lnTo>
                  <a:lnTo>
                    <a:pt x="2795899" y="1615479"/>
                  </a:lnTo>
                  <a:lnTo>
                    <a:pt x="2791695" y="1639321"/>
                  </a:lnTo>
                  <a:lnTo>
                    <a:pt x="2792761" y="1651890"/>
                  </a:lnTo>
                  <a:lnTo>
                    <a:pt x="2818014" y="1690317"/>
                  </a:lnTo>
                  <a:lnTo>
                    <a:pt x="2853432" y="1699906"/>
                  </a:lnTo>
                  <a:lnTo>
                    <a:pt x="2869298" y="1698279"/>
                  </a:lnTo>
                  <a:lnTo>
                    <a:pt x="2883033" y="1693398"/>
                  </a:lnTo>
                  <a:lnTo>
                    <a:pt x="2894637" y="1685264"/>
                  </a:lnTo>
                  <a:lnTo>
                    <a:pt x="2898170" y="1681016"/>
                  </a:lnTo>
                  <a:lnTo>
                    <a:pt x="2853892" y="1681016"/>
                  </a:lnTo>
                  <a:lnTo>
                    <a:pt x="2846031" y="1680484"/>
                  </a:lnTo>
                  <a:lnTo>
                    <a:pt x="2814199" y="1655821"/>
                  </a:lnTo>
                  <a:lnTo>
                    <a:pt x="2812197" y="1648536"/>
                  </a:lnTo>
                  <a:lnTo>
                    <a:pt x="2908718" y="1648536"/>
                  </a:lnTo>
                  <a:lnTo>
                    <a:pt x="2909179" y="1645464"/>
                  </a:lnTo>
                  <a:lnTo>
                    <a:pt x="2909409" y="1642469"/>
                  </a:lnTo>
                  <a:lnTo>
                    <a:pt x="2909390" y="1639321"/>
                  </a:lnTo>
                  <a:lnTo>
                    <a:pt x="2908699" y="1631028"/>
                  </a:lnTo>
                  <a:lnTo>
                    <a:pt x="2812197" y="1631028"/>
                  </a:lnTo>
                  <a:lnTo>
                    <a:pt x="2813968" y="1623815"/>
                  </a:lnTo>
                  <a:lnTo>
                    <a:pt x="2844333" y="1598202"/>
                  </a:lnTo>
                  <a:lnTo>
                    <a:pt x="2852050" y="1597626"/>
                  </a:lnTo>
                  <a:lnTo>
                    <a:pt x="2893981" y="1597626"/>
                  </a:lnTo>
                  <a:lnTo>
                    <a:pt x="2893284" y="1596705"/>
                  </a:lnTo>
                  <a:lnTo>
                    <a:pt x="2884746" y="1588844"/>
                  </a:lnTo>
                  <a:lnTo>
                    <a:pt x="2875028" y="1583229"/>
                  </a:lnTo>
                  <a:lnTo>
                    <a:pt x="2864129" y="1579860"/>
                  </a:lnTo>
                  <a:lnTo>
                    <a:pt x="2852050" y="1578737"/>
                  </a:lnTo>
                  <a:close/>
                </a:path>
                <a:path w="15786100" h="5746115">
                  <a:moveTo>
                    <a:pt x="2887064" y="1664200"/>
                  </a:moveTo>
                  <a:lnTo>
                    <a:pt x="2881104" y="1671557"/>
                  </a:lnTo>
                  <a:lnTo>
                    <a:pt x="2873588" y="1676812"/>
                  </a:lnTo>
                  <a:lnTo>
                    <a:pt x="2864518" y="1679965"/>
                  </a:lnTo>
                  <a:lnTo>
                    <a:pt x="2853892" y="1681016"/>
                  </a:lnTo>
                  <a:lnTo>
                    <a:pt x="2898170" y="1681016"/>
                  </a:lnTo>
                  <a:lnTo>
                    <a:pt x="2904111" y="1673875"/>
                  </a:lnTo>
                  <a:lnTo>
                    <a:pt x="2887064" y="1664200"/>
                  </a:lnTo>
                  <a:close/>
                </a:path>
                <a:path w="15786100" h="5746115">
                  <a:moveTo>
                    <a:pt x="2893981" y="1597626"/>
                  </a:moveTo>
                  <a:lnTo>
                    <a:pt x="2852050" y="1597626"/>
                  </a:lnTo>
                  <a:lnTo>
                    <a:pt x="2859287" y="1598202"/>
                  </a:lnTo>
                  <a:lnTo>
                    <a:pt x="2858914" y="1598202"/>
                  </a:lnTo>
                  <a:lnTo>
                    <a:pt x="2889137" y="1631028"/>
                  </a:lnTo>
                  <a:lnTo>
                    <a:pt x="2908699" y="1631028"/>
                  </a:lnTo>
                  <a:lnTo>
                    <a:pt x="2908401" y="1627458"/>
                  </a:lnTo>
                  <a:lnTo>
                    <a:pt x="2905471" y="1616631"/>
                  </a:lnTo>
                  <a:lnTo>
                    <a:pt x="2905378" y="1616285"/>
                  </a:lnTo>
                  <a:lnTo>
                    <a:pt x="2900395" y="1606150"/>
                  </a:lnTo>
                  <a:lnTo>
                    <a:pt x="2899707" y="1605199"/>
                  </a:lnTo>
                  <a:lnTo>
                    <a:pt x="2893981" y="1597626"/>
                  </a:lnTo>
                  <a:close/>
                </a:path>
                <a:path w="15786100" h="5746115">
                  <a:moveTo>
                    <a:pt x="2986126" y="1578737"/>
                  </a:moveTo>
                  <a:lnTo>
                    <a:pt x="2972875" y="1579860"/>
                  </a:lnTo>
                  <a:lnTo>
                    <a:pt x="2973231" y="1579860"/>
                  </a:lnTo>
                  <a:lnTo>
                    <a:pt x="2961881" y="1583056"/>
                  </a:lnTo>
                  <a:lnTo>
                    <a:pt x="2929976" y="1615479"/>
                  </a:lnTo>
                  <a:lnTo>
                    <a:pt x="2925772" y="1639321"/>
                  </a:lnTo>
                  <a:lnTo>
                    <a:pt x="2926837" y="1651890"/>
                  </a:lnTo>
                  <a:lnTo>
                    <a:pt x="2952090" y="1690317"/>
                  </a:lnTo>
                  <a:lnTo>
                    <a:pt x="2987508" y="1699906"/>
                  </a:lnTo>
                  <a:lnTo>
                    <a:pt x="3003374" y="1698279"/>
                  </a:lnTo>
                  <a:lnTo>
                    <a:pt x="3017109" y="1693398"/>
                  </a:lnTo>
                  <a:lnTo>
                    <a:pt x="3028714" y="1685264"/>
                  </a:lnTo>
                  <a:lnTo>
                    <a:pt x="3032247" y="1681016"/>
                  </a:lnTo>
                  <a:lnTo>
                    <a:pt x="2987969" y="1681016"/>
                  </a:lnTo>
                  <a:lnTo>
                    <a:pt x="2980108" y="1680484"/>
                  </a:lnTo>
                  <a:lnTo>
                    <a:pt x="2948275" y="1655821"/>
                  </a:lnTo>
                  <a:lnTo>
                    <a:pt x="2946274" y="1648536"/>
                  </a:lnTo>
                  <a:lnTo>
                    <a:pt x="3042794" y="1648536"/>
                  </a:lnTo>
                  <a:lnTo>
                    <a:pt x="3043255" y="1645464"/>
                  </a:lnTo>
                  <a:lnTo>
                    <a:pt x="3043486" y="1642469"/>
                  </a:lnTo>
                  <a:lnTo>
                    <a:pt x="3043466" y="1639321"/>
                  </a:lnTo>
                  <a:lnTo>
                    <a:pt x="3042775" y="1631028"/>
                  </a:lnTo>
                  <a:lnTo>
                    <a:pt x="2946274" y="1631028"/>
                  </a:lnTo>
                  <a:lnTo>
                    <a:pt x="2948045" y="1623815"/>
                  </a:lnTo>
                  <a:lnTo>
                    <a:pt x="2978409" y="1598202"/>
                  </a:lnTo>
                  <a:lnTo>
                    <a:pt x="2986126" y="1597626"/>
                  </a:lnTo>
                  <a:lnTo>
                    <a:pt x="3028057" y="1597626"/>
                  </a:lnTo>
                  <a:lnTo>
                    <a:pt x="3027360" y="1596705"/>
                  </a:lnTo>
                  <a:lnTo>
                    <a:pt x="3018823" y="1588844"/>
                  </a:lnTo>
                  <a:lnTo>
                    <a:pt x="3009104" y="1583229"/>
                  </a:lnTo>
                  <a:lnTo>
                    <a:pt x="2998205" y="1579860"/>
                  </a:lnTo>
                  <a:lnTo>
                    <a:pt x="2986126" y="1578737"/>
                  </a:lnTo>
                  <a:close/>
                </a:path>
                <a:path w="15786100" h="5746115">
                  <a:moveTo>
                    <a:pt x="3021141" y="1664200"/>
                  </a:moveTo>
                  <a:lnTo>
                    <a:pt x="3015180" y="1671557"/>
                  </a:lnTo>
                  <a:lnTo>
                    <a:pt x="3007665" y="1676812"/>
                  </a:lnTo>
                  <a:lnTo>
                    <a:pt x="2998594" y="1679965"/>
                  </a:lnTo>
                  <a:lnTo>
                    <a:pt x="2987969" y="1681016"/>
                  </a:lnTo>
                  <a:lnTo>
                    <a:pt x="3032247" y="1681016"/>
                  </a:lnTo>
                  <a:lnTo>
                    <a:pt x="3038187" y="1673875"/>
                  </a:lnTo>
                  <a:lnTo>
                    <a:pt x="3021141" y="1664200"/>
                  </a:lnTo>
                  <a:close/>
                </a:path>
                <a:path w="15786100" h="5746115">
                  <a:moveTo>
                    <a:pt x="3028057" y="1597626"/>
                  </a:moveTo>
                  <a:lnTo>
                    <a:pt x="2986126" y="1597626"/>
                  </a:lnTo>
                  <a:lnTo>
                    <a:pt x="2993364" y="1598202"/>
                  </a:lnTo>
                  <a:lnTo>
                    <a:pt x="2992990" y="1598202"/>
                  </a:lnTo>
                  <a:lnTo>
                    <a:pt x="3023214" y="1631028"/>
                  </a:lnTo>
                  <a:lnTo>
                    <a:pt x="3042775" y="1631028"/>
                  </a:lnTo>
                  <a:lnTo>
                    <a:pt x="3033784" y="1605199"/>
                  </a:lnTo>
                  <a:lnTo>
                    <a:pt x="3028057" y="1597626"/>
                  </a:lnTo>
                  <a:close/>
                </a:path>
                <a:path w="15786100" h="5746115">
                  <a:moveTo>
                    <a:pt x="3144154" y="1581731"/>
                  </a:moveTo>
                  <a:lnTo>
                    <a:pt x="3124113" y="1581731"/>
                  </a:lnTo>
                  <a:lnTo>
                    <a:pt x="3124113" y="1696911"/>
                  </a:lnTo>
                  <a:lnTo>
                    <a:pt x="3144154" y="1696911"/>
                  </a:lnTo>
                  <a:lnTo>
                    <a:pt x="3144154" y="1632871"/>
                  </a:lnTo>
                  <a:lnTo>
                    <a:pt x="3144635" y="1625270"/>
                  </a:lnTo>
                  <a:lnTo>
                    <a:pt x="3165194" y="1597856"/>
                  </a:lnTo>
                  <a:lnTo>
                    <a:pt x="3212013" y="1597856"/>
                  </a:lnTo>
                  <a:lnTo>
                    <a:pt x="3211522" y="1597165"/>
                  </a:lnTo>
                  <a:lnTo>
                    <a:pt x="3144154" y="1597165"/>
                  </a:lnTo>
                  <a:lnTo>
                    <a:pt x="3144154" y="1581731"/>
                  </a:lnTo>
                  <a:close/>
                </a:path>
                <a:path w="15786100" h="5746115">
                  <a:moveTo>
                    <a:pt x="3212013" y="1597856"/>
                  </a:moveTo>
                  <a:lnTo>
                    <a:pt x="3181165" y="1597856"/>
                  </a:lnTo>
                  <a:lnTo>
                    <a:pt x="3187078" y="1600314"/>
                  </a:lnTo>
                  <a:lnTo>
                    <a:pt x="3191378" y="1605228"/>
                  </a:lnTo>
                  <a:lnTo>
                    <a:pt x="3195832" y="1610142"/>
                  </a:lnTo>
                  <a:lnTo>
                    <a:pt x="3198059" y="1617053"/>
                  </a:lnTo>
                  <a:lnTo>
                    <a:pt x="3198059" y="1696911"/>
                  </a:lnTo>
                  <a:lnTo>
                    <a:pt x="3218100" y="1696911"/>
                  </a:lnTo>
                  <a:lnTo>
                    <a:pt x="3218100" y="1632871"/>
                  </a:lnTo>
                  <a:lnTo>
                    <a:pt x="3218535" y="1625270"/>
                  </a:lnTo>
                  <a:lnTo>
                    <a:pt x="3218570" y="1624665"/>
                  </a:lnTo>
                  <a:lnTo>
                    <a:pt x="3236743" y="1598317"/>
                  </a:lnTo>
                  <a:lnTo>
                    <a:pt x="3212341" y="1598317"/>
                  </a:lnTo>
                  <a:lnTo>
                    <a:pt x="3212013" y="1597856"/>
                  </a:lnTo>
                  <a:close/>
                </a:path>
                <a:path w="15786100" h="5746115">
                  <a:moveTo>
                    <a:pt x="3284821" y="1597856"/>
                  </a:moveTo>
                  <a:lnTo>
                    <a:pt x="3254113" y="1597856"/>
                  </a:lnTo>
                  <a:lnTo>
                    <a:pt x="3260256" y="1600314"/>
                  </a:lnTo>
                  <a:lnTo>
                    <a:pt x="3269470" y="1610142"/>
                  </a:lnTo>
                  <a:lnTo>
                    <a:pt x="3271773" y="1617053"/>
                  </a:lnTo>
                  <a:lnTo>
                    <a:pt x="3271773" y="1696911"/>
                  </a:lnTo>
                  <a:lnTo>
                    <a:pt x="3291815" y="1696911"/>
                  </a:lnTo>
                  <a:lnTo>
                    <a:pt x="3291770" y="1624665"/>
                  </a:lnTo>
                  <a:lnTo>
                    <a:pt x="3291066" y="1615119"/>
                  </a:lnTo>
                  <a:lnTo>
                    <a:pt x="3288820" y="1606092"/>
                  </a:lnTo>
                  <a:lnTo>
                    <a:pt x="3285138" y="1598317"/>
                  </a:lnTo>
                  <a:lnTo>
                    <a:pt x="3285077" y="1598188"/>
                  </a:lnTo>
                  <a:lnTo>
                    <a:pt x="3284821" y="1597856"/>
                  </a:lnTo>
                  <a:close/>
                </a:path>
                <a:path w="15786100" h="5746115">
                  <a:moveTo>
                    <a:pt x="3248507" y="1578737"/>
                  </a:moveTo>
                  <a:lnTo>
                    <a:pt x="3237176" y="1579960"/>
                  </a:lnTo>
                  <a:lnTo>
                    <a:pt x="3227372" y="1583632"/>
                  </a:lnTo>
                  <a:lnTo>
                    <a:pt x="3219093" y="1589751"/>
                  </a:lnTo>
                  <a:lnTo>
                    <a:pt x="3212443" y="1598188"/>
                  </a:lnTo>
                  <a:lnTo>
                    <a:pt x="3212341" y="1598317"/>
                  </a:lnTo>
                  <a:lnTo>
                    <a:pt x="3236743" y="1598317"/>
                  </a:lnTo>
                  <a:lnTo>
                    <a:pt x="3237834" y="1597856"/>
                  </a:lnTo>
                  <a:lnTo>
                    <a:pt x="3284821" y="1597856"/>
                  </a:lnTo>
                  <a:lnTo>
                    <a:pt x="3279836" y="1591407"/>
                  </a:lnTo>
                  <a:lnTo>
                    <a:pt x="3273386" y="1585864"/>
                  </a:lnTo>
                  <a:lnTo>
                    <a:pt x="3266015" y="1581904"/>
                  </a:lnTo>
                  <a:lnTo>
                    <a:pt x="3257722" y="1579529"/>
                  </a:lnTo>
                  <a:lnTo>
                    <a:pt x="3248507" y="1578737"/>
                  </a:lnTo>
                  <a:close/>
                </a:path>
                <a:path w="15786100" h="5746115">
                  <a:moveTo>
                    <a:pt x="3178478" y="1578737"/>
                  </a:moveTo>
                  <a:lnTo>
                    <a:pt x="3167204" y="1579960"/>
                  </a:lnTo>
                  <a:lnTo>
                    <a:pt x="3167674" y="1579960"/>
                  </a:lnTo>
                  <a:lnTo>
                    <a:pt x="3158610" y="1583344"/>
                  </a:lnTo>
                  <a:lnTo>
                    <a:pt x="3150705" y="1589103"/>
                  </a:lnTo>
                  <a:lnTo>
                    <a:pt x="3144154" y="1597165"/>
                  </a:lnTo>
                  <a:lnTo>
                    <a:pt x="3211522" y="1597165"/>
                  </a:lnTo>
                  <a:lnTo>
                    <a:pt x="3206251" y="1589751"/>
                  </a:lnTo>
                  <a:lnTo>
                    <a:pt x="3198577" y="1583632"/>
                  </a:lnTo>
                  <a:lnTo>
                    <a:pt x="3189319" y="1579960"/>
                  </a:lnTo>
                  <a:lnTo>
                    <a:pt x="3178478" y="1578737"/>
                  </a:lnTo>
                  <a:close/>
                </a:path>
                <a:path w="15786100" h="5746115">
                  <a:moveTo>
                    <a:pt x="3373508" y="1578737"/>
                  </a:moveTo>
                  <a:lnTo>
                    <a:pt x="3360257" y="1579860"/>
                  </a:lnTo>
                  <a:lnTo>
                    <a:pt x="3360613" y="1579860"/>
                  </a:lnTo>
                  <a:lnTo>
                    <a:pt x="3349263" y="1583056"/>
                  </a:lnTo>
                  <a:lnTo>
                    <a:pt x="3317358" y="1615479"/>
                  </a:lnTo>
                  <a:lnTo>
                    <a:pt x="3313154" y="1639321"/>
                  </a:lnTo>
                  <a:lnTo>
                    <a:pt x="3314219" y="1651890"/>
                  </a:lnTo>
                  <a:lnTo>
                    <a:pt x="3339472" y="1690317"/>
                  </a:lnTo>
                  <a:lnTo>
                    <a:pt x="3374890" y="1699906"/>
                  </a:lnTo>
                  <a:lnTo>
                    <a:pt x="3390756" y="1698279"/>
                  </a:lnTo>
                  <a:lnTo>
                    <a:pt x="3404491" y="1693398"/>
                  </a:lnTo>
                  <a:lnTo>
                    <a:pt x="3416096" y="1685264"/>
                  </a:lnTo>
                  <a:lnTo>
                    <a:pt x="3419629" y="1681016"/>
                  </a:lnTo>
                  <a:lnTo>
                    <a:pt x="3375351" y="1681016"/>
                  </a:lnTo>
                  <a:lnTo>
                    <a:pt x="3367490" y="1680484"/>
                  </a:lnTo>
                  <a:lnTo>
                    <a:pt x="3335657" y="1655821"/>
                  </a:lnTo>
                  <a:lnTo>
                    <a:pt x="3333656" y="1648536"/>
                  </a:lnTo>
                  <a:lnTo>
                    <a:pt x="3430176" y="1648536"/>
                  </a:lnTo>
                  <a:lnTo>
                    <a:pt x="3430637" y="1645464"/>
                  </a:lnTo>
                  <a:lnTo>
                    <a:pt x="3430867" y="1642469"/>
                  </a:lnTo>
                  <a:lnTo>
                    <a:pt x="3430848" y="1639321"/>
                  </a:lnTo>
                  <a:lnTo>
                    <a:pt x="3430157" y="1631028"/>
                  </a:lnTo>
                  <a:lnTo>
                    <a:pt x="3333656" y="1631028"/>
                  </a:lnTo>
                  <a:lnTo>
                    <a:pt x="3335427" y="1623815"/>
                  </a:lnTo>
                  <a:lnTo>
                    <a:pt x="3365791" y="1598202"/>
                  </a:lnTo>
                  <a:lnTo>
                    <a:pt x="3373508" y="1597626"/>
                  </a:lnTo>
                  <a:lnTo>
                    <a:pt x="3415439" y="1597626"/>
                  </a:lnTo>
                  <a:lnTo>
                    <a:pt x="3414742" y="1596705"/>
                  </a:lnTo>
                  <a:lnTo>
                    <a:pt x="3406204" y="1588844"/>
                  </a:lnTo>
                  <a:lnTo>
                    <a:pt x="3396486" y="1583229"/>
                  </a:lnTo>
                  <a:lnTo>
                    <a:pt x="3385587" y="1579860"/>
                  </a:lnTo>
                  <a:lnTo>
                    <a:pt x="3373508" y="1578737"/>
                  </a:lnTo>
                  <a:close/>
                </a:path>
                <a:path w="15786100" h="5746115">
                  <a:moveTo>
                    <a:pt x="3408523" y="1664200"/>
                  </a:moveTo>
                  <a:lnTo>
                    <a:pt x="3402562" y="1671557"/>
                  </a:lnTo>
                  <a:lnTo>
                    <a:pt x="3395046" y="1676812"/>
                  </a:lnTo>
                  <a:lnTo>
                    <a:pt x="3385976" y="1679965"/>
                  </a:lnTo>
                  <a:lnTo>
                    <a:pt x="3375351" y="1681016"/>
                  </a:lnTo>
                  <a:lnTo>
                    <a:pt x="3419629" y="1681016"/>
                  </a:lnTo>
                  <a:lnTo>
                    <a:pt x="3425569" y="1673875"/>
                  </a:lnTo>
                  <a:lnTo>
                    <a:pt x="3408523" y="1664200"/>
                  </a:lnTo>
                  <a:close/>
                </a:path>
                <a:path w="15786100" h="5746115">
                  <a:moveTo>
                    <a:pt x="3415439" y="1597626"/>
                  </a:moveTo>
                  <a:lnTo>
                    <a:pt x="3373508" y="1597626"/>
                  </a:lnTo>
                  <a:lnTo>
                    <a:pt x="3380746" y="1598202"/>
                  </a:lnTo>
                  <a:lnTo>
                    <a:pt x="3380372" y="1598202"/>
                  </a:lnTo>
                  <a:lnTo>
                    <a:pt x="3410596" y="1631028"/>
                  </a:lnTo>
                  <a:lnTo>
                    <a:pt x="3430157" y="1631028"/>
                  </a:lnTo>
                  <a:lnTo>
                    <a:pt x="3421166" y="1605199"/>
                  </a:lnTo>
                  <a:lnTo>
                    <a:pt x="3415439" y="1597626"/>
                  </a:lnTo>
                  <a:close/>
                </a:path>
                <a:path w="15786100" h="5746115">
                  <a:moveTo>
                    <a:pt x="3482551" y="1601082"/>
                  </a:moveTo>
                  <a:lnTo>
                    <a:pt x="3462510" y="1601082"/>
                  </a:lnTo>
                  <a:lnTo>
                    <a:pt x="3462510" y="1663509"/>
                  </a:lnTo>
                  <a:lnTo>
                    <a:pt x="3490441" y="1697602"/>
                  </a:lnTo>
                  <a:lnTo>
                    <a:pt x="3500936" y="1697948"/>
                  </a:lnTo>
                  <a:lnTo>
                    <a:pt x="3513189" y="1696911"/>
                  </a:lnTo>
                  <a:lnTo>
                    <a:pt x="3513189" y="1679404"/>
                  </a:lnTo>
                  <a:lnTo>
                    <a:pt x="3496142" y="1679404"/>
                  </a:lnTo>
                  <a:lnTo>
                    <a:pt x="3491535" y="1679250"/>
                  </a:lnTo>
                  <a:lnTo>
                    <a:pt x="3488079" y="1678022"/>
                  </a:lnTo>
                  <a:lnTo>
                    <a:pt x="3485776" y="1675718"/>
                  </a:lnTo>
                  <a:lnTo>
                    <a:pt x="3483722" y="1673371"/>
                  </a:lnTo>
                  <a:lnTo>
                    <a:pt x="3482551" y="1669191"/>
                  </a:lnTo>
                  <a:lnTo>
                    <a:pt x="3482551" y="1601082"/>
                  </a:lnTo>
                  <a:close/>
                </a:path>
                <a:path w="15786100" h="5746115">
                  <a:moveTo>
                    <a:pt x="3513189" y="1678943"/>
                  </a:moveTo>
                  <a:lnTo>
                    <a:pt x="3506431" y="1679250"/>
                  </a:lnTo>
                  <a:lnTo>
                    <a:pt x="3500749" y="1679404"/>
                  </a:lnTo>
                  <a:lnTo>
                    <a:pt x="3513189" y="1679404"/>
                  </a:lnTo>
                  <a:lnTo>
                    <a:pt x="3513189" y="1678943"/>
                  </a:lnTo>
                  <a:close/>
                </a:path>
                <a:path w="15786100" h="5746115">
                  <a:moveTo>
                    <a:pt x="3513189" y="1581731"/>
                  </a:moveTo>
                  <a:lnTo>
                    <a:pt x="3439704" y="1581731"/>
                  </a:lnTo>
                  <a:lnTo>
                    <a:pt x="3439704" y="1601082"/>
                  </a:lnTo>
                  <a:lnTo>
                    <a:pt x="3513189" y="1601082"/>
                  </a:lnTo>
                  <a:lnTo>
                    <a:pt x="3513189" y="1581731"/>
                  </a:lnTo>
                  <a:close/>
                </a:path>
                <a:path w="15786100" h="5746115">
                  <a:moveTo>
                    <a:pt x="3482551" y="1549481"/>
                  </a:moveTo>
                  <a:lnTo>
                    <a:pt x="3462510" y="1555470"/>
                  </a:lnTo>
                  <a:lnTo>
                    <a:pt x="3462510" y="1581731"/>
                  </a:lnTo>
                  <a:lnTo>
                    <a:pt x="3482551" y="1581731"/>
                  </a:lnTo>
                  <a:lnTo>
                    <a:pt x="3482551" y="1549481"/>
                  </a:lnTo>
                  <a:close/>
                </a:path>
                <a:path w="15786100" h="5746115">
                  <a:moveTo>
                    <a:pt x="3556957" y="1535660"/>
                  </a:moveTo>
                  <a:lnTo>
                    <a:pt x="3536915" y="1535660"/>
                  </a:lnTo>
                  <a:lnTo>
                    <a:pt x="3536915" y="1696911"/>
                  </a:lnTo>
                  <a:lnTo>
                    <a:pt x="3556957" y="1696911"/>
                  </a:lnTo>
                  <a:lnTo>
                    <a:pt x="3556957" y="1635866"/>
                  </a:lnTo>
                  <a:lnTo>
                    <a:pt x="3557533" y="1626824"/>
                  </a:lnTo>
                  <a:lnTo>
                    <a:pt x="3582867" y="1598548"/>
                  </a:lnTo>
                  <a:lnTo>
                    <a:pt x="3582013" y="1598548"/>
                  </a:lnTo>
                  <a:lnTo>
                    <a:pt x="3584796" y="1598317"/>
                  </a:lnTo>
                  <a:lnTo>
                    <a:pt x="3556957" y="1598317"/>
                  </a:lnTo>
                  <a:lnTo>
                    <a:pt x="3556957" y="1535660"/>
                  </a:lnTo>
                  <a:close/>
                </a:path>
                <a:path w="15786100" h="5746115">
                  <a:moveTo>
                    <a:pt x="3631563" y="1597856"/>
                  </a:moveTo>
                  <a:lnTo>
                    <a:pt x="3599266" y="1597856"/>
                  </a:lnTo>
                  <a:lnTo>
                    <a:pt x="3606254" y="1600467"/>
                  </a:lnTo>
                  <a:lnTo>
                    <a:pt x="3611322" y="1605689"/>
                  </a:lnTo>
                  <a:lnTo>
                    <a:pt x="3616389" y="1610756"/>
                  </a:lnTo>
                  <a:lnTo>
                    <a:pt x="3618923" y="1617975"/>
                  </a:lnTo>
                  <a:lnTo>
                    <a:pt x="3618923" y="1696911"/>
                  </a:lnTo>
                  <a:lnTo>
                    <a:pt x="3638965" y="1696911"/>
                  </a:lnTo>
                  <a:lnTo>
                    <a:pt x="3638965" y="1626191"/>
                  </a:lnTo>
                  <a:lnTo>
                    <a:pt x="3638202" y="1615825"/>
                  </a:lnTo>
                  <a:lnTo>
                    <a:pt x="3635912" y="1606610"/>
                  </a:lnTo>
                  <a:lnTo>
                    <a:pt x="3632097" y="1598548"/>
                  </a:lnTo>
                  <a:lnTo>
                    <a:pt x="3631563" y="1597856"/>
                  </a:lnTo>
                  <a:close/>
                </a:path>
                <a:path w="15786100" h="5746115">
                  <a:moveTo>
                    <a:pt x="3594275" y="1578737"/>
                  </a:moveTo>
                  <a:lnTo>
                    <a:pt x="3582527" y="1579960"/>
                  </a:lnTo>
                  <a:lnTo>
                    <a:pt x="3572391" y="1583632"/>
                  </a:lnTo>
                  <a:lnTo>
                    <a:pt x="3563868" y="1589751"/>
                  </a:lnTo>
                  <a:lnTo>
                    <a:pt x="3556957" y="1598317"/>
                  </a:lnTo>
                  <a:lnTo>
                    <a:pt x="3584796" y="1598317"/>
                  </a:lnTo>
                  <a:lnTo>
                    <a:pt x="3590359" y="1597856"/>
                  </a:lnTo>
                  <a:lnTo>
                    <a:pt x="3631563" y="1597856"/>
                  </a:lnTo>
                  <a:lnTo>
                    <a:pt x="3626756" y="1591637"/>
                  </a:lnTo>
                  <a:lnTo>
                    <a:pt x="3620147" y="1585993"/>
                  </a:lnTo>
                  <a:lnTo>
                    <a:pt x="3612531" y="1581962"/>
                  </a:lnTo>
                  <a:lnTo>
                    <a:pt x="3603907" y="1579543"/>
                  </a:lnTo>
                  <a:lnTo>
                    <a:pt x="3594275" y="1578737"/>
                  </a:lnTo>
                  <a:close/>
                </a:path>
                <a:path w="15786100" h="5746115">
                  <a:moveTo>
                    <a:pt x="3721077" y="1578737"/>
                  </a:moveTo>
                  <a:lnTo>
                    <a:pt x="3678000" y="1596244"/>
                  </a:lnTo>
                  <a:lnTo>
                    <a:pt x="3660493" y="1639321"/>
                  </a:lnTo>
                  <a:lnTo>
                    <a:pt x="3661587" y="1651602"/>
                  </a:lnTo>
                  <a:lnTo>
                    <a:pt x="3687344" y="1690058"/>
                  </a:lnTo>
                  <a:lnTo>
                    <a:pt x="3721077" y="1699906"/>
                  </a:lnTo>
                  <a:lnTo>
                    <a:pt x="3733272" y="1698812"/>
                  </a:lnTo>
                  <a:lnTo>
                    <a:pt x="3744516" y="1695529"/>
                  </a:lnTo>
                  <a:lnTo>
                    <a:pt x="3754810" y="1690058"/>
                  </a:lnTo>
                  <a:lnTo>
                    <a:pt x="3764154" y="1682399"/>
                  </a:lnTo>
                  <a:lnTo>
                    <a:pt x="3765892" y="1680325"/>
                  </a:lnTo>
                  <a:lnTo>
                    <a:pt x="3721077" y="1680325"/>
                  </a:lnTo>
                  <a:lnTo>
                    <a:pt x="3712885" y="1679591"/>
                  </a:lnTo>
                  <a:lnTo>
                    <a:pt x="3681268" y="1647715"/>
                  </a:lnTo>
                  <a:lnTo>
                    <a:pt x="3680534" y="1639321"/>
                  </a:lnTo>
                  <a:lnTo>
                    <a:pt x="3681268" y="1630927"/>
                  </a:lnTo>
                  <a:lnTo>
                    <a:pt x="3705355" y="1601254"/>
                  </a:lnTo>
                  <a:lnTo>
                    <a:pt x="3721077" y="1598317"/>
                  </a:lnTo>
                  <a:lnTo>
                    <a:pt x="3765892" y="1598317"/>
                  </a:lnTo>
                  <a:lnTo>
                    <a:pt x="3764154" y="1596244"/>
                  </a:lnTo>
                  <a:lnTo>
                    <a:pt x="3754810" y="1588585"/>
                  </a:lnTo>
                  <a:lnTo>
                    <a:pt x="3744516" y="1583113"/>
                  </a:lnTo>
                  <a:lnTo>
                    <a:pt x="3733272" y="1579831"/>
                  </a:lnTo>
                  <a:lnTo>
                    <a:pt x="3721077" y="1578737"/>
                  </a:lnTo>
                  <a:close/>
                </a:path>
                <a:path w="15786100" h="5746115">
                  <a:moveTo>
                    <a:pt x="3765892" y="1598317"/>
                  </a:moveTo>
                  <a:lnTo>
                    <a:pt x="3721077" y="1598317"/>
                  </a:lnTo>
                  <a:lnTo>
                    <a:pt x="3729370" y="1599051"/>
                  </a:lnTo>
                  <a:lnTo>
                    <a:pt x="3736972" y="1601254"/>
                  </a:lnTo>
                  <a:lnTo>
                    <a:pt x="3761116" y="1630927"/>
                  </a:lnTo>
                  <a:lnTo>
                    <a:pt x="3761851" y="1639321"/>
                  </a:lnTo>
                  <a:lnTo>
                    <a:pt x="3761116" y="1647715"/>
                  </a:lnTo>
                  <a:lnTo>
                    <a:pt x="3736972" y="1677388"/>
                  </a:lnTo>
                  <a:lnTo>
                    <a:pt x="3721077" y="1680325"/>
                  </a:lnTo>
                  <a:lnTo>
                    <a:pt x="3765892" y="1680325"/>
                  </a:lnTo>
                  <a:lnTo>
                    <a:pt x="3771915" y="1673141"/>
                  </a:lnTo>
                  <a:lnTo>
                    <a:pt x="3777458" y="1662876"/>
                  </a:lnTo>
                  <a:lnTo>
                    <a:pt x="3780783" y="1651602"/>
                  </a:lnTo>
                  <a:lnTo>
                    <a:pt x="3781892" y="1639321"/>
                  </a:lnTo>
                  <a:lnTo>
                    <a:pt x="3780783" y="1627040"/>
                  </a:lnTo>
                  <a:lnTo>
                    <a:pt x="3777458" y="1615767"/>
                  </a:lnTo>
                  <a:lnTo>
                    <a:pt x="3771915" y="1605502"/>
                  </a:lnTo>
                  <a:lnTo>
                    <a:pt x="3765892" y="1598317"/>
                  </a:lnTo>
                  <a:close/>
                </a:path>
                <a:path w="15786100" h="5746115">
                  <a:moveTo>
                    <a:pt x="3857349" y="1578737"/>
                  </a:moveTo>
                  <a:lnTo>
                    <a:pt x="3816115" y="1596475"/>
                  </a:lnTo>
                  <a:lnTo>
                    <a:pt x="3799068" y="1639321"/>
                  </a:lnTo>
                  <a:lnTo>
                    <a:pt x="3800134" y="1651516"/>
                  </a:lnTo>
                  <a:lnTo>
                    <a:pt x="3803248" y="1662472"/>
                  </a:lnTo>
                  <a:lnTo>
                    <a:pt x="3803330" y="1662760"/>
                  </a:lnTo>
                  <a:lnTo>
                    <a:pt x="3834947" y="1695529"/>
                  </a:lnTo>
                  <a:lnTo>
                    <a:pt x="3857349" y="1699906"/>
                  </a:lnTo>
                  <a:lnTo>
                    <a:pt x="3870782" y="1698481"/>
                  </a:lnTo>
                  <a:lnTo>
                    <a:pt x="3882516" y="1694204"/>
                  </a:lnTo>
                  <a:lnTo>
                    <a:pt x="3892551" y="1687078"/>
                  </a:lnTo>
                  <a:lnTo>
                    <a:pt x="3898000" y="1680556"/>
                  </a:lnTo>
                  <a:lnTo>
                    <a:pt x="3859883" y="1680556"/>
                  </a:lnTo>
                  <a:lnTo>
                    <a:pt x="3851590" y="1679821"/>
                  </a:lnTo>
                  <a:lnTo>
                    <a:pt x="3822047" y="1655447"/>
                  </a:lnTo>
                  <a:lnTo>
                    <a:pt x="3819109" y="1639321"/>
                  </a:lnTo>
                  <a:lnTo>
                    <a:pt x="3819844" y="1630927"/>
                  </a:lnTo>
                  <a:lnTo>
                    <a:pt x="3843988" y="1601082"/>
                  </a:lnTo>
                  <a:lnTo>
                    <a:pt x="3859883" y="1598087"/>
                  </a:lnTo>
                  <a:lnTo>
                    <a:pt x="3898000" y="1598087"/>
                  </a:lnTo>
                  <a:lnTo>
                    <a:pt x="3892551" y="1591565"/>
                  </a:lnTo>
                  <a:lnTo>
                    <a:pt x="3882516" y="1584438"/>
                  </a:lnTo>
                  <a:lnTo>
                    <a:pt x="3870782" y="1580162"/>
                  </a:lnTo>
                  <a:lnTo>
                    <a:pt x="3857349" y="1578737"/>
                  </a:lnTo>
                  <a:close/>
                </a:path>
                <a:path w="15786100" h="5746115">
                  <a:moveTo>
                    <a:pt x="3920928" y="1677100"/>
                  </a:moveTo>
                  <a:lnTo>
                    <a:pt x="3900887" y="1677100"/>
                  </a:lnTo>
                  <a:lnTo>
                    <a:pt x="3900887" y="1696911"/>
                  </a:lnTo>
                  <a:lnTo>
                    <a:pt x="3920928" y="1696911"/>
                  </a:lnTo>
                  <a:lnTo>
                    <a:pt x="3920928" y="1677100"/>
                  </a:lnTo>
                  <a:close/>
                </a:path>
                <a:path w="15786100" h="5746115">
                  <a:moveTo>
                    <a:pt x="3898000" y="1598087"/>
                  </a:moveTo>
                  <a:lnTo>
                    <a:pt x="3859883" y="1598087"/>
                  </a:lnTo>
                  <a:lnTo>
                    <a:pt x="3868277" y="1598836"/>
                  </a:lnTo>
                  <a:lnTo>
                    <a:pt x="3875951" y="1601082"/>
                  </a:lnTo>
                  <a:lnTo>
                    <a:pt x="3900153" y="1630927"/>
                  </a:lnTo>
                  <a:lnTo>
                    <a:pt x="3900887" y="1639321"/>
                  </a:lnTo>
                  <a:lnTo>
                    <a:pt x="3900153" y="1647730"/>
                  </a:lnTo>
                  <a:lnTo>
                    <a:pt x="3875951" y="1677618"/>
                  </a:lnTo>
                  <a:lnTo>
                    <a:pt x="3859883" y="1680556"/>
                  </a:lnTo>
                  <a:lnTo>
                    <a:pt x="3898000" y="1680556"/>
                  </a:lnTo>
                  <a:lnTo>
                    <a:pt x="3900887" y="1677100"/>
                  </a:lnTo>
                  <a:lnTo>
                    <a:pt x="3920928" y="1677100"/>
                  </a:lnTo>
                  <a:lnTo>
                    <a:pt x="3920928" y="1601542"/>
                  </a:lnTo>
                  <a:lnTo>
                    <a:pt x="3900887" y="1601542"/>
                  </a:lnTo>
                  <a:lnTo>
                    <a:pt x="3898000" y="1598087"/>
                  </a:lnTo>
                  <a:close/>
                </a:path>
                <a:path w="15786100" h="5746115">
                  <a:moveTo>
                    <a:pt x="3920928" y="1535660"/>
                  </a:moveTo>
                  <a:lnTo>
                    <a:pt x="3900887" y="1535660"/>
                  </a:lnTo>
                  <a:lnTo>
                    <a:pt x="3900887" y="1601542"/>
                  </a:lnTo>
                  <a:lnTo>
                    <a:pt x="3920928" y="1601542"/>
                  </a:lnTo>
                  <a:lnTo>
                    <a:pt x="3920928" y="1535660"/>
                  </a:lnTo>
                  <a:close/>
                </a:path>
                <a:path w="15786100" h="5746115">
                  <a:moveTo>
                    <a:pt x="3961204" y="1663048"/>
                  </a:moveTo>
                  <a:lnTo>
                    <a:pt x="3943926" y="1672954"/>
                  </a:lnTo>
                  <a:lnTo>
                    <a:pt x="3946892" y="1678756"/>
                  </a:lnTo>
                  <a:lnTo>
                    <a:pt x="3950722" y="1683953"/>
                  </a:lnTo>
                  <a:lnTo>
                    <a:pt x="3989768" y="1699906"/>
                  </a:lnTo>
                  <a:lnTo>
                    <a:pt x="3998781" y="1699316"/>
                  </a:lnTo>
                  <a:lnTo>
                    <a:pt x="4028786" y="1681016"/>
                  </a:lnTo>
                  <a:lnTo>
                    <a:pt x="3982704" y="1681016"/>
                  </a:lnTo>
                  <a:lnTo>
                    <a:pt x="3976854" y="1679461"/>
                  </a:lnTo>
                  <a:lnTo>
                    <a:pt x="3975619" y="1678756"/>
                  </a:lnTo>
                  <a:lnTo>
                    <a:pt x="3966502" y="1672954"/>
                  </a:lnTo>
                  <a:lnTo>
                    <a:pt x="3963046" y="1668577"/>
                  </a:lnTo>
                  <a:lnTo>
                    <a:pt x="3961204" y="1663048"/>
                  </a:lnTo>
                  <a:close/>
                </a:path>
                <a:path w="15786100" h="5746115">
                  <a:moveTo>
                    <a:pt x="3988847" y="1578737"/>
                  </a:moveTo>
                  <a:lnTo>
                    <a:pt x="3950952" y="1599411"/>
                  </a:lnTo>
                  <a:lnTo>
                    <a:pt x="3948127" y="1620892"/>
                  </a:lnTo>
                  <a:lnTo>
                    <a:pt x="3950300" y="1627035"/>
                  </a:lnTo>
                  <a:lnTo>
                    <a:pt x="3983472" y="1646616"/>
                  </a:lnTo>
                  <a:lnTo>
                    <a:pt x="3996065" y="1649841"/>
                  </a:lnTo>
                  <a:lnTo>
                    <a:pt x="4001440" y="1651991"/>
                  </a:lnTo>
                  <a:lnTo>
                    <a:pt x="4005893" y="1654755"/>
                  </a:lnTo>
                  <a:lnTo>
                    <a:pt x="4010347" y="1657366"/>
                  </a:lnTo>
                  <a:lnTo>
                    <a:pt x="4012574" y="1660898"/>
                  </a:lnTo>
                  <a:lnTo>
                    <a:pt x="4012574" y="1670727"/>
                  </a:lnTo>
                  <a:lnTo>
                    <a:pt x="4010424" y="1674720"/>
                  </a:lnTo>
                  <a:lnTo>
                    <a:pt x="4006123" y="1677331"/>
                  </a:lnTo>
                  <a:lnTo>
                    <a:pt x="4001823" y="1679788"/>
                  </a:lnTo>
                  <a:lnTo>
                    <a:pt x="3996372" y="1681016"/>
                  </a:lnTo>
                  <a:lnTo>
                    <a:pt x="4028786" y="1681016"/>
                  </a:lnTo>
                  <a:lnTo>
                    <a:pt x="4029793" y="1679461"/>
                  </a:lnTo>
                  <a:lnTo>
                    <a:pt x="4032028" y="1672954"/>
                  </a:lnTo>
                  <a:lnTo>
                    <a:pt x="4032082" y="1672795"/>
                  </a:lnTo>
                  <a:lnTo>
                    <a:pt x="4032845" y="1665352"/>
                  </a:lnTo>
                  <a:lnTo>
                    <a:pt x="4032792" y="1657366"/>
                  </a:lnTo>
                  <a:lnTo>
                    <a:pt x="4030618" y="1651146"/>
                  </a:lnTo>
                  <a:lnTo>
                    <a:pt x="4026165" y="1646232"/>
                  </a:lnTo>
                  <a:lnTo>
                    <a:pt x="4021711" y="1641164"/>
                  </a:lnTo>
                  <a:lnTo>
                    <a:pt x="4016336" y="1637632"/>
                  </a:lnTo>
                  <a:lnTo>
                    <a:pt x="4010040" y="1635636"/>
                  </a:lnTo>
                  <a:lnTo>
                    <a:pt x="4003743" y="1633485"/>
                  </a:lnTo>
                  <a:lnTo>
                    <a:pt x="3997447" y="1631643"/>
                  </a:lnTo>
                  <a:lnTo>
                    <a:pt x="3991150" y="1630107"/>
                  </a:lnTo>
                  <a:lnTo>
                    <a:pt x="3984854" y="1628418"/>
                  </a:lnTo>
                  <a:lnTo>
                    <a:pt x="3979478" y="1626268"/>
                  </a:lnTo>
                  <a:lnTo>
                    <a:pt x="3975025" y="1623657"/>
                  </a:lnTo>
                  <a:lnTo>
                    <a:pt x="3970571" y="1620892"/>
                  </a:lnTo>
                  <a:lnTo>
                    <a:pt x="3968345" y="1617283"/>
                  </a:lnTo>
                  <a:lnTo>
                    <a:pt x="3968345" y="1607916"/>
                  </a:lnTo>
                  <a:lnTo>
                    <a:pt x="3970341" y="1604153"/>
                  </a:lnTo>
                  <a:lnTo>
                    <a:pt x="3974334" y="1601542"/>
                  </a:lnTo>
                  <a:lnTo>
                    <a:pt x="3978327" y="1598778"/>
                  </a:lnTo>
                  <a:lnTo>
                    <a:pt x="3983164" y="1597396"/>
                  </a:lnTo>
                  <a:lnTo>
                    <a:pt x="4027716" y="1597396"/>
                  </a:lnTo>
                  <a:lnTo>
                    <a:pt x="4026626" y="1595169"/>
                  </a:lnTo>
                  <a:lnTo>
                    <a:pt x="3995671" y="1579140"/>
                  </a:lnTo>
                  <a:lnTo>
                    <a:pt x="3988847" y="1578737"/>
                  </a:lnTo>
                  <a:close/>
                </a:path>
                <a:path w="15786100" h="5746115">
                  <a:moveTo>
                    <a:pt x="4027716" y="1597396"/>
                  </a:moveTo>
                  <a:lnTo>
                    <a:pt x="3988847" y="1597396"/>
                  </a:lnTo>
                  <a:lnTo>
                    <a:pt x="3997298" y="1598317"/>
                  </a:lnTo>
                  <a:lnTo>
                    <a:pt x="4004223" y="1601082"/>
                  </a:lnTo>
                  <a:lnTo>
                    <a:pt x="4009622" y="1605689"/>
                  </a:lnTo>
                  <a:lnTo>
                    <a:pt x="4013495" y="1612139"/>
                  </a:lnTo>
                  <a:lnTo>
                    <a:pt x="4030311" y="1602694"/>
                  </a:lnTo>
                  <a:lnTo>
                    <a:pt x="4027716" y="1597396"/>
                  </a:lnTo>
                  <a:close/>
                </a:path>
                <a:path w="15786100" h="5746115">
                  <a:moveTo>
                    <a:pt x="4071069" y="1578967"/>
                  </a:moveTo>
                  <a:lnTo>
                    <a:pt x="4062623" y="1578967"/>
                  </a:lnTo>
                  <a:lnTo>
                    <a:pt x="4059091" y="1580426"/>
                  </a:lnTo>
                  <a:lnTo>
                    <a:pt x="4053255" y="1586262"/>
                  </a:lnTo>
                  <a:lnTo>
                    <a:pt x="4051796" y="1589794"/>
                  </a:lnTo>
                  <a:lnTo>
                    <a:pt x="4051796" y="1598087"/>
                  </a:lnTo>
                  <a:lnTo>
                    <a:pt x="4053255" y="1601619"/>
                  </a:lnTo>
                  <a:lnTo>
                    <a:pt x="4059091" y="1607455"/>
                  </a:lnTo>
                  <a:lnTo>
                    <a:pt x="4062623" y="1608914"/>
                  </a:lnTo>
                  <a:lnTo>
                    <a:pt x="4071069" y="1608914"/>
                  </a:lnTo>
                  <a:lnTo>
                    <a:pt x="4074602" y="1607455"/>
                  </a:lnTo>
                  <a:lnTo>
                    <a:pt x="4077366" y="1604537"/>
                  </a:lnTo>
                  <a:lnTo>
                    <a:pt x="4080284" y="1601619"/>
                  </a:lnTo>
                  <a:lnTo>
                    <a:pt x="4081743" y="1598087"/>
                  </a:lnTo>
                  <a:lnTo>
                    <a:pt x="4081743" y="1589794"/>
                  </a:lnTo>
                  <a:lnTo>
                    <a:pt x="4080284" y="1586262"/>
                  </a:lnTo>
                  <a:lnTo>
                    <a:pt x="4077366" y="1583344"/>
                  </a:lnTo>
                  <a:lnTo>
                    <a:pt x="4074602" y="1580426"/>
                  </a:lnTo>
                  <a:lnTo>
                    <a:pt x="4071069" y="1578967"/>
                  </a:lnTo>
                  <a:close/>
                </a:path>
                <a:path w="15786100" h="5746115">
                  <a:moveTo>
                    <a:pt x="4071069" y="1669499"/>
                  </a:moveTo>
                  <a:lnTo>
                    <a:pt x="4062623" y="1669499"/>
                  </a:lnTo>
                  <a:lnTo>
                    <a:pt x="4059091" y="1670957"/>
                  </a:lnTo>
                  <a:lnTo>
                    <a:pt x="4053255" y="1676793"/>
                  </a:lnTo>
                  <a:lnTo>
                    <a:pt x="4051796" y="1680325"/>
                  </a:lnTo>
                  <a:lnTo>
                    <a:pt x="4051796" y="1688618"/>
                  </a:lnTo>
                  <a:lnTo>
                    <a:pt x="4053255" y="1692151"/>
                  </a:lnTo>
                  <a:lnTo>
                    <a:pt x="4059091" y="1697986"/>
                  </a:lnTo>
                  <a:lnTo>
                    <a:pt x="4062623" y="1699445"/>
                  </a:lnTo>
                  <a:lnTo>
                    <a:pt x="4071069" y="1699445"/>
                  </a:lnTo>
                  <a:lnTo>
                    <a:pt x="4074602" y="1697986"/>
                  </a:lnTo>
                  <a:lnTo>
                    <a:pt x="4077366" y="1695068"/>
                  </a:lnTo>
                  <a:lnTo>
                    <a:pt x="4080284" y="1692151"/>
                  </a:lnTo>
                  <a:lnTo>
                    <a:pt x="4081743" y="1688618"/>
                  </a:lnTo>
                  <a:lnTo>
                    <a:pt x="4081743" y="1680325"/>
                  </a:lnTo>
                  <a:lnTo>
                    <a:pt x="4080284" y="1676793"/>
                  </a:lnTo>
                  <a:lnTo>
                    <a:pt x="4077366" y="1673875"/>
                  </a:lnTo>
                  <a:lnTo>
                    <a:pt x="4074602" y="1670957"/>
                  </a:lnTo>
                  <a:lnTo>
                    <a:pt x="4071069" y="1669499"/>
                  </a:lnTo>
                  <a:close/>
                </a:path>
                <a:path w="15786100" h="5746115">
                  <a:moveTo>
                    <a:pt x="204619" y="2095475"/>
                  </a:moveTo>
                  <a:lnTo>
                    <a:pt x="87136" y="2095475"/>
                  </a:lnTo>
                  <a:lnTo>
                    <a:pt x="87136" y="2115747"/>
                  </a:lnTo>
                  <a:lnTo>
                    <a:pt x="204619" y="2115747"/>
                  </a:lnTo>
                  <a:lnTo>
                    <a:pt x="204619" y="2095475"/>
                  </a:lnTo>
                  <a:close/>
                </a:path>
                <a:path w="15786100" h="5746115">
                  <a:moveTo>
                    <a:pt x="158548" y="1977531"/>
                  </a:moveTo>
                  <a:lnTo>
                    <a:pt x="137355" y="1977531"/>
                  </a:lnTo>
                  <a:lnTo>
                    <a:pt x="137355" y="2095475"/>
                  </a:lnTo>
                  <a:lnTo>
                    <a:pt x="158548" y="2095475"/>
                  </a:lnTo>
                  <a:lnTo>
                    <a:pt x="158548" y="1977531"/>
                  </a:lnTo>
                  <a:close/>
                </a:path>
                <a:path w="15786100" h="5746115">
                  <a:moveTo>
                    <a:pt x="158548" y="1954495"/>
                  </a:moveTo>
                  <a:lnTo>
                    <a:pt x="140119" y="1954495"/>
                  </a:lnTo>
                  <a:lnTo>
                    <a:pt x="97733" y="1969238"/>
                  </a:lnTo>
                  <a:lnTo>
                    <a:pt x="103031" y="1987667"/>
                  </a:lnTo>
                  <a:lnTo>
                    <a:pt x="137355" y="1977531"/>
                  </a:lnTo>
                  <a:lnTo>
                    <a:pt x="158548" y="1977531"/>
                  </a:lnTo>
                  <a:lnTo>
                    <a:pt x="158548" y="1954495"/>
                  </a:lnTo>
                  <a:close/>
                </a:path>
                <a:path w="15786100" h="5746115">
                  <a:moveTo>
                    <a:pt x="243069" y="2088334"/>
                  </a:moveTo>
                  <a:lnTo>
                    <a:pt x="234622" y="2088334"/>
                  </a:lnTo>
                  <a:lnTo>
                    <a:pt x="231090" y="2089793"/>
                  </a:lnTo>
                  <a:lnTo>
                    <a:pt x="225254" y="2095629"/>
                  </a:lnTo>
                  <a:lnTo>
                    <a:pt x="223795" y="2099161"/>
                  </a:lnTo>
                  <a:lnTo>
                    <a:pt x="223795" y="2107454"/>
                  </a:lnTo>
                  <a:lnTo>
                    <a:pt x="225254" y="2110986"/>
                  </a:lnTo>
                  <a:lnTo>
                    <a:pt x="231090" y="2116822"/>
                  </a:lnTo>
                  <a:lnTo>
                    <a:pt x="234622" y="2118281"/>
                  </a:lnTo>
                  <a:lnTo>
                    <a:pt x="243069" y="2118281"/>
                  </a:lnTo>
                  <a:lnTo>
                    <a:pt x="246601" y="2116822"/>
                  </a:lnTo>
                  <a:lnTo>
                    <a:pt x="249365" y="2113904"/>
                  </a:lnTo>
                  <a:lnTo>
                    <a:pt x="252283" y="2110986"/>
                  </a:lnTo>
                  <a:lnTo>
                    <a:pt x="253742" y="2107454"/>
                  </a:lnTo>
                  <a:lnTo>
                    <a:pt x="253742" y="2099161"/>
                  </a:lnTo>
                  <a:lnTo>
                    <a:pt x="252283" y="2095629"/>
                  </a:lnTo>
                  <a:lnTo>
                    <a:pt x="249365" y="2092710"/>
                  </a:lnTo>
                  <a:lnTo>
                    <a:pt x="246601" y="2089793"/>
                  </a:lnTo>
                  <a:lnTo>
                    <a:pt x="243069" y="2088334"/>
                  </a:lnTo>
                  <a:close/>
                </a:path>
                <a:path w="15786100" h="5746115">
                  <a:moveTo>
                    <a:pt x="416489" y="1974767"/>
                  </a:moveTo>
                  <a:lnTo>
                    <a:pt x="395296" y="1974767"/>
                  </a:lnTo>
                  <a:lnTo>
                    <a:pt x="395296" y="2115747"/>
                  </a:lnTo>
                  <a:lnTo>
                    <a:pt x="416489" y="2115747"/>
                  </a:lnTo>
                  <a:lnTo>
                    <a:pt x="416489" y="1974767"/>
                  </a:lnTo>
                  <a:close/>
                </a:path>
                <a:path w="15786100" h="5746115">
                  <a:moveTo>
                    <a:pt x="464174" y="1954495"/>
                  </a:moveTo>
                  <a:lnTo>
                    <a:pt x="347842" y="1954495"/>
                  </a:lnTo>
                  <a:lnTo>
                    <a:pt x="347842" y="1974767"/>
                  </a:lnTo>
                  <a:lnTo>
                    <a:pt x="464174" y="1974767"/>
                  </a:lnTo>
                  <a:lnTo>
                    <a:pt x="464174" y="1954495"/>
                  </a:lnTo>
                  <a:close/>
                </a:path>
                <a:path w="15786100" h="5746115">
                  <a:moveTo>
                    <a:pt x="503344" y="1954495"/>
                  </a:moveTo>
                  <a:lnTo>
                    <a:pt x="483303" y="1954495"/>
                  </a:lnTo>
                  <a:lnTo>
                    <a:pt x="483303" y="2115747"/>
                  </a:lnTo>
                  <a:lnTo>
                    <a:pt x="503344" y="2115747"/>
                  </a:lnTo>
                  <a:lnTo>
                    <a:pt x="503344" y="2054701"/>
                  </a:lnTo>
                  <a:lnTo>
                    <a:pt x="503920" y="2045660"/>
                  </a:lnTo>
                  <a:lnTo>
                    <a:pt x="529254" y="2017383"/>
                  </a:lnTo>
                  <a:lnTo>
                    <a:pt x="528400" y="2017383"/>
                  </a:lnTo>
                  <a:lnTo>
                    <a:pt x="531183" y="2017153"/>
                  </a:lnTo>
                  <a:lnTo>
                    <a:pt x="503344" y="2017153"/>
                  </a:lnTo>
                  <a:lnTo>
                    <a:pt x="503344" y="1954495"/>
                  </a:lnTo>
                  <a:close/>
                </a:path>
                <a:path w="15786100" h="5746115">
                  <a:moveTo>
                    <a:pt x="577950" y="2016692"/>
                  </a:moveTo>
                  <a:lnTo>
                    <a:pt x="545653" y="2016692"/>
                  </a:lnTo>
                  <a:lnTo>
                    <a:pt x="552641" y="2019302"/>
                  </a:lnTo>
                  <a:lnTo>
                    <a:pt x="557709" y="2024524"/>
                  </a:lnTo>
                  <a:lnTo>
                    <a:pt x="562777" y="2029592"/>
                  </a:lnTo>
                  <a:lnTo>
                    <a:pt x="565311" y="2036810"/>
                  </a:lnTo>
                  <a:lnTo>
                    <a:pt x="565311" y="2115747"/>
                  </a:lnTo>
                  <a:lnTo>
                    <a:pt x="585352" y="2115747"/>
                  </a:lnTo>
                  <a:lnTo>
                    <a:pt x="585352" y="2045026"/>
                  </a:lnTo>
                  <a:lnTo>
                    <a:pt x="584589" y="2034660"/>
                  </a:lnTo>
                  <a:lnTo>
                    <a:pt x="582300" y="2025446"/>
                  </a:lnTo>
                  <a:lnTo>
                    <a:pt x="578484" y="2017383"/>
                  </a:lnTo>
                  <a:lnTo>
                    <a:pt x="577950" y="2016692"/>
                  </a:lnTo>
                  <a:close/>
                </a:path>
                <a:path w="15786100" h="5746115">
                  <a:moveTo>
                    <a:pt x="540662" y="1997572"/>
                  </a:moveTo>
                  <a:lnTo>
                    <a:pt x="528914" y="1998796"/>
                  </a:lnTo>
                  <a:lnTo>
                    <a:pt x="518778" y="2002467"/>
                  </a:lnTo>
                  <a:lnTo>
                    <a:pt x="510255" y="2008586"/>
                  </a:lnTo>
                  <a:lnTo>
                    <a:pt x="503344" y="2017153"/>
                  </a:lnTo>
                  <a:lnTo>
                    <a:pt x="531183" y="2017153"/>
                  </a:lnTo>
                  <a:lnTo>
                    <a:pt x="536746" y="2016692"/>
                  </a:lnTo>
                  <a:lnTo>
                    <a:pt x="577950" y="2016692"/>
                  </a:lnTo>
                  <a:lnTo>
                    <a:pt x="573143" y="2010472"/>
                  </a:lnTo>
                  <a:lnTo>
                    <a:pt x="566534" y="2004828"/>
                  </a:lnTo>
                  <a:lnTo>
                    <a:pt x="558918" y="2000797"/>
                  </a:lnTo>
                  <a:lnTo>
                    <a:pt x="550294" y="1998378"/>
                  </a:lnTo>
                  <a:lnTo>
                    <a:pt x="540662" y="1997572"/>
                  </a:lnTo>
                  <a:close/>
                </a:path>
                <a:path w="15786100" h="5746115">
                  <a:moveTo>
                    <a:pt x="667234" y="1997572"/>
                  </a:moveTo>
                  <a:lnTo>
                    <a:pt x="653983" y="1998695"/>
                  </a:lnTo>
                  <a:lnTo>
                    <a:pt x="654339" y="1998695"/>
                  </a:lnTo>
                  <a:lnTo>
                    <a:pt x="642989" y="2001891"/>
                  </a:lnTo>
                  <a:lnTo>
                    <a:pt x="611084" y="2034314"/>
                  </a:lnTo>
                  <a:lnTo>
                    <a:pt x="606880" y="2058157"/>
                  </a:lnTo>
                  <a:lnTo>
                    <a:pt x="607945" y="2070726"/>
                  </a:lnTo>
                  <a:lnTo>
                    <a:pt x="633198" y="2109153"/>
                  </a:lnTo>
                  <a:lnTo>
                    <a:pt x="668616" y="2118741"/>
                  </a:lnTo>
                  <a:lnTo>
                    <a:pt x="684482" y="2117114"/>
                  </a:lnTo>
                  <a:lnTo>
                    <a:pt x="698217" y="2112234"/>
                  </a:lnTo>
                  <a:lnTo>
                    <a:pt x="709822" y="2104099"/>
                  </a:lnTo>
                  <a:lnTo>
                    <a:pt x="713355" y="2099852"/>
                  </a:lnTo>
                  <a:lnTo>
                    <a:pt x="669077" y="2099852"/>
                  </a:lnTo>
                  <a:lnTo>
                    <a:pt x="661216" y="2099319"/>
                  </a:lnTo>
                  <a:lnTo>
                    <a:pt x="629383" y="2074656"/>
                  </a:lnTo>
                  <a:lnTo>
                    <a:pt x="627382" y="2067371"/>
                  </a:lnTo>
                  <a:lnTo>
                    <a:pt x="723902" y="2067371"/>
                  </a:lnTo>
                  <a:lnTo>
                    <a:pt x="724363" y="2064300"/>
                  </a:lnTo>
                  <a:lnTo>
                    <a:pt x="724593" y="2061305"/>
                  </a:lnTo>
                  <a:lnTo>
                    <a:pt x="724574" y="2058157"/>
                  </a:lnTo>
                  <a:lnTo>
                    <a:pt x="723883" y="2049864"/>
                  </a:lnTo>
                  <a:lnTo>
                    <a:pt x="627382" y="2049864"/>
                  </a:lnTo>
                  <a:lnTo>
                    <a:pt x="629153" y="2042651"/>
                  </a:lnTo>
                  <a:lnTo>
                    <a:pt x="659517" y="2017038"/>
                  </a:lnTo>
                  <a:lnTo>
                    <a:pt x="667234" y="2016462"/>
                  </a:lnTo>
                  <a:lnTo>
                    <a:pt x="709165" y="2016462"/>
                  </a:lnTo>
                  <a:lnTo>
                    <a:pt x="708468" y="2015540"/>
                  </a:lnTo>
                  <a:lnTo>
                    <a:pt x="699931" y="2007679"/>
                  </a:lnTo>
                  <a:lnTo>
                    <a:pt x="690212" y="2002064"/>
                  </a:lnTo>
                  <a:lnTo>
                    <a:pt x="679313" y="1998695"/>
                  </a:lnTo>
                  <a:lnTo>
                    <a:pt x="667234" y="1997572"/>
                  </a:lnTo>
                  <a:close/>
                </a:path>
                <a:path w="15786100" h="5746115">
                  <a:moveTo>
                    <a:pt x="702249" y="2083036"/>
                  </a:moveTo>
                  <a:lnTo>
                    <a:pt x="696288" y="2090393"/>
                  </a:lnTo>
                  <a:lnTo>
                    <a:pt x="688773" y="2095648"/>
                  </a:lnTo>
                  <a:lnTo>
                    <a:pt x="679702" y="2098801"/>
                  </a:lnTo>
                  <a:lnTo>
                    <a:pt x="669077" y="2099852"/>
                  </a:lnTo>
                  <a:lnTo>
                    <a:pt x="713355" y="2099852"/>
                  </a:lnTo>
                  <a:lnTo>
                    <a:pt x="719295" y="2092710"/>
                  </a:lnTo>
                  <a:lnTo>
                    <a:pt x="702249" y="2083036"/>
                  </a:lnTo>
                  <a:close/>
                </a:path>
                <a:path w="15786100" h="5746115">
                  <a:moveTo>
                    <a:pt x="709165" y="2016462"/>
                  </a:moveTo>
                  <a:lnTo>
                    <a:pt x="667234" y="2016462"/>
                  </a:lnTo>
                  <a:lnTo>
                    <a:pt x="674472" y="2017038"/>
                  </a:lnTo>
                  <a:lnTo>
                    <a:pt x="674098" y="2017038"/>
                  </a:lnTo>
                  <a:lnTo>
                    <a:pt x="704322" y="2049864"/>
                  </a:lnTo>
                  <a:lnTo>
                    <a:pt x="723883" y="2049864"/>
                  </a:lnTo>
                  <a:lnTo>
                    <a:pt x="714892" y="2024035"/>
                  </a:lnTo>
                  <a:lnTo>
                    <a:pt x="709165" y="2016462"/>
                  </a:lnTo>
                  <a:close/>
                </a:path>
                <a:path w="15786100" h="5746115">
                  <a:moveTo>
                    <a:pt x="825262" y="2000567"/>
                  </a:moveTo>
                  <a:lnTo>
                    <a:pt x="805221" y="2000567"/>
                  </a:lnTo>
                  <a:lnTo>
                    <a:pt x="805221" y="2161818"/>
                  </a:lnTo>
                  <a:lnTo>
                    <a:pt x="825262" y="2161818"/>
                  </a:lnTo>
                  <a:lnTo>
                    <a:pt x="825262" y="2095936"/>
                  </a:lnTo>
                  <a:lnTo>
                    <a:pt x="849217" y="2095936"/>
                  </a:lnTo>
                  <a:lnTo>
                    <a:pt x="825262" y="2058157"/>
                  </a:lnTo>
                  <a:lnTo>
                    <a:pt x="825997" y="2049763"/>
                  </a:lnTo>
                  <a:lnTo>
                    <a:pt x="849343" y="2020378"/>
                  </a:lnTo>
                  <a:lnTo>
                    <a:pt x="825262" y="2020378"/>
                  </a:lnTo>
                  <a:lnTo>
                    <a:pt x="825262" y="2000567"/>
                  </a:lnTo>
                  <a:close/>
                </a:path>
                <a:path w="15786100" h="5746115">
                  <a:moveTo>
                    <a:pt x="849217" y="2095936"/>
                  </a:moveTo>
                  <a:lnTo>
                    <a:pt x="825262" y="2095936"/>
                  </a:lnTo>
                  <a:lnTo>
                    <a:pt x="833598" y="2105913"/>
                  </a:lnTo>
                  <a:lnTo>
                    <a:pt x="843633" y="2113040"/>
                  </a:lnTo>
                  <a:lnTo>
                    <a:pt x="855367" y="2117316"/>
                  </a:lnTo>
                  <a:lnTo>
                    <a:pt x="868800" y="2118741"/>
                  </a:lnTo>
                  <a:lnTo>
                    <a:pt x="880448" y="2117647"/>
                  </a:lnTo>
                  <a:lnTo>
                    <a:pt x="891203" y="2114364"/>
                  </a:lnTo>
                  <a:lnTo>
                    <a:pt x="901065" y="2108893"/>
                  </a:lnTo>
                  <a:lnTo>
                    <a:pt x="910035" y="2101234"/>
                  </a:lnTo>
                  <a:lnTo>
                    <a:pt x="911506" y="2099391"/>
                  </a:lnTo>
                  <a:lnTo>
                    <a:pt x="866266" y="2099391"/>
                  </a:lnTo>
                  <a:lnTo>
                    <a:pt x="857873" y="2098657"/>
                  </a:lnTo>
                  <a:lnTo>
                    <a:pt x="850199" y="2096454"/>
                  </a:lnTo>
                  <a:lnTo>
                    <a:pt x="849217" y="2095936"/>
                  </a:lnTo>
                  <a:close/>
                </a:path>
                <a:path w="15786100" h="5746115">
                  <a:moveTo>
                    <a:pt x="911336" y="2016922"/>
                  </a:moveTo>
                  <a:lnTo>
                    <a:pt x="866266" y="2016922"/>
                  </a:lnTo>
                  <a:lnTo>
                    <a:pt x="874559" y="2017671"/>
                  </a:lnTo>
                  <a:lnTo>
                    <a:pt x="882161" y="2019917"/>
                  </a:lnTo>
                  <a:lnTo>
                    <a:pt x="906306" y="2049763"/>
                  </a:lnTo>
                  <a:lnTo>
                    <a:pt x="907040" y="2058157"/>
                  </a:lnTo>
                  <a:lnTo>
                    <a:pt x="906306" y="2066565"/>
                  </a:lnTo>
                  <a:lnTo>
                    <a:pt x="882161" y="2096454"/>
                  </a:lnTo>
                  <a:lnTo>
                    <a:pt x="866266" y="2099391"/>
                  </a:lnTo>
                  <a:lnTo>
                    <a:pt x="911506" y="2099391"/>
                  </a:lnTo>
                  <a:lnTo>
                    <a:pt x="917493" y="2091890"/>
                  </a:lnTo>
                  <a:lnTo>
                    <a:pt x="922820" y="2081596"/>
                  </a:lnTo>
                  <a:lnTo>
                    <a:pt x="926016" y="2070351"/>
                  </a:lnTo>
                  <a:lnTo>
                    <a:pt x="927081" y="2058157"/>
                  </a:lnTo>
                  <a:lnTo>
                    <a:pt x="926016" y="2045976"/>
                  </a:lnTo>
                  <a:lnTo>
                    <a:pt x="922922" y="2035135"/>
                  </a:lnTo>
                  <a:lnTo>
                    <a:pt x="922820" y="2034775"/>
                  </a:lnTo>
                  <a:lnTo>
                    <a:pt x="917493" y="2024553"/>
                  </a:lnTo>
                  <a:lnTo>
                    <a:pt x="911336" y="2016922"/>
                  </a:lnTo>
                  <a:close/>
                </a:path>
                <a:path w="15786100" h="5746115">
                  <a:moveTo>
                    <a:pt x="868800" y="1997572"/>
                  </a:moveTo>
                  <a:lnTo>
                    <a:pt x="855367" y="1998997"/>
                  </a:lnTo>
                  <a:lnTo>
                    <a:pt x="843633" y="2003274"/>
                  </a:lnTo>
                  <a:lnTo>
                    <a:pt x="833598" y="2010400"/>
                  </a:lnTo>
                  <a:lnTo>
                    <a:pt x="825262" y="2020378"/>
                  </a:lnTo>
                  <a:lnTo>
                    <a:pt x="849343" y="2020378"/>
                  </a:lnTo>
                  <a:lnTo>
                    <a:pt x="850199" y="2019917"/>
                  </a:lnTo>
                  <a:lnTo>
                    <a:pt x="857873" y="2017671"/>
                  </a:lnTo>
                  <a:lnTo>
                    <a:pt x="866266" y="2016922"/>
                  </a:lnTo>
                  <a:lnTo>
                    <a:pt x="911336" y="2016922"/>
                  </a:lnTo>
                  <a:lnTo>
                    <a:pt x="910035" y="2015310"/>
                  </a:lnTo>
                  <a:lnTo>
                    <a:pt x="901065" y="2007550"/>
                  </a:lnTo>
                  <a:lnTo>
                    <a:pt x="891203" y="2002007"/>
                  </a:lnTo>
                  <a:lnTo>
                    <a:pt x="880448" y="1998681"/>
                  </a:lnTo>
                  <a:lnTo>
                    <a:pt x="868800" y="1997572"/>
                  </a:lnTo>
                  <a:close/>
                </a:path>
                <a:path w="15786100" h="5746115">
                  <a:moveTo>
                    <a:pt x="971037" y="2000567"/>
                  </a:moveTo>
                  <a:lnTo>
                    <a:pt x="950995" y="2000567"/>
                  </a:lnTo>
                  <a:lnTo>
                    <a:pt x="950995" y="2115747"/>
                  </a:lnTo>
                  <a:lnTo>
                    <a:pt x="971037" y="2115747"/>
                  </a:lnTo>
                  <a:lnTo>
                    <a:pt x="971037" y="2054701"/>
                  </a:lnTo>
                  <a:lnTo>
                    <a:pt x="971699" y="2045904"/>
                  </a:lnTo>
                  <a:lnTo>
                    <a:pt x="998761" y="2019917"/>
                  </a:lnTo>
                  <a:lnTo>
                    <a:pt x="971037" y="2019917"/>
                  </a:lnTo>
                  <a:lnTo>
                    <a:pt x="971037" y="2000567"/>
                  </a:lnTo>
                  <a:close/>
                </a:path>
                <a:path w="15786100" h="5746115">
                  <a:moveTo>
                    <a:pt x="1006973" y="1998494"/>
                  </a:moveTo>
                  <a:lnTo>
                    <a:pt x="994965" y="1999833"/>
                  </a:lnTo>
                  <a:lnTo>
                    <a:pt x="984973" y="2003850"/>
                  </a:lnTo>
                  <a:lnTo>
                    <a:pt x="976997" y="2010544"/>
                  </a:lnTo>
                  <a:lnTo>
                    <a:pt x="971037" y="2019917"/>
                  </a:lnTo>
                  <a:lnTo>
                    <a:pt x="998761" y="2019917"/>
                  </a:lnTo>
                  <a:lnTo>
                    <a:pt x="999860" y="2019687"/>
                  </a:lnTo>
                  <a:lnTo>
                    <a:pt x="1006973" y="2019456"/>
                  </a:lnTo>
                  <a:lnTo>
                    <a:pt x="1006973" y="1998494"/>
                  </a:lnTo>
                  <a:close/>
                </a:path>
                <a:path w="15786100" h="5746115">
                  <a:moveTo>
                    <a:pt x="1074418" y="1997572"/>
                  </a:moveTo>
                  <a:lnTo>
                    <a:pt x="1031341" y="2015079"/>
                  </a:lnTo>
                  <a:lnTo>
                    <a:pt x="1013833" y="2058157"/>
                  </a:lnTo>
                  <a:lnTo>
                    <a:pt x="1014927" y="2070438"/>
                  </a:lnTo>
                  <a:lnTo>
                    <a:pt x="1040684" y="2108893"/>
                  </a:lnTo>
                  <a:lnTo>
                    <a:pt x="1074418" y="2118741"/>
                  </a:lnTo>
                  <a:lnTo>
                    <a:pt x="1086612" y="2117647"/>
                  </a:lnTo>
                  <a:lnTo>
                    <a:pt x="1097857" y="2114364"/>
                  </a:lnTo>
                  <a:lnTo>
                    <a:pt x="1108151" y="2108893"/>
                  </a:lnTo>
                  <a:lnTo>
                    <a:pt x="1117495" y="2101234"/>
                  </a:lnTo>
                  <a:lnTo>
                    <a:pt x="1119233" y="2099161"/>
                  </a:lnTo>
                  <a:lnTo>
                    <a:pt x="1074418" y="2099161"/>
                  </a:lnTo>
                  <a:lnTo>
                    <a:pt x="1066226" y="2098427"/>
                  </a:lnTo>
                  <a:lnTo>
                    <a:pt x="1034609" y="2066551"/>
                  </a:lnTo>
                  <a:lnTo>
                    <a:pt x="1033874" y="2058157"/>
                  </a:lnTo>
                  <a:lnTo>
                    <a:pt x="1034609" y="2049763"/>
                  </a:lnTo>
                  <a:lnTo>
                    <a:pt x="1058696" y="2020090"/>
                  </a:lnTo>
                  <a:lnTo>
                    <a:pt x="1074418" y="2017153"/>
                  </a:lnTo>
                  <a:lnTo>
                    <a:pt x="1119233" y="2017153"/>
                  </a:lnTo>
                  <a:lnTo>
                    <a:pt x="1117495" y="2015079"/>
                  </a:lnTo>
                  <a:lnTo>
                    <a:pt x="1108151" y="2007420"/>
                  </a:lnTo>
                  <a:lnTo>
                    <a:pt x="1097857" y="2001949"/>
                  </a:lnTo>
                  <a:lnTo>
                    <a:pt x="1086612" y="1998666"/>
                  </a:lnTo>
                  <a:lnTo>
                    <a:pt x="1074418" y="1997572"/>
                  </a:lnTo>
                  <a:close/>
                </a:path>
                <a:path w="15786100" h="5746115">
                  <a:moveTo>
                    <a:pt x="1119233" y="2017153"/>
                  </a:moveTo>
                  <a:lnTo>
                    <a:pt x="1074418" y="2017153"/>
                  </a:lnTo>
                  <a:lnTo>
                    <a:pt x="1082711" y="2017887"/>
                  </a:lnTo>
                  <a:lnTo>
                    <a:pt x="1090313" y="2020090"/>
                  </a:lnTo>
                  <a:lnTo>
                    <a:pt x="1114457" y="2049763"/>
                  </a:lnTo>
                  <a:lnTo>
                    <a:pt x="1115191" y="2058157"/>
                  </a:lnTo>
                  <a:lnTo>
                    <a:pt x="1114457" y="2066551"/>
                  </a:lnTo>
                  <a:lnTo>
                    <a:pt x="1090313" y="2096224"/>
                  </a:lnTo>
                  <a:lnTo>
                    <a:pt x="1074418" y="2099161"/>
                  </a:lnTo>
                  <a:lnTo>
                    <a:pt x="1119233" y="2099161"/>
                  </a:lnTo>
                  <a:lnTo>
                    <a:pt x="1125255" y="2091976"/>
                  </a:lnTo>
                  <a:lnTo>
                    <a:pt x="1130798" y="2081711"/>
                  </a:lnTo>
                  <a:lnTo>
                    <a:pt x="1134124" y="2070438"/>
                  </a:lnTo>
                  <a:lnTo>
                    <a:pt x="1135233" y="2058157"/>
                  </a:lnTo>
                  <a:lnTo>
                    <a:pt x="1134124" y="2045876"/>
                  </a:lnTo>
                  <a:lnTo>
                    <a:pt x="1130798" y="2034602"/>
                  </a:lnTo>
                  <a:lnTo>
                    <a:pt x="1125255" y="2024337"/>
                  </a:lnTo>
                  <a:lnTo>
                    <a:pt x="1119233" y="2017153"/>
                  </a:lnTo>
                  <a:close/>
                </a:path>
                <a:path w="15786100" h="5746115">
                  <a:moveTo>
                    <a:pt x="1210690" y="1997572"/>
                  </a:moveTo>
                  <a:lnTo>
                    <a:pt x="1169455" y="2015310"/>
                  </a:lnTo>
                  <a:lnTo>
                    <a:pt x="1152409" y="2058157"/>
                  </a:lnTo>
                  <a:lnTo>
                    <a:pt x="1153474" y="2070351"/>
                  </a:lnTo>
                  <a:lnTo>
                    <a:pt x="1156589" y="2081308"/>
                  </a:lnTo>
                  <a:lnTo>
                    <a:pt x="1156670" y="2081596"/>
                  </a:lnTo>
                  <a:lnTo>
                    <a:pt x="1188287" y="2114364"/>
                  </a:lnTo>
                  <a:lnTo>
                    <a:pt x="1210690" y="2118741"/>
                  </a:lnTo>
                  <a:lnTo>
                    <a:pt x="1224123" y="2117316"/>
                  </a:lnTo>
                  <a:lnTo>
                    <a:pt x="1235856" y="2113040"/>
                  </a:lnTo>
                  <a:lnTo>
                    <a:pt x="1245892" y="2105913"/>
                  </a:lnTo>
                  <a:lnTo>
                    <a:pt x="1251341" y="2099391"/>
                  </a:lnTo>
                  <a:lnTo>
                    <a:pt x="1213224" y="2099391"/>
                  </a:lnTo>
                  <a:lnTo>
                    <a:pt x="1204931" y="2098657"/>
                  </a:lnTo>
                  <a:lnTo>
                    <a:pt x="1175387" y="2074282"/>
                  </a:lnTo>
                  <a:lnTo>
                    <a:pt x="1172450" y="2058157"/>
                  </a:lnTo>
                  <a:lnTo>
                    <a:pt x="1173184" y="2049763"/>
                  </a:lnTo>
                  <a:lnTo>
                    <a:pt x="1197329" y="2019917"/>
                  </a:lnTo>
                  <a:lnTo>
                    <a:pt x="1213224" y="2016922"/>
                  </a:lnTo>
                  <a:lnTo>
                    <a:pt x="1251341" y="2016922"/>
                  </a:lnTo>
                  <a:lnTo>
                    <a:pt x="1245892" y="2010400"/>
                  </a:lnTo>
                  <a:lnTo>
                    <a:pt x="1235856" y="2003274"/>
                  </a:lnTo>
                  <a:lnTo>
                    <a:pt x="1224123" y="1998997"/>
                  </a:lnTo>
                  <a:lnTo>
                    <a:pt x="1210690" y="1997572"/>
                  </a:lnTo>
                  <a:close/>
                </a:path>
                <a:path w="15786100" h="5746115">
                  <a:moveTo>
                    <a:pt x="1274269" y="2095936"/>
                  </a:moveTo>
                  <a:lnTo>
                    <a:pt x="1254228" y="2095936"/>
                  </a:lnTo>
                  <a:lnTo>
                    <a:pt x="1254228" y="2115747"/>
                  </a:lnTo>
                  <a:lnTo>
                    <a:pt x="1274269" y="2115747"/>
                  </a:lnTo>
                  <a:lnTo>
                    <a:pt x="1274269" y="2095936"/>
                  </a:lnTo>
                  <a:close/>
                </a:path>
                <a:path w="15786100" h="5746115">
                  <a:moveTo>
                    <a:pt x="1251341" y="2016922"/>
                  </a:moveTo>
                  <a:lnTo>
                    <a:pt x="1213224" y="2016922"/>
                  </a:lnTo>
                  <a:lnTo>
                    <a:pt x="1221617" y="2017671"/>
                  </a:lnTo>
                  <a:lnTo>
                    <a:pt x="1229291" y="2019917"/>
                  </a:lnTo>
                  <a:lnTo>
                    <a:pt x="1253493" y="2049763"/>
                  </a:lnTo>
                  <a:lnTo>
                    <a:pt x="1254228" y="2058157"/>
                  </a:lnTo>
                  <a:lnTo>
                    <a:pt x="1253493" y="2066565"/>
                  </a:lnTo>
                  <a:lnTo>
                    <a:pt x="1229291" y="2096454"/>
                  </a:lnTo>
                  <a:lnTo>
                    <a:pt x="1213224" y="2099391"/>
                  </a:lnTo>
                  <a:lnTo>
                    <a:pt x="1251341" y="2099391"/>
                  </a:lnTo>
                  <a:lnTo>
                    <a:pt x="1254228" y="2095936"/>
                  </a:lnTo>
                  <a:lnTo>
                    <a:pt x="1274269" y="2095936"/>
                  </a:lnTo>
                  <a:lnTo>
                    <a:pt x="1274269" y="2020378"/>
                  </a:lnTo>
                  <a:lnTo>
                    <a:pt x="1254228" y="2020378"/>
                  </a:lnTo>
                  <a:lnTo>
                    <a:pt x="1251341" y="2016922"/>
                  </a:lnTo>
                  <a:close/>
                </a:path>
                <a:path w="15786100" h="5746115">
                  <a:moveTo>
                    <a:pt x="1274269" y="1954495"/>
                  </a:moveTo>
                  <a:lnTo>
                    <a:pt x="1254228" y="1954495"/>
                  </a:lnTo>
                  <a:lnTo>
                    <a:pt x="1254228" y="2020378"/>
                  </a:lnTo>
                  <a:lnTo>
                    <a:pt x="1274269" y="2020378"/>
                  </a:lnTo>
                  <a:lnTo>
                    <a:pt x="1274269" y="1954495"/>
                  </a:lnTo>
                  <a:close/>
                </a:path>
                <a:path w="15786100" h="5746115">
                  <a:moveTo>
                    <a:pt x="1322141" y="2000567"/>
                  </a:moveTo>
                  <a:lnTo>
                    <a:pt x="1302099" y="2000567"/>
                  </a:lnTo>
                  <a:lnTo>
                    <a:pt x="1302099" y="2071287"/>
                  </a:lnTo>
                  <a:lnTo>
                    <a:pt x="1320917" y="2111614"/>
                  </a:lnTo>
                  <a:lnTo>
                    <a:pt x="1346789" y="2118741"/>
                  </a:lnTo>
                  <a:lnTo>
                    <a:pt x="1358537" y="2117518"/>
                  </a:lnTo>
                  <a:lnTo>
                    <a:pt x="1368673" y="2113846"/>
                  </a:lnTo>
                  <a:lnTo>
                    <a:pt x="1377197" y="2107727"/>
                  </a:lnTo>
                  <a:lnTo>
                    <a:pt x="1383736" y="2099622"/>
                  </a:lnTo>
                  <a:lnTo>
                    <a:pt x="1341798" y="2099622"/>
                  </a:lnTo>
                  <a:lnTo>
                    <a:pt x="1334810" y="2097088"/>
                  </a:lnTo>
                  <a:lnTo>
                    <a:pt x="1329742" y="2092020"/>
                  </a:lnTo>
                  <a:lnTo>
                    <a:pt x="1324674" y="2086798"/>
                  </a:lnTo>
                  <a:lnTo>
                    <a:pt x="1322141" y="2079503"/>
                  </a:lnTo>
                  <a:lnTo>
                    <a:pt x="1322141" y="2000567"/>
                  </a:lnTo>
                  <a:close/>
                </a:path>
                <a:path w="15786100" h="5746115">
                  <a:moveTo>
                    <a:pt x="1404148" y="2000567"/>
                  </a:moveTo>
                  <a:lnTo>
                    <a:pt x="1384107" y="2000567"/>
                  </a:lnTo>
                  <a:lnTo>
                    <a:pt x="1384107" y="2061612"/>
                  </a:lnTo>
                  <a:lnTo>
                    <a:pt x="1383531" y="2070668"/>
                  </a:lnTo>
                  <a:lnTo>
                    <a:pt x="1357405" y="2099161"/>
                  </a:lnTo>
                  <a:lnTo>
                    <a:pt x="1384107" y="2099161"/>
                  </a:lnTo>
                  <a:lnTo>
                    <a:pt x="1384107" y="2115747"/>
                  </a:lnTo>
                  <a:lnTo>
                    <a:pt x="1404148" y="2115747"/>
                  </a:lnTo>
                  <a:lnTo>
                    <a:pt x="1404148" y="2000567"/>
                  </a:lnTo>
                  <a:close/>
                </a:path>
                <a:path w="15786100" h="5746115">
                  <a:moveTo>
                    <a:pt x="1384107" y="2099161"/>
                  </a:moveTo>
                  <a:lnTo>
                    <a:pt x="1356407" y="2099161"/>
                  </a:lnTo>
                  <a:lnTo>
                    <a:pt x="1350705" y="2099622"/>
                  </a:lnTo>
                  <a:lnTo>
                    <a:pt x="1383736" y="2099622"/>
                  </a:lnTo>
                  <a:lnTo>
                    <a:pt x="1384107" y="2099161"/>
                  </a:lnTo>
                  <a:close/>
                </a:path>
                <a:path w="15786100" h="5746115">
                  <a:moveTo>
                    <a:pt x="1488795" y="1997572"/>
                  </a:moveTo>
                  <a:lnTo>
                    <a:pt x="1445487" y="2015079"/>
                  </a:lnTo>
                  <a:lnTo>
                    <a:pt x="1428210" y="2058157"/>
                  </a:lnTo>
                  <a:lnTo>
                    <a:pt x="1429290" y="2070539"/>
                  </a:lnTo>
                  <a:lnTo>
                    <a:pt x="1454673" y="2109023"/>
                  </a:lnTo>
                  <a:lnTo>
                    <a:pt x="1488795" y="2118741"/>
                  </a:lnTo>
                  <a:lnTo>
                    <a:pt x="1497016" y="2118237"/>
                  </a:lnTo>
                  <a:lnTo>
                    <a:pt x="1531642" y="2101061"/>
                  </a:lnTo>
                  <a:lnTo>
                    <a:pt x="1533439" y="2098930"/>
                  </a:lnTo>
                  <a:lnTo>
                    <a:pt x="1488795" y="2098930"/>
                  </a:lnTo>
                  <a:lnTo>
                    <a:pt x="1480502" y="2098196"/>
                  </a:lnTo>
                  <a:lnTo>
                    <a:pt x="1448971" y="2066450"/>
                  </a:lnTo>
                  <a:lnTo>
                    <a:pt x="1448252" y="2058157"/>
                  </a:lnTo>
                  <a:lnTo>
                    <a:pt x="1448971" y="2049763"/>
                  </a:lnTo>
                  <a:lnTo>
                    <a:pt x="1472900" y="2020090"/>
                  </a:lnTo>
                  <a:lnTo>
                    <a:pt x="1488795" y="2017153"/>
                  </a:lnTo>
                  <a:lnTo>
                    <a:pt x="1532715" y="2017153"/>
                  </a:lnTo>
                  <a:lnTo>
                    <a:pt x="1531296" y="2015367"/>
                  </a:lnTo>
                  <a:lnTo>
                    <a:pt x="1497102" y="1998090"/>
                  </a:lnTo>
                  <a:lnTo>
                    <a:pt x="1488795" y="1997572"/>
                  </a:lnTo>
                  <a:close/>
                </a:path>
                <a:path w="15786100" h="5746115">
                  <a:moveTo>
                    <a:pt x="1523579" y="2078889"/>
                  </a:moveTo>
                  <a:lnTo>
                    <a:pt x="1496473" y="2098930"/>
                  </a:lnTo>
                  <a:lnTo>
                    <a:pt x="1533439" y="2098930"/>
                  </a:lnTo>
                  <a:lnTo>
                    <a:pt x="1536537" y="2095259"/>
                  </a:lnTo>
                  <a:lnTo>
                    <a:pt x="1540626" y="2088794"/>
                  </a:lnTo>
                  <a:lnTo>
                    <a:pt x="1523579" y="2078889"/>
                  </a:lnTo>
                  <a:close/>
                </a:path>
                <a:path w="15786100" h="5746115">
                  <a:moveTo>
                    <a:pt x="1532715" y="2017153"/>
                  </a:moveTo>
                  <a:lnTo>
                    <a:pt x="1496473" y="2017153"/>
                  </a:lnTo>
                  <a:lnTo>
                    <a:pt x="1503307" y="2018996"/>
                  </a:lnTo>
                  <a:lnTo>
                    <a:pt x="1509297" y="2022681"/>
                  </a:lnTo>
                  <a:lnTo>
                    <a:pt x="1515440" y="2026367"/>
                  </a:lnTo>
                  <a:lnTo>
                    <a:pt x="1519970" y="2031282"/>
                  </a:lnTo>
                  <a:lnTo>
                    <a:pt x="1522888" y="2037425"/>
                  </a:lnTo>
                  <a:lnTo>
                    <a:pt x="1539704" y="2027749"/>
                  </a:lnTo>
                  <a:lnTo>
                    <a:pt x="1535932" y="2021198"/>
                  </a:lnTo>
                  <a:lnTo>
                    <a:pt x="1532715" y="2017153"/>
                  </a:lnTo>
                  <a:close/>
                </a:path>
                <a:path w="15786100" h="5746115">
                  <a:moveTo>
                    <a:pt x="1592433" y="2019917"/>
                  </a:moveTo>
                  <a:lnTo>
                    <a:pt x="1572392" y="2019917"/>
                  </a:lnTo>
                  <a:lnTo>
                    <a:pt x="1572392" y="2082344"/>
                  </a:lnTo>
                  <a:lnTo>
                    <a:pt x="1600323" y="2116438"/>
                  </a:lnTo>
                  <a:lnTo>
                    <a:pt x="1610819" y="2116783"/>
                  </a:lnTo>
                  <a:lnTo>
                    <a:pt x="1623071" y="2115747"/>
                  </a:lnTo>
                  <a:lnTo>
                    <a:pt x="1623071" y="2098239"/>
                  </a:lnTo>
                  <a:lnTo>
                    <a:pt x="1606024" y="2098239"/>
                  </a:lnTo>
                  <a:lnTo>
                    <a:pt x="1601417" y="2098086"/>
                  </a:lnTo>
                  <a:lnTo>
                    <a:pt x="1597962" y="2096857"/>
                  </a:lnTo>
                  <a:lnTo>
                    <a:pt x="1595658" y="2094554"/>
                  </a:lnTo>
                  <a:lnTo>
                    <a:pt x="1593605" y="2092207"/>
                  </a:lnTo>
                  <a:lnTo>
                    <a:pt x="1592433" y="2088027"/>
                  </a:lnTo>
                  <a:lnTo>
                    <a:pt x="1592433" y="2019917"/>
                  </a:lnTo>
                  <a:close/>
                </a:path>
                <a:path w="15786100" h="5746115">
                  <a:moveTo>
                    <a:pt x="1623071" y="2097778"/>
                  </a:moveTo>
                  <a:lnTo>
                    <a:pt x="1616314" y="2098086"/>
                  </a:lnTo>
                  <a:lnTo>
                    <a:pt x="1610632" y="2098239"/>
                  </a:lnTo>
                  <a:lnTo>
                    <a:pt x="1623071" y="2098239"/>
                  </a:lnTo>
                  <a:lnTo>
                    <a:pt x="1623071" y="2097778"/>
                  </a:lnTo>
                  <a:close/>
                </a:path>
                <a:path w="15786100" h="5746115">
                  <a:moveTo>
                    <a:pt x="1623071" y="2000567"/>
                  </a:moveTo>
                  <a:lnTo>
                    <a:pt x="1549586" y="2000567"/>
                  </a:lnTo>
                  <a:lnTo>
                    <a:pt x="1549586" y="2019917"/>
                  </a:lnTo>
                  <a:lnTo>
                    <a:pt x="1623071" y="2019917"/>
                  </a:lnTo>
                  <a:lnTo>
                    <a:pt x="1623071" y="2000567"/>
                  </a:lnTo>
                  <a:close/>
                </a:path>
                <a:path w="15786100" h="5746115">
                  <a:moveTo>
                    <a:pt x="1592433" y="1968316"/>
                  </a:moveTo>
                  <a:lnTo>
                    <a:pt x="1572392" y="1974306"/>
                  </a:lnTo>
                  <a:lnTo>
                    <a:pt x="1572392" y="2000567"/>
                  </a:lnTo>
                  <a:lnTo>
                    <a:pt x="1592433" y="2000567"/>
                  </a:lnTo>
                  <a:lnTo>
                    <a:pt x="1592433" y="1968316"/>
                  </a:lnTo>
                  <a:close/>
                </a:path>
                <a:path w="15786100" h="5746115">
                  <a:moveTo>
                    <a:pt x="1660620" y="1952652"/>
                  </a:moveTo>
                  <a:lnTo>
                    <a:pt x="1653094" y="1952652"/>
                  </a:lnTo>
                  <a:lnTo>
                    <a:pt x="1649869" y="1954034"/>
                  </a:lnTo>
                  <a:lnTo>
                    <a:pt x="1647259" y="1956799"/>
                  </a:lnTo>
                  <a:lnTo>
                    <a:pt x="1644648" y="1959409"/>
                  </a:lnTo>
                  <a:lnTo>
                    <a:pt x="1643343" y="1962557"/>
                  </a:lnTo>
                  <a:lnTo>
                    <a:pt x="1643343" y="1969929"/>
                  </a:lnTo>
                  <a:lnTo>
                    <a:pt x="1644648" y="1973077"/>
                  </a:lnTo>
                  <a:lnTo>
                    <a:pt x="1649869" y="1978299"/>
                  </a:lnTo>
                  <a:lnTo>
                    <a:pt x="1653094" y="1979604"/>
                  </a:lnTo>
                  <a:lnTo>
                    <a:pt x="1660620" y="1979604"/>
                  </a:lnTo>
                  <a:lnTo>
                    <a:pt x="1663768" y="1978299"/>
                  </a:lnTo>
                  <a:lnTo>
                    <a:pt x="1668989" y="1973077"/>
                  </a:lnTo>
                  <a:lnTo>
                    <a:pt x="1670295" y="1969929"/>
                  </a:lnTo>
                  <a:lnTo>
                    <a:pt x="1670295" y="1962557"/>
                  </a:lnTo>
                  <a:lnTo>
                    <a:pt x="1668989" y="1959409"/>
                  </a:lnTo>
                  <a:lnTo>
                    <a:pt x="1666379" y="1956799"/>
                  </a:lnTo>
                  <a:lnTo>
                    <a:pt x="1663768" y="1954034"/>
                  </a:lnTo>
                  <a:lnTo>
                    <a:pt x="1660620" y="1952652"/>
                  </a:lnTo>
                  <a:close/>
                </a:path>
                <a:path w="15786100" h="5746115">
                  <a:moveTo>
                    <a:pt x="1666839" y="2000567"/>
                  </a:moveTo>
                  <a:lnTo>
                    <a:pt x="1646798" y="2000567"/>
                  </a:lnTo>
                  <a:lnTo>
                    <a:pt x="1646798" y="2115747"/>
                  </a:lnTo>
                  <a:lnTo>
                    <a:pt x="1666839" y="2115747"/>
                  </a:lnTo>
                  <a:lnTo>
                    <a:pt x="1666839" y="2000567"/>
                  </a:lnTo>
                  <a:close/>
                </a:path>
                <a:path w="15786100" h="5746115">
                  <a:moveTo>
                    <a:pt x="1751549" y="1997572"/>
                  </a:moveTo>
                  <a:lnTo>
                    <a:pt x="1708471" y="2015079"/>
                  </a:lnTo>
                  <a:lnTo>
                    <a:pt x="1690964" y="2058157"/>
                  </a:lnTo>
                  <a:lnTo>
                    <a:pt x="1692058" y="2070438"/>
                  </a:lnTo>
                  <a:lnTo>
                    <a:pt x="1717815" y="2108893"/>
                  </a:lnTo>
                  <a:lnTo>
                    <a:pt x="1751549" y="2118741"/>
                  </a:lnTo>
                  <a:lnTo>
                    <a:pt x="1763743" y="2117647"/>
                  </a:lnTo>
                  <a:lnTo>
                    <a:pt x="1774988" y="2114364"/>
                  </a:lnTo>
                  <a:lnTo>
                    <a:pt x="1785282" y="2108893"/>
                  </a:lnTo>
                  <a:lnTo>
                    <a:pt x="1794626" y="2101234"/>
                  </a:lnTo>
                  <a:lnTo>
                    <a:pt x="1796364" y="2099161"/>
                  </a:lnTo>
                  <a:lnTo>
                    <a:pt x="1751549" y="2099161"/>
                  </a:lnTo>
                  <a:lnTo>
                    <a:pt x="1743356" y="2098427"/>
                  </a:lnTo>
                  <a:lnTo>
                    <a:pt x="1711740" y="2066551"/>
                  </a:lnTo>
                  <a:lnTo>
                    <a:pt x="1711005" y="2058157"/>
                  </a:lnTo>
                  <a:lnTo>
                    <a:pt x="1711740" y="2049763"/>
                  </a:lnTo>
                  <a:lnTo>
                    <a:pt x="1735827" y="2020090"/>
                  </a:lnTo>
                  <a:lnTo>
                    <a:pt x="1751549" y="2017153"/>
                  </a:lnTo>
                  <a:lnTo>
                    <a:pt x="1796364" y="2017153"/>
                  </a:lnTo>
                  <a:lnTo>
                    <a:pt x="1794626" y="2015079"/>
                  </a:lnTo>
                  <a:lnTo>
                    <a:pt x="1785282" y="2007420"/>
                  </a:lnTo>
                  <a:lnTo>
                    <a:pt x="1774988" y="2001949"/>
                  </a:lnTo>
                  <a:lnTo>
                    <a:pt x="1763743" y="1998666"/>
                  </a:lnTo>
                  <a:lnTo>
                    <a:pt x="1751549" y="1997572"/>
                  </a:lnTo>
                  <a:close/>
                </a:path>
                <a:path w="15786100" h="5746115">
                  <a:moveTo>
                    <a:pt x="1796364" y="2017153"/>
                  </a:moveTo>
                  <a:lnTo>
                    <a:pt x="1751549" y="2017153"/>
                  </a:lnTo>
                  <a:lnTo>
                    <a:pt x="1759841" y="2017887"/>
                  </a:lnTo>
                  <a:lnTo>
                    <a:pt x="1767443" y="2020090"/>
                  </a:lnTo>
                  <a:lnTo>
                    <a:pt x="1791588" y="2049763"/>
                  </a:lnTo>
                  <a:lnTo>
                    <a:pt x="1792322" y="2058157"/>
                  </a:lnTo>
                  <a:lnTo>
                    <a:pt x="1791588" y="2066551"/>
                  </a:lnTo>
                  <a:lnTo>
                    <a:pt x="1767443" y="2096224"/>
                  </a:lnTo>
                  <a:lnTo>
                    <a:pt x="1751549" y="2099161"/>
                  </a:lnTo>
                  <a:lnTo>
                    <a:pt x="1796364" y="2099161"/>
                  </a:lnTo>
                  <a:lnTo>
                    <a:pt x="1802386" y="2091976"/>
                  </a:lnTo>
                  <a:lnTo>
                    <a:pt x="1807929" y="2081711"/>
                  </a:lnTo>
                  <a:lnTo>
                    <a:pt x="1811255" y="2070438"/>
                  </a:lnTo>
                  <a:lnTo>
                    <a:pt x="1812363" y="2058157"/>
                  </a:lnTo>
                  <a:lnTo>
                    <a:pt x="1811255" y="2045876"/>
                  </a:lnTo>
                  <a:lnTo>
                    <a:pt x="1807929" y="2034602"/>
                  </a:lnTo>
                  <a:lnTo>
                    <a:pt x="1802386" y="2024337"/>
                  </a:lnTo>
                  <a:lnTo>
                    <a:pt x="1796364" y="2017153"/>
                  </a:lnTo>
                  <a:close/>
                </a:path>
                <a:path w="15786100" h="5746115">
                  <a:moveTo>
                    <a:pt x="1856031" y="2000567"/>
                  </a:moveTo>
                  <a:lnTo>
                    <a:pt x="1835990" y="2000567"/>
                  </a:lnTo>
                  <a:lnTo>
                    <a:pt x="1835990" y="2115747"/>
                  </a:lnTo>
                  <a:lnTo>
                    <a:pt x="1856031" y="2115747"/>
                  </a:lnTo>
                  <a:lnTo>
                    <a:pt x="1856031" y="2054701"/>
                  </a:lnTo>
                  <a:lnTo>
                    <a:pt x="1856607" y="2045660"/>
                  </a:lnTo>
                  <a:lnTo>
                    <a:pt x="1881941" y="2017383"/>
                  </a:lnTo>
                  <a:lnTo>
                    <a:pt x="1881087" y="2017383"/>
                  </a:lnTo>
                  <a:lnTo>
                    <a:pt x="1883870" y="2017153"/>
                  </a:lnTo>
                  <a:lnTo>
                    <a:pt x="1856031" y="2017153"/>
                  </a:lnTo>
                  <a:lnTo>
                    <a:pt x="1856031" y="2000567"/>
                  </a:lnTo>
                  <a:close/>
                </a:path>
                <a:path w="15786100" h="5746115">
                  <a:moveTo>
                    <a:pt x="1930637" y="2016692"/>
                  </a:moveTo>
                  <a:lnTo>
                    <a:pt x="1898340" y="2016692"/>
                  </a:lnTo>
                  <a:lnTo>
                    <a:pt x="1905328" y="2019302"/>
                  </a:lnTo>
                  <a:lnTo>
                    <a:pt x="1910396" y="2024524"/>
                  </a:lnTo>
                  <a:lnTo>
                    <a:pt x="1915464" y="2029592"/>
                  </a:lnTo>
                  <a:lnTo>
                    <a:pt x="1917998" y="2036810"/>
                  </a:lnTo>
                  <a:lnTo>
                    <a:pt x="1917998" y="2115747"/>
                  </a:lnTo>
                  <a:lnTo>
                    <a:pt x="1938039" y="2115747"/>
                  </a:lnTo>
                  <a:lnTo>
                    <a:pt x="1938039" y="2045026"/>
                  </a:lnTo>
                  <a:lnTo>
                    <a:pt x="1937276" y="2034660"/>
                  </a:lnTo>
                  <a:lnTo>
                    <a:pt x="1934987" y="2025446"/>
                  </a:lnTo>
                  <a:lnTo>
                    <a:pt x="1931171" y="2017383"/>
                  </a:lnTo>
                  <a:lnTo>
                    <a:pt x="1930637" y="2016692"/>
                  </a:lnTo>
                  <a:close/>
                </a:path>
                <a:path w="15786100" h="5746115">
                  <a:moveTo>
                    <a:pt x="1893349" y="1997572"/>
                  </a:moveTo>
                  <a:lnTo>
                    <a:pt x="1881601" y="1998796"/>
                  </a:lnTo>
                  <a:lnTo>
                    <a:pt x="1871465" y="2002467"/>
                  </a:lnTo>
                  <a:lnTo>
                    <a:pt x="1862942" y="2008586"/>
                  </a:lnTo>
                  <a:lnTo>
                    <a:pt x="1856031" y="2017153"/>
                  </a:lnTo>
                  <a:lnTo>
                    <a:pt x="1883870" y="2017153"/>
                  </a:lnTo>
                  <a:lnTo>
                    <a:pt x="1889433" y="2016692"/>
                  </a:lnTo>
                  <a:lnTo>
                    <a:pt x="1930637" y="2016692"/>
                  </a:lnTo>
                  <a:lnTo>
                    <a:pt x="1925830" y="2010472"/>
                  </a:lnTo>
                  <a:lnTo>
                    <a:pt x="1919222" y="2004828"/>
                  </a:lnTo>
                  <a:lnTo>
                    <a:pt x="1911605" y="2000797"/>
                  </a:lnTo>
                  <a:lnTo>
                    <a:pt x="1902981" y="1998378"/>
                  </a:lnTo>
                  <a:lnTo>
                    <a:pt x="1893349" y="1997572"/>
                  </a:lnTo>
                  <a:close/>
                </a:path>
                <a:path w="15786100" h="5746115">
                  <a:moveTo>
                    <a:pt x="2043648" y="2000567"/>
                  </a:moveTo>
                  <a:lnTo>
                    <a:pt x="2023607" y="2000567"/>
                  </a:lnTo>
                  <a:lnTo>
                    <a:pt x="2023607" y="2115747"/>
                  </a:lnTo>
                  <a:lnTo>
                    <a:pt x="2043648" y="2115747"/>
                  </a:lnTo>
                  <a:lnTo>
                    <a:pt x="2043648" y="2051707"/>
                  </a:lnTo>
                  <a:lnTo>
                    <a:pt x="2044128" y="2044105"/>
                  </a:lnTo>
                  <a:lnTo>
                    <a:pt x="2064688" y="2016692"/>
                  </a:lnTo>
                  <a:lnTo>
                    <a:pt x="2111507" y="2016692"/>
                  </a:lnTo>
                  <a:lnTo>
                    <a:pt x="2111016" y="2016001"/>
                  </a:lnTo>
                  <a:lnTo>
                    <a:pt x="2043648" y="2016001"/>
                  </a:lnTo>
                  <a:lnTo>
                    <a:pt x="2043648" y="2000567"/>
                  </a:lnTo>
                  <a:close/>
                </a:path>
                <a:path w="15786100" h="5746115">
                  <a:moveTo>
                    <a:pt x="2111507" y="2016692"/>
                  </a:moveTo>
                  <a:lnTo>
                    <a:pt x="2080659" y="2016692"/>
                  </a:lnTo>
                  <a:lnTo>
                    <a:pt x="2086572" y="2019149"/>
                  </a:lnTo>
                  <a:lnTo>
                    <a:pt x="2090872" y="2024064"/>
                  </a:lnTo>
                  <a:lnTo>
                    <a:pt x="2095325" y="2028978"/>
                  </a:lnTo>
                  <a:lnTo>
                    <a:pt x="2097552" y="2035889"/>
                  </a:lnTo>
                  <a:lnTo>
                    <a:pt x="2097552" y="2115747"/>
                  </a:lnTo>
                  <a:lnTo>
                    <a:pt x="2117593" y="2115747"/>
                  </a:lnTo>
                  <a:lnTo>
                    <a:pt x="2117593" y="2051707"/>
                  </a:lnTo>
                  <a:lnTo>
                    <a:pt x="2118029" y="2044105"/>
                  </a:lnTo>
                  <a:lnTo>
                    <a:pt x="2136236" y="2017153"/>
                  </a:lnTo>
                  <a:lnTo>
                    <a:pt x="2111834" y="2017153"/>
                  </a:lnTo>
                  <a:lnTo>
                    <a:pt x="2111507" y="2016692"/>
                  </a:lnTo>
                  <a:close/>
                </a:path>
                <a:path w="15786100" h="5746115">
                  <a:moveTo>
                    <a:pt x="2184314" y="2016692"/>
                  </a:moveTo>
                  <a:lnTo>
                    <a:pt x="2153606" y="2016692"/>
                  </a:lnTo>
                  <a:lnTo>
                    <a:pt x="2159749" y="2019149"/>
                  </a:lnTo>
                  <a:lnTo>
                    <a:pt x="2168964" y="2028978"/>
                  </a:lnTo>
                  <a:lnTo>
                    <a:pt x="2171267" y="2035889"/>
                  </a:lnTo>
                  <a:lnTo>
                    <a:pt x="2171267" y="2115747"/>
                  </a:lnTo>
                  <a:lnTo>
                    <a:pt x="2191308" y="2115747"/>
                  </a:lnTo>
                  <a:lnTo>
                    <a:pt x="2191264" y="2043500"/>
                  </a:lnTo>
                  <a:lnTo>
                    <a:pt x="2184570" y="2017023"/>
                  </a:lnTo>
                  <a:lnTo>
                    <a:pt x="2184314" y="2016692"/>
                  </a:lnTo>
                  <a:close/>
                </a:path>
                <a:path w="15786100" h="5746115">
                  <a:moveTo>
                    <a:pt x="2148001" y="1997572"/>
                  </a:moveTo>
                  <a:lnTo>
                    <a:pt x="2136670" y="1998796"/>
                  </a:lnTo>
                  <a:lnTo>
                    <a:pt x="2126865" y="2002467"/>
                  </a:lnTo>
                  <a:lnTo>
                    <a:pt x="2118587" y="2008586"/>
                  </a:lnTo>
                  <a:lnTo>
                    <a:pt x="2111936" y="2017023"/>
                  </a:lnTo>
                  <a:lnTo>
                    <a:pt x="2111834" y="2017153"/>
                  </a:lnTo>
                  <a:lnTo>
                    <a:pt x="2136236" y="2017153"/>
                  </a:lnTo>
                  <a:lnTo>
                    <a:pt x="2137328" y="2016692"/>
                  </a:lnTo>
                  <a:lnTo>
                    <a:pt x="2184314" y="2016692"/>
                  </a:lnTo>
                  <a:lnTo>
                    <a:pt x="2179330" y="2010242"/>
                  </a:lnTo>
                  <a:lnTo>
                    <a:pt x="2172880" y="2004699"/>
                  </a:lnTo>
                  <a:lnTo>
                    <a:pt x="2165508" y="2000740"/>
                  </a:lnTo>
                  <a:lnTo>
                    <a:pt x="2157215" y="1998364"/>
                  </a:lnTo>
                  <a:lnTo>
                    <a:pt x="2148001" y="1997572"/>
                  </a:lnTo>
                  <a:close/>
                </a:path>
                <a:path w="15786100" h="5746115">
                  <a:moveTo>
                    <a:pt x="2077972" y="1997572"/>
                  </a:moveTo>
                  <a:lnTo>
                    <a:pt x="2066697" y="1998796"/>
                  </a:lnTo>
                  <a:lnTo>
                    <a:pt x="2067168" y="1998796"/>
                  </a:lnTo>
                  <a:lnTo>
                    <a:pt x="2058103" y="2002179"/>
                  </a:lnTo>
                  <a:lnTo>
                    <a:pt x="2050199" y="2007938"/>
                  </a:lnTo>
                  <a:lnTo>
                    <a:pt x="2043648" y="2016001"/>
                  </a:lnTo>
                  <a:lnTo>
                    <a:pt x="2111016" y="2016001"/>
                  </a:lnTo>
                  <a:lnTo>
                    <a:pt x="2105744" y="2008586"/>
                  </a:lnTo>
                  <a:lnTo>
                    <a:pt x="2098070" y="2002467"/>
                  </a:lnTo>
                  <a:lnTo>
                    <a:pt x="2088813" y="1998796"/>
                  </a:lnTo>
                  <a:lnTo>
                    <a:pt x="2077972" y="1997572"/>
                  </a:lnTo>
                  <a:close/>
                </a:path>
                <a:path w="15786100" h="5746115">
                  <a:moveTo>
                    <a:pt x="2273002" y="1997572"/>
                  </a:moveTo>
                  <a:lnTo>
                    <a:pt x="2259750" y="1998695"/>
                  </a:lnTo>
                  <a:lnTo>
                    <a:pt x="2260106" y="1998695"/>
                  </a:lnTo>
                  <a:lnTo>
                    <a:pt x="2248756" y="2001891"/>
                  </a:lnTo>
                  <a:lnTo>
                    <a:pt x="2216851" y="2034314"/>
                  </a:lnTo>
                  <a:lnTo>
                    <a:pt x="2212647" y="2058157"/>
                  </a:lnTo>
                  <a:lnTo>
                    <a:pt x="2213713" y="2070726"/>
                  </a:lnTo>
                  <a:lnTo>
                    <a:pt x="2238966" y="2109153"/>
                  </a:lnTo>
                  <a:lnTo>
                    <a:pt x="2274384" y="2118741"/>
                  </a:lnTo>
                  <a:lnTo>
                    <a:pt x="2290250" y="2117114"/>
                  </a:lnTo>
                  <a:lnTo>
                    <a:pt x="2303985" y="2112234"/>
                  </a:lnTo>
                  <a:lnTo>
                    <a:pt x="2315589" y="2104099"/>
                  </a:lnTo>
                  <a:lnTo>
                    <a:pt x="2319122" y="2099852"/>
                  </a:lnTo>
                  <a:lnTo>
                    <a:pt x="2274844" y="2099852"/>
                  </a:lnTo>
                  <a:lnTo>
                    <a:pt x="2266983" y="2099319"/>
                  </a:lnTo>
                  <a:lnTo>
                    <a:pt x="2235151" y="2074656"/>
                  </a:lnTo>
                  <a:lnTo>
                    <a:pt x="2233149" y="2067371"/>
                  </a:lnTo>
                  <a:lnTo>
                    <a:pt x="2329670" y="2067371"/>
                  </a:lnTo>
                  <a:lnTo>
                    <a:pt x="2330131" y="2064300"/>
                  </a:lnTo>
                  <a:lnTo>
                    <a:pt x="2330361" y="2061305"/>
                  </a:lnTo>
                  <a:lnTo>
                    <a:pt x="2330342" y="2058157"/>
                  </a:lnTo>
                  <a:lnTo>
                    <a:pt x="2329651" y="2049864"/>
                  </a:lnTo>
                  <a:lnTo>
                    <a:pt x="2233149" y="2049864"/>
                  </a:lnTo>
                  <a:lnTo>
                    <a:pt x="2234920" y="2042651"/>
                  </a:lnTo>
                  <a:lnTo>
                    <a:pt x="2265284" y="2017038"/>
                  </a:lnTo>
                  <a:lnTo>
                    <a:pt x="2273002" y="2016462"/>
                  </a:lnTo>
                  <a:lnTo>
                    <a:pt x="2314933" y="2016462"/>
                  </a:lnTo>
                  <a:lnTo>
                    <a:pt x="2314236" y="2015540"/>
                  </a:lnTo>
                  <a:lnTo>
                    <a:pt x="2305698" y="2007679"/>
                  </a:lnTo>
                  <a:lnTo>
                    <a:pt x="2295980" y="2002064"/>
                  </a:lnTo>
                  <a:lnTo>
                    <a:pt x="2285081" y="1998695"/>
                  </a:lnTo>
                  <a:lnTo>
                    <a:pt x="2273002" y="1997572"/>
                  </a:lnTo>
                  <a:close/>
                </a:path>
                <a:path w="15786100" h="5746115">
                  <a:moveTo>
                    <a:pt x="2308016" y="2083036"/>
                  </a:moveTo>
                  <a:lnTo>
                    <a:pt x="2302056" y="2090393"/>
                  </a:lnTo>
                  <a:lnTo>
                    <a:pt x="2294540" y="2095648"/>
                  </a:lnTo>
                  <a:lnTo>
                    <a:pt x="2285470" y="2098801"/>
                  </a:lnTo>
                  <a:lnTo>
                    <a:pt x="2274844" y="2099852"/>
                  </a:lnTo>
                  <a:lnTo>
                    <a:pt x="2319122" y="2099852"/>
                  </a:lnTo>
                  <a:lnTo>
                    <a:pt x="2325063" y="2092710"/>
                  </a:lnTo>
                  <a:lnTo>
                    <a:pt x="2308016" y="2083036"/>
                  </a:lnTo>
                  <a:close/>
                </a:path>
                <a:path w="15786100" h="5746115">
                  <a:moveTo>
                    <a:pt x="2314933" y="2016462"/>
                  </a:moveTo>
                  <a:lnTo>
                    <a:pt x="2273002" y="2016462"/>
                  </a:lnTo>
                  <a:lnTo>
                    <a:pt x="2280239" y="2017038"/>
                  </a:lnTo>
                  <a:lnTo>
                    <a:pt x="2279866" y="2017038"/>
                  </a:lnTo>
                  <a:lnTo>
                    <a:pt x="2310089" y="2049864"/>
                  </a:lnTo>
                  <a:lnTo>
                    <a:pt x="2329651" y="2049864"/>
                  </a:lnTo>
                  <a:lnTo>
                    <a:pt x="2320659" y="2024035"/>
                  </a:lnTo>
                  <a:lnTo>
                    <a:pt x="2314933" y="2016462"/>
                  </a:lnTo>
                  <a:close/>
                </a:path>
                <a:path w="15786100" h="5746115">
                  <a:moveTo>
                    <a:pt x="2382044" y="2019917"/>
                  </a:moveTo>
                  <a:lnTo>
                    <a:pt x="2362003" y="2019917"/>
                  </a:lnTo>
                  <a:lnTo>
                    <a:pt x="2362003" y="2082344"/>
                  </a:lnTo>
                  <a:lnTo>
                    <a:pt x="2389934" y="2116438"/>
                  </a:lnTo>
                  <a:lnTo>
                    <a:pt x="2400430" y="2116783"/>
                  </a:lnTo>
                  <a:lnTo>
                    <a:pt x="2412682" y="2115747"/>
                  </a:lnTo>
                  <a:lnTo>
                    <a:pt x="2412682" y="2098239"/>
                  </a:lnTo>
                  <a:lnTo>
                    <a:pt x="2395635" y="2098239"/>
                  </a:lnTo>
                  <a:lnTo>
                    <a:pt x="2391028" y="2098086"/>
                  </a:lnTo>
                  <a:lnTo>
                    <a:pt x="2387573" y="2096857"/>
                  </a:lnTo>
                  <a:lnTo>
                    <a:pt x="2385269" y="2094554"/>
                  </a:lnTo>
                  <a:lnTo>
                    <a:pt x="2383216" y="2092207"/>
                  </a:lnTo>
                  <a:lnTo>
                    <a:pt x="2382044" y="2088027"/>
                  </a:lnTo>
                  <a:lnTo>
                    <a:pt x="2382044" y="2019917"/>
                  </a:lnTo>
                  <a:close/>
                </a:path>
                <a:path w="15786100" h="5746115">
                  <a:moveTo>
                    <a:pt x="2412682" y="2097778"/>
                  </a:moveTo>
                  <a:lnTo>
                    <a:pt x="2405925" y="2098086"/>
                  </a:lnTo>
                  <a:lnTo>
                    <a:pt x="2400243" y="2098239"/>
                  </a:lnTo>
                  <a:lnTo>
                    <a:pt x="2412682" y="2098239"/>
                  </a:lnTo>
                  <a:lnTo>
                    <a:pt x="2412682" y="2097778"/>
                  </a:lnTo>
                  <a:close/>
                </a:path>
                <a:path w="15786100" h="5746115">
                  <a:moveTo>
                    <a:pt x="2412682" y="2000567"/>
                  </a:moveTo>
                  <a:lnTo>
                    <a:pt x="2339197" y="2000567"/>
                  </a:lnTo>
                  <a:lnTo>
                    <a:pt x="2339197" y="2019917"/>
                  </a:lnTo>
                  <a:lnTo>
                    <a:pt x="2412682" y="2019917"/>
                  </a:lnTo>
                  <a:lnTo>
                    <a:pt x="2412682" y="2000567"/>
                  </a:lnTo>
                  <a:close/>
                </a:path>
                <a:path w="15786100" h="5746115">
                  <a:moveTo>
                    <a:pt x="2382044" y="1968316"/>
                  </a:moveTo>
                  <a:lnTo>
                    <a:pt x="2362003" y="1974306"/>
                  </a:lnTo>
                  <a:lnTo>
                    <a:pt x="2362003" y="2000567"/>
                  </a:lnTo>
                  <a:lnTo>
                    <a:pt x="2382044" y="2000567"/>
                  </a:lnTo>
                  <a:lnTo>
                    <a:pt x="2382044" y="1968316"/>
                  </a:lnTo>
                  <a:close/>
                </a:path>
                <a:path w="15786100" h="5746115">
                  <a:moveTo>
                    <a:pt x="2456450" y="1954495"/>
                  </a:moveTo>
                  <a:lnTo>
                    <a:pt x="2436409" y="1954495"/>
                  </a:lnTo>
                  <a:lnTo>
                    <a:pt x="2436409" y="2115747"/>
                  </a:lnTo>
                  <a:lnTo>
                    <a:pt x="2456450" y="2115747"/>
                  </a:lnTo>
                  <a:lnTo>
                    <a:pt x="2456450" y="2054701"/>
                  </a:lnTo>
                  <a:lnTo>
                    <a:pt x="2457026" y="2045660"/>
                  </a:lnTo>
                  <a:lnTo>
                    <a:pt x="2482361" y="2017383"/>
                  </a:lnTo>
                  <a:lnTo>
                    <a:pt x="2481507" y="2017383"/>
                  </a:lnTo>
                  <a:lnTo>
                    <a:pt x="2484290" y="2017153"/>
                  </a:lnTo>
                  <a:lnTo>
                    <a:pt x="2456450" y="2017153"/>
                  </a:lnTo>
                  <a:lnTo>
                    <a:pt x="2456450" y="1954495"/>
                  </a:lnTo>
                  <a:close/>
                </a:path>
                <a:path w="15786100" h="5746115">
                  <a:moveTo>
                    <a:pt x="2531056" y="2016692"/>
                  </a:moveTo>
                  <a:lnTo>
                    <a:pt x="2498760" y="2016692"/>
                  </a:lnTo>
                  <a:lnTo>
                    <a:pt x="2505747" y="2019302"/>
                  </a:lnTo>
                  <a:lnTo>
                    <a:pt x="2510815" y="2024524"/>
                  </a:lnTo>
                  <a:lnTo>
                    <a:pt x="2515883" y="2029592"/>
                  </a:lnTo>
                  <a:lnTo>
                    <a:pt x="2518417" y="2036810"/>
                  </a:lnTo>
                  <a:lnTo>
                    <a:pt x="2518417" y="2115747"/>
                  </a:lnTo>
                  <a:lnTo>
                    <a:pt x="2538458" y="2115747"/>
                  </a:lnTo>
                  <a:lnTo>
                    <a:pt x="2538458" y="2045026"/>
                  </a:lnTo>
                  <a:lnTo>
                    <a:pt x="2537695" y="2034660"/>
                  </a:lnTo>
                  <a:lnTo>
                    <a:pt x="2535406" y="2025446"/>
                  </a:lnTo>
                  <a:lnTo>
                    <a:pt x="2531591" y="2017383"/>
                  </a:lnTo>
                  <a:lnTo>
                    <a:pt x="2531056" y="2016692"/>
                  </a:lnTo>
                  <a:close/>
                </a:path>
                <a:path w="15786100" h="5746115">
                  <a:moveTo>
                    <a:pt x="2493769" y="1997572"/>
                  </a:moveTo>
                  <a:lnTo>
                    <a:pt x="2482020" y="1998796"/>
                  </a:lnTo>
                  <a:lnTo>
                    <a:pt x="2471884" y="2002467"/>
                  </a:lnTo>
                  <a:lnTo>
                    <a:pt x="2463361" y="2008586"/>
                  </a:lnTo>
                  <a:lnTo>
                    <a:pt x="2456450" y="2017153"/>
                  </a:lnTo>
                  <a:lnTo>
                    <a:pt x="2484290" y="2017153"/>
                  </a:lnTo>
                  <a:lnTo>
                    <a:pt x="2489853" y="2016692"/>
                  </a:lnTo>
                  <a:lnTo>
                    <a:pt x="2531056" y="2016692"/>
                  </a:lnTo>
                  <a:lnTo>
                    <a:pt x="2526249" y="2010472"/>
                  </a:lnTo>
                  <a:lnTo>
                    <a:pt x="2519641" y="2004828"/>
                  </a:lnTo>
                  <a:lnTo>
                    <a:pt x="2512025" y="2000797"/>
                  </a:lnTo>
                  <a:lnTo>
                    <a:pt x="2503401" y="1998378"/>
                  </a:lnTo>
                  <a:lnTo>
                    <a:pt x="2493769" y="1997572"/>
                  </a:lnTo>
                  <a:close/>
                </a:path>
                <a:path w="15786100" h="5746115">
                  <a:moveTo>
                    <a:pt x="2620571" y="1997572"/>
                  </a:moveTo>
                  <a:lnTo>
                    <a:pt x="2577493" y="2015079"/>
                  </a:lnTo>
                  <a:lnTo>
                    <a:pt x="2559986" y="2058157"/>
                  </a:lnTo>
                  <a:lnTo>
                    <a:pt x="2561080" y="2070438"/>
                  </a:lnTo>
                  <a:lnTo>
                    <a:pt x="2586837" y="2108893"/>
                  </a:lnTo>
                  <a:lnTo>
                    <a:pt x="2620571" y="2118741"/>
                  </a:lnTo>
                  <a:lnTo>
                    <a:pt x="2632765" y="2117647"/>
                  </a:lnTo>
                  <a:lnTo>
                    <a:pt x="2644010" y="2114364"/>
                  </a:lnTo>
                  <a:lnTo>
                    <a:pt x="2654304" y="2108893"/>
                  </a:lnTo>
                  <a:lnTo>
                    <a:pt x="2663648" y="2101234"/>
                  </a:lnTo>
                  <a:lnTo>
                    <a:pt x="2665386" y="2099161"/>
                  </a:lnTo>
                  <a:lnTo>
                    <a:pt x="2620571" y="2099161"/>
                  </a:lnTo>
                  <a:lnTo>
                    <a:pt x="2612379" y="2098427"/>
                  </a:lnTo>
                  <a:lnTo>
                    <a:pt x="2580762" y="2066551"/>
                  </a:lnTo>
                  <a:lnTo>
                    <a:pt x="2580027" y="2058157"/>
                  </a:lnTo>
                  <a:lnTo>
                    <a:pt x="2580762" y="2049763"/>
                  </a:lnTo>
                  <a:lnTo>
                    <a:pt x="2604849" y="2020090"/>
                  </a:lnTo>
                  <a:lnTo>
                    <a:pt x="2620571" y="2017153"/>
                  </a:lnTo>
                  <a:lnTo>
                    <a:pt x="2665386" y="2017153"/>
                  </a:lnTo>
                  <a:lnTo>
                    <a:pt x="2663648" y="2015079"/>
                  </a:lnTo>
                  <a:lnTo>
                    <a:pt x="2654304" y="2007420"/>
                  </a:lnTo>
                  <a:lnTo>
                    <a:pt x="2644010" y="2001949"/>
                  </a:lnTo>
                  <a:lnTo>
                    <a:pt x="2632765" y="1998666"/>
                  </a:lnTo>
                  <a:lnTo>
                    <a:pt x="2620571" y="1997572"/>
                  </a:lnTo>
                  <a:close/>
                </a:path>
                <a:path w="15786100" h="5746115">
                  <a:moveTo>
                    <a:pt x="2665386" y="2017153"/>
                  </a:moveTo>
                  <a:lnTo>
                    <a:pt x="2620571" y="2017153"/>
                  </a:lnTo>
                  <a:lnTo>
                    <a:pt x="2628864" y="2017887"/>
                  </a:lnTo>
                  <a:lnTo>
                    <a:pt x="2636466" y="2020090"/>
                  </a:lnTo>
                  <a:lnTo>
                    <a:pt x="2660610" y="2049763"/>
                  </a:lnTo>
                  <a:lnTo>
                    <a:pt x="2661344" y="2058157"/>
                  </a:lnTo>
                  <a:lnTo>
                    <a:pt x="2660610" y="2066551"/>
                  </a:lnTo>
                  <a:lnTo>
                    <a:pt x="2636466" y="2096224"/>
                  </a:lnTo>
                  <a:lnTo>
                    <a:pt x="2620571" y="2099161"/>
                  </a:lnTo>
                  <a:lnTo>
                    <a:pt x="2665386" y="2099161"/>
                  </a:lnTo>
                  <a:lnTo>
                    <a:pt x="2671408" y="2091976"/>
                  </a:lnTo>
                  <a:lnTo>
                    <a:pt x="2676951" y="2081711"/>
                  </a:lnTo>
                  <a:lnTo>
                    <a:pt x="2680277" y="2070438"/>
                  </a:lnTo>
                  <a:lnTo>
                    <a:pt x="2681386" y="2058157"/>
                  </a:lnTo>
                  <a:lnTo>
                    <a:pt x="2680277" y="2045876"/>
                  </a:lnTo>
                  <a:lnTo>
                    <a:pt x="2676951" y="2034602"/>
                  </a:lnTo>
                  <a:lnTo>
                    <a:pt x="2671408" y="2024337"/>
                  </a:lnTo>
                  <a:lnTo>
                    <a:pt x="2665386" y="2017153"/>
                  </a:lnTo>
                  <a:close/>
                </a:path>
                <a:path w="15786100" h="5746115">
                  <a:moveTo>
                    <a:pt x="2756843" y="1997572"/>
                  </a:moveTo>
                  <a:lnTo>
                    <a:pt x="2715608" y="2015310"/>
                  </a:lnTo>
                  <a:lnTo>
                    <a:pt x="2698562" y="2058157"/>
                  </a:lnTo>
                  <a:lnTo>
                    <a:pt x="2699627" y="2070351"/>
                  </a:lnTo>
                  <a:lnTo>
                    <a:pt x="2702742" y="2081308"/>
                  </a:lnTo>
                  <a:lnTo>
                    <a:pt x="2702823" y="2081596"/>
                  </a:lnTo>
                  <a:lnTo>
                    <a:pt x="2734440" y="2114364"/>
                  </a:lnTo>
                  <a:lnTo>
                    <a:pt x="2756843" y="2118741"/>
                  </a:lnTo>
                  <a:lnTo>
                    <a:pt x="2770276" y="2117316"/>
                  </a:lnTo>
                  <a:lnTo>
                    <a:pt x="2782010" y="2113040"/>
                  </a:lnTo>
                  <a:lnTo>
                    <a:pt x="2792045" y="2105913"/>
                  </a:lnTo>
                  <a:lnTo>
                    <a:pt x="2797494" y="2099391"/>
                  </a:lnTo>
                  <a:lnTo>
                    <a:pt x="2759377" y="2099391"/>
                  </a:lnTo>
                  <a:lnTo>
                    <a:pt x="2751084" y="2098657"/>
                  </a:lnTo>
                  <a:lnTo>
                    <a:pt x="2721540" y="2074282"/>
                  </a:lnTo>
                  <a:lnTo>
                    <a:pt x="2718603" y="2058157"/>
                  </a:lnTo>
                  <a:lnTo>
                    <a:pt x="2719337" y="2049763"/>
                  </a:lnTo>
                  <a:lnTo>
                    <a:pt x="2743482" y="2019917"/>
                  </a:lnTo>
                  <a:lnTo>
                    <a:pt x="2759377" y="2016922"/>
                  </a:lnTo>
                  <a:lnTo>
                    <a:pt x="2797494" y="2016922"/>
                  </a:lnTo>
                  <a:lnTo>
                    <a:pt x="2792045" y="2010400"/>
                  </a:lnTo>
                  <a:lnTo>
                    <a:pt x="2782010" y="2003274"/>
                  </a:lnTo>
                  <a:lnTo>
                    <a:pt x="2770276" y="1998997"/>
                  </a:lnTo>
                  <a:lnTo>
                    <a:pt x="2756843" y="1997572"/>
                  </a:lnTo>
                  <a:close/>
                </a:path>
                <a:path w="15786100" h="5746115">
                  <a:moveTo>
                    <a:pt x="2820422" y="2095936"/>
                  </a:moveTo>
                  <a:lnTo>
                    <a:pt x="2800381" y="2095936"/>
                  </a:lnTo>
                  <a:lnTo>
                    <a:pt x="2800381" y="2115747"/>
                  </a:lnTo>
                  <a:lnTo>
                    <a:pt x="2820422" y="2115747"/>
                  </a:lnTo>
                  <a:lnTo>
                    <a:pt x="2820422" y="2095936"/>
                  </a:lnTo>
                  <a:close/>
                </a:path>
                <a:path w="15786100" h="5746115">
                  <a:moveTo>
                    <a:pt x="2797494" y="2016922"/>
                  </a:moveTo>
                  <a:lnTo>
                    <a:pt x="2759377" y="2016922"/>
                  </a:lnTo>
                  <a:lnTo>
                    <a:pt x="2767770" y="2017671"/>
                  </a:lnTo>
                  <a:lnTo>
                    <a:pt x="2775444" y="2019917"/>
                  </a:lnTo>
                  <a:lnTo>
                    <a:pt x="2799646" y="2049763"/>
                  </a:lnTo>
                  <a:lnTo>
                    <a:pt x="2800381" y="2058157"/>
                  </a:lnTo>
                  <a:lnTo>
                    <a:pt x="2799646" y="2066565"/>
                  </a:lnTo>
                  <a:lnTo>
                    <a:pt x="2775444" y="2096454"/>
                  </a:lnTo>
                  <a:lnTo>
                    <a:pt x="2759377" y="2099391"/>
                  </a:lnTo>
                  <a:lnTo>
                    <a:pt x="2797494" y="2099391"/>
                  </a:lnTo>
                  <a:lnTo>
                    <a:pt x="2800381" y="2095936"/>
                  </a:lnTo>
                  <a:lnTo>
                    <a:pt x="2820422" y="2095936"/>
                  </a:lnTo>
                  <a:lnTo>
                    <a:pt x="2820422" y="2020378"/>
                  </a:lnTo>
                  <a:lnTo>
                    <a:pt x="2800381" y="2020378"/>
                  </a:lnTo>
                  <a:lnTo>
                    <a:pt x="2797494" y="2016922"/>
                  </a:lnTo>
                  <a:close/>
                </a:path>
                <a:path w="15786100" h="5746115">
                  <a:moveTo>
                    <a:pt x="2820422" y="1954495"/>
                  </a:moveTo>
                  <a:lnTo>
                    <a:pt x="2800381" y="1954495"/>
                  </a:lnTo>
                  <a:lnTo>
                    <a:pt x="2800381" y="2020378"/>
                  </a:lnTo>
                  <a:lnTo>
                    <a:pt x="2820422" y="2020378"/>
                  </a:lnTo>
                  <a:lnTo>
                    <a:pt x="2820422" y="1954495"/>
                  </a:lnTo>
                  <a:close/>
                </a:path>
                <a:path w="15786100" h="5746115">
                  <a:moveTo>
                    <a:pt x="2951914" y="1931459"/>
                  </a:moveTo>
                  <a:lnTo>
                    <a:pt x="2931873" y="1931459"/>
                  </a:lnTo>
                  <a:lnTo>
                    <a:pt x="2920787" y="1956942"/>
                  </a:lnTo>
                  <a:lnTo>
                    <a:pt x="2912868" y="1982714"/>
                  </a:lnTo>
                  <a:lnTo>
                    <a:pt x="2908117" y="2008773"/>
                  </a:lnTo>
                  <a:lnTo>
                    <a:pt x="2906533" y="2035121"/>
                  </a:lnTo>
                  <a:lnTo>
                    <a:pt x="2908117" y="2061468"/>
                  </a:lnTo>
                  <a:lnTo>
                    <a:pt x="2912868" y="2087528"/>
                  </a:lnTo>
                  <a:lnTo>
                    <a:pt x="2920787" y="2113299"/>
                  </a:lnTo>
                  <a:lnTo>
                    <a:pt x="2931873" y="2138783"/>
                  </a:lnTo>
                  <a:lnTo>
                    <a:pt x="2951914" y="2138783"/>
                  </a:lnTo>
                  <a:lnTo>
                    <a:pt x="2940828" y="2113299"/>
                  </a:lnTo>
                  <a:lnTo>
                    <a:pt x="2932909" y="2087528"/>
                  </a:lnTo>
                  <a:lnTo>
                    <a:pt x="2928158" y="2061468"/>
                  </a:lnTo>
                  <a:lnTo>
                    <a:pt x="2926575" y="2035121"/>
                  </a:lnTo>
                  <a:lnTo>
                    <a:pt x="2928158" y="2008773"/>
                  </a:lnTo>
                  <a:lnTo>
                    <a:pt x="2932909" y="1982714"/>
                  </a:lnTo>
                  <a:lnTo>
                    <a:pt x="2940828" y="1956942"/>
                  </a:lnTo>
                  <a:lnTo>
                    <a:pt x="2951914" y="1931459"/>
                  </a:lnTo>
                  <a:close/>
                </a:path>
                <a:path w="15786100" h="5746115">
                  <a:moveTo>
                    <a:pt x="2990447" y="2000567"/>
                  </a:moveTo>
                  <a:lnTo>
                    <a:pt x="2970406" y="2000567"/>
                  </a:lnTo>
                  <a:lnTo>
                    <a:pt x="2970406" y="2071287"/>
                  </a:lnTo>
                  <a:lnTo>
                    <a:pt x="2989223" y="2111614"/>
                  </a:lnTo>
                  <a:lnTo>
                    <a:pt x="3015095" y="2118741"/>
                  </a:lnTo>
                  <a:lnTo>
                    <a:pt x="3026844" y="2117518"/>
                  </a:lnTo>
                  <a:lnTo>
                    <a:pt x="3036980" y="2113846"/>
                  </a:lnTo>
                  <a:lnTo>
                    <a:pt x="3045503" y="2107727"/>
                  </a:lnTo>
                  <a:lnTo>
                    <a:pt x="3052042" y="2099622"/>
                  </a:lnTo>
                  <a:lnTo>
                    <a:pt x="3010104" y="2099622"/>
                  </a:lnTo>
                  <a:lnTo>
                    <a:pt x="3003117" y="2097088"/>
                  </a:lnTo>
                  <a:lnTo>
                    <a:pt x="2998049" y="2092020"/>
                  </a:lnTo>
                  <a:lnTo>
                    <a:pt x="2992981" y="2086798"/>
                  </a:lnTo>
                  <a:lnTo>
                    <a:pt x="2990447" y="2079503"/>
                  </a:lnTo>
                  <a:lnTo>
                    <a:pt x="2990447" y="2000567"/>
                  </a:lnTo>
                  <a:close/>
                </a:path>
                <a:path w="15786100" h="5746115">
                  <a:moveTo>
                    <a:pt x="3072455" y="2000567"/>
                  </a:moveTo>
                  <a:lnTo>
                    <a:pt x="3052414" y="2000567"/>
                  </a:lnTo>
                  <a:lnTo>
                    <a:pt x="3052414" y="2061612"/>
                  </a:lnTo>
                  <a:lnTo>
                    <a:pt x="3051838" y="2070668"/>
                  </a:lnTo>
                  <a:lnTo>
                    <a:pt x="3025711" y="2099161"/>
                  </a:lnTo>
                  <a:lnTo>
                    <a:pt x="3052414" y="2099161"/>
                  </a:lnTo>
                  <a:lnTo>
                    <a:pt x="3052414" y="2115747"/>
                  </a:lnTo>
                  <a:lnTo>
                    <a:pt x="3072455" y="2115747"/>
                  </a:lnTo>
                  <a:lnTo>
                    <a:pt x="3072455" y="2000567"/>
                  </a:lnTo>
                  <a:close/>
                </a:path>
                <a:path w="15786100" h="5746115">
                  <a:moveTo>
                    <a:pt x="3052414" y="2099161"/>
                  </a:moveTo>
                  <a:lnTo>
                    <a:pt x="3024714" y="2099161"/>
                  </a:lnTo>
                  <a:lnTo>
                    <a:pt x="3019012" y="2099622"/>
                  </a:lnTo>
                  <a:lnTo>
                    <a:pt x="3052042" y="2099622"/>
                  </a:lnTo>
                  <a:lnTo>
                    <a:pt x="3052414" y="2099161"/>
                  </a:lnTo>
                  <a:close/>
                </a:path>
                <a:path w="15786100" h="5746115">
                  <a:moveTo>
                    <a:pt x="3112878" y="2081884"/>
                  </a:moveTo>
                  <a:lnTo>
                    <a:pt x="3095601" y="2091789"/>
                  </a:lnTo>
                  <a:lnTo>
                    <a:pt x="3098567" y="2097591"/>
                  </a:lnTo>
                  <a:lnTo>
                    <a:pt x="3102396" y="2102789"/>
                  </a:lnTo>
                  <a:lnTo>
                    <a:pt x="3141442" y="2118741"/>
                  </a:lnTo>
                  <a:lnTo>
                    <a:pt x="3150455" y="2118151"/>
                  </a:lnTo>
                  <a:lnTo>
                    <a:pt x="3180460" y="2099852"/>
                  </a:lnTo>
                  <a:lnTo>
                    <a:pt x="3134378" y="2099852"/>
                  </a:lnTo>
                  <a:lnTo>
                    <a:pt x="3128528" y="2098297"/>
                  </a:lnTo>
                  <a:lnTo>
                    <a:pt x="3127293" y="2097591"/>
                  </a:lnTo>
                  <a:lnTo>
                    <a:pt x="3118176" y="2091789"/>
                  </a:lnTo>
                  <a:lnTo>
                    <a:pt x="3114721" y="2087412"/>
                  </a:lnTo>
                  <a:lnTo>
                    <a:pt x="3112878" y="2081884"/>
                  </a:lnTo>
                  <a:close/>
                </a:path>
                <a:path w="15786100" h="5746115">
                  <a:moveTo>
                    <a:pt x="3140521" y="1997572"/>
                  </a:moveTo>
                  <a:lnTo>
                    <a:pt x="3102627" y="2018247"/>
                  </a:lnTo>
                  <a:lnTo>
                    <a:pt x="3099801" y="2039728"/>
                  </a:lnTo>
                  <a:lnTo>
                    <a:pt x="3101974" y="2045871"/>
                  </a:lnTo>
                  <a:lnTo>
                    <a:pt x="3135146" y="2065451"/>
                  </a:lnTo>
                  <a:lnTo>
                    <a:pt x="3147739" y="2068676"/>
                  </a:lnTo>
                  <a:lnTo>
                    <a:pt x="3153114" y="2070827"/>
                  </a:lnTo>
                  <a:lnTo>
                    <a:pt x="3157567" y="2073591"/>
                  </a:lnTo>
                  <a:lnTo>
                    <a:pt x="3162021" y="2076201"/>
                  </a:lnTo>
                  <a:lnTo>
                    <a:pt x="3164248" y="2079734"/>
                  </a:lnTo>
                  <a:lnTo>
                    <a:pt x="3164248" y="2089562"/>
                  </a:lnTo>
                  <a:lnTo>
                    <a:pt x="3162098" y="2093555"/>
                  </a:lnTo>
                  <a:lnTo>
                    <a:pt x="3157798" y="2096166"/>
                  </a:lnTo>
                  <a:lnTo>
                    <a:pt x="3153498" y="2098623"/>
                  </a:lnTo>
                  <a:lnTo>
                    <a:pt x="3148046" y="2099852"/>
                  </a:lnTo>
                  <a:lnTo>
                    <a:pt x="3180460" y="2099852"/>
                  </a:lnTo>
                  <a:lnTo>
                    <a:pt x="3181467" y="2098297"/>
                  </a:lnTo>
                  <a:lnTo>
                    <a:pt x="3183702" y="2091789"/>
                  </a:lnTo>
                  <a:lnTo>
                    <a:pt x="3183756" y="2091631"/>
                  </a:lnTo>
                  <a:lnTo>
                    <a:pt x="3184519" y="2084187"/>
                  </a:lnTo>
                  <a:lnTo>
                    <a:pt x="3184466" y="2076201"/>
                  </a:lnTo>
                  <a:lnTo>
                    <a:pt x="3182293" y="2069982"/>
                  </a:lnTo>
                  <a:lnTo>
                    <a:pt x="3177839" y="2065068"/>
                  </a:lnTo>
                  <a:lnTo>
                    <a:pt x="3173386" y="2060000"/>
                  </a:lnTo>
                  <a:lnTo>
                    <a:pt x="3168010" y="2056468"/>
                  </a:lnTo>
                  <a:lnTo>
                    <a:pt x="3161714" y="2054471"/>
                  </a:lnTo>
                  <a:lnTo>
                    <a:pt x="3155417" y="2052321"/>
                  </a:lnTo>
                  <a:lnTo>
                    <a:pt x="3149121" y="2050478"/>
                  </a:lnTo>
                  <a:lnTo>
                    <a:pt x="3142824" y="2048942"/>
                  </a:lnTo>
                  <a:lnTo>
                    <a:pt x="3136528" y="2047253"/>
                  </a:lnTo>
                  <a:lnTo>
                    <a:pt x="3131153" y="2045103"/>
                  </a:lnTo>
                  <a:lnTo>
                    <a:pt x="3126699" y="2042492"/>
                  </a:lnTo>
                  <a:lnTo>
                    <a:pt x="3122246" y="2039728"/>
                  </a:lnTo>
                  <a:lnTo>
                    <a:pt x="3120019" y="2036119"/>
                  </a:lnTo>
                  <a:lnTo>
                    <a:pt x="3120019" y="2026751"/>
                  </a:lnTo>
                  <a:lnTo>
                    <a:pt x="3122015" y="2022989"/>
                  </a:lnTo>
                  <a:lnTo>
                    <a:pt x="3126008" y="2020378"/>
                  </a:lnTo>
                  <a:lnTo>
                    <a:pt x="3130001" y="2017613"/>
                  </a:lnTo>
                  <a:lnTo>
                    <a:pt x="3134839" y="2016231"/>
                  </a:lnTo>
                  <a:lnTo>
                    <a:pt x="3179390" y="2016231"/>
                  </a:lnTo>
                  <a:lnTo>
                    <a:pt x="3178300" y="2014004"/>
                  </a:lnTo>
                  <a:lnTo>
                    <a:pt x="3147345" y="1997975"/>
                  </a:lnTo>
                  <a:lnTo>
                    <a:pt x="3140521" y="1997572"/>
                  </a:lnTo>
                  <a:close/>
                </a:path>
                <a:path w="15786100" h="5746115">
                  <a:moveTo>
                    <a:pt x="3179390" y="2016231"/>
                  </a:moveTo>
                  <a:lnTo>
                    <a:pt x="3140521" y="2016231"/>
                  </a:lnTo>
                  <a:lnTo>
                    <a:pt x="3148972" y="2017153"/>
                  </a:lnTo>
                  <a:lnTo>
                    <a:pt x="3155897" y="2019917"/>
                  </a:lnTo>
                  <a:lnTo>
                    <a:pt x="3161296" y="2024524"/>
                  </a:lnTo>
                  <a:lnTo>
                    <a:pt x="3165169" y="2030974"/>
                  </a:lnTo>
                  <a:lnTo>
                    <a:pt x="3181985" y="2021530"/>
                  </a:lnTo>
                  <a:lnTo>
                    <a:pt x="3179390" y="2016231"/>
                  </a:lnTo>
                  <a:close/>
                </a:path>
                <a:path w="15786100" h="5746115">
                  <a:moveTo>
                    <a:pt x="3259003" y="1997572"/>
                  </a:moveTo>
                  <a:lnTo>
                    <a:pt x="3245752" y="1998695"/>
                  </a:lnTo>
                  <a:lnTo>
                    <a:pt x="3246108" y="1998695"/>
                  </a:lnTo>
                  <a:lnTo>
                    <a:pt x="3234758" y="2001891"/>
                  </a:lnTo>
                  <a:lnTo>
                    <a:pt x="3202853" y="2034314"/>
                  </a:lnTo>
                  <a:lnTo>
                    <a:pt x="3198649" y="2058157"/>
                  </a:lnTo>
                  <a:lnTo>
                    <a:pt x="3199714" y="2070726"/>
                  </a:lnTo>
                  <a:lnTo>
                    <a:pt x="3224967" y="2109153"/>
                  </a:lnTo>
                  <a:lnTo>
                    <a:pt x="3260385" y="2118741"/>
                  </a:lnTo>
                  <a:lnTo>
                    <a:pt x="3276251" y="2117114"/>
                  </a:lnTo>
                  <a:lnTo>
                    <a:pt x="3289986" y="2112234"/>
                  </a:lnTo>
                  <a:lnTo>
                    <a:pt x="3301591" y="2104099"/>
                  </a:lnTo>
                  <a:lnTo>
                    <a:pt x="3305124" y="2099852"/>
                  </a:lnTo>
                  <a:lnTo>
                    <a:pt x="3260846" y="2099852"/>
                  </a:lnTo>
                  <a:lnTo>
                    <a:pt x="3252985" y="2099319"/>
                  </a:lnTo>
                  <a:lnTo>
                    <a:pt x="3221152" y="2074656"/>
                  </a:lnTo>
                  <a:lnTo>
                    <a:pt x="3219151" y="2067371"/>
                  </a:lnTo>
                  <a:lnTo>
                    <a:pt x="3315671" y="2067371"/>
                  </a:lnTo>
                  <a:lnTo>
                    <a:pt x="3316132" y="2064300"/>
                  </a:lnTo>
                  <a:lnTo>
                    <a:pt x="3316363" y="2061305"/>
                  </a:lnTo>
                  <a:lnTo>
                    <a:pt x="3316343" y="2058157"/>
                  </a:lnTo>
                  <a:lnTo>
                    <a:pt x="3315652" y="2049864"/>
                  </a:lnTo>
                  <a:lnTo>
                    <a:pt x="3219151" y="2049864"/>
                  </a:lnTo>
                  <a:lnTo>
                    <a:pt x="3220922" y="2042651"/>
                  </a:lnTo>
                  <a:lnTo>
                    <a:pt x="3251286" y="2017038"/>
                  </a:lnTo>
                  <a:lnTo>
                    <a:pt x="3259003" y="2016462"/>
                  </a:lnTo>
                  <a:lnTo>
                    <a:pt x="3300934" y="2016462"/>
                  </a:lnTo>
                  <a:lnTo>
                    <a:pt x="3300237" y="2015540"/>
                  </a:lnTo>
                  <a:lnTo>
                    <a:pt x="3291700" y="2007679"/>
                  </a:lnTo>
                  <a:lnTo>
                    <a:pt x="3281981" y="2002064"/>
                  </a:lnTo>
                  <a:lnTo>
                    <a:pt x="3271082" y="1998695"/>
                  </a:lnTo>
                  <a:lnTo>
                    <a:pt x="3259003" y="1997572"/>
                  </a:lnTo>
                  <a:close/>
                </a:path>
                <a:path w="15786100" h="5746115">
                  <a:moveTo>
                    <a:pt x="3294018" y="2083036"/>
                  </a:moveTo>
                  <a:lnTo>
                    <a:pt x="3288057" y="2090393"/>
                  </a:lnTo>
                  <a:lnTo>
                    <a:pt x="3280542" y="2095648"/>
                  </a:lnTo>
                  <a:lnTo>
                    <a:pt x="3271471" y="2098801"/>
                  </a:lnTo>
                  <a:lnTo>
                    <a:pt x="3260846" y="2099852"/>
                  </a:lnTo>
                  <a:lnTo>
                    <a:pt x="3305124" y="2099852"/>
                  </a:lnTo>
                  <a:lnTo>
                    <a:pt x="3311064" y="2092710"/>
                  </a:lnTo>
                  <a:lnTo>
                    <a:pt x="3294018" y="2083036"/>
                  </a:lnTo>
                  <a:close/>
                </a:path>
                <a:path w="15786100" h="5746115">
                  <a:moveTo>
                    <a:pt x="3300934" y="2016462"/>
                  </a:moveTo>
                  <a:lnTo>
                    <a:pt x="3259003" y="2016462"/>
                  </a:lnTo>
                  <a:lnTo>
                    <a:pt x="3266241" y="2017038"/>
                  </a:lnTo>
                  <a:lnTo>
                    <a:pt x="3265867" y="2017038"/>
                  </a:lnTo>
                  <a:lnTo>
                    <a:pt x="3296091" y="2049864"/>
                  </a:lnTo>
                  <a:lnTo>
                    <a:pt x="3315652" y="2049864"/>
                  </a:lnTo>
                  <a:lnTo>
                    <a:pt x="3306661" y="2024035"/>
                  </a:lnTo>
                  <a:lnTo>
                    <a:pt x="3300934" y="2016462"/>
                  </a:lnTo>
                  <a:close/>
                </a:path>
                <a:path w="15786100" h="5746115">
                  <a:moveTo>
                    <a:pt x="3391006" y="1997572"/>
                  </a:moveTo>
                  <a:lnTo>
                    <a:pt x="3349772" y="2015310"/>
                  </a:lnTo>
                  <a:lnTo>
                    <a:pt x="3332725" y="2058157"/>
                  </a:lnTo>
                  <a:lnTo>
                    <a:pt x="3333791" y="2070351"/>
                  </a:lnTo>
                  <a:lnTo>
                    <a:pt x="3358741" y="2108893"/>
                  </a:lnTo>
                  <a:lnTo>
                    <a:pt x="3391006" y="2118741"/>
                  </a:lnTo>
                  <a:lnTo>
                    <a:pt x="3404439" y="2117316"/>
                  </a:lnTo>
                  <a:lnTo>
                    <a:pt x="3416173" y="2113040"/>
                  </a:lnTo>
                  <a:lnTo>
                    <a:pt x="3426208" y="2105913"/>
                  </a:lnTo>
                  <a:lnTo>
                    <a:pt x="3431657" y="2099391"/>
                  </a:lnTo>
                  <a:lnTo>
                    <a:pt x="3393540" y="2099391"/>
                  </a:lnTo>
                  <a:lnTo>
                    <a:pt x="3385247" y="2098657"/>
                  </a:lnTo>
                  <a:lnTo>
                    <a:pt x="3355704" y="2074282"/>
                  </a:lnTo>
                  <a:lnTo>
                    <a:pt x="3352767" y="2058157"/>
                  </a:lnTo>
                  <a:lnTo>
                    <a:pt x="3353501" y="2049763"/>
                  </a:lnTo>
                  <a:lnTo>
                    <a:pt x="3377645" y="2019917"/>
                  </a:lnTo>
                  <a:lnTo>
                    <a:pt x="3393540" y="2016922"/>
                  </a:lnTo>
                  <a:lnTo>
                    <a:pt x="3431657" y="2016922"/>
                  </a:lnTo>
                  <a:lnTo>
                    <a:pt x="3426208" y="2010400"/>
                  </a:lnTo>
                  <a:lnTo>
                    <a:pt x="3416173" y="2003274"/>
                  </a:lnTo>
                  <a:lnTo>
                    <a:pt x="3404439" y="1998997"/>
                  </a:lnTo>
                  <a:lnTo>
                    <a:pt x="3391006" y="1997572"/>
                  </a:lnTo>
                  <a:close/>
                </a:path>
                <a:path w="15786100" h="5746115">
                  <a:moveTo>
                    <a:pt x="3454585" y="2095936"/>
                  </a:moveTo>
                  <a:lnTo>
                    <a:pt x="3434544" y="2095936"/>
                  </a:lnTo>
                  <a:lnTo>
                    <a:pt x="3434544" y="2115747"/>
                  </a:lnTo>
                  <a:lnTo>
                    <a:pt x="3454585" y="2115747"/>
                  </a:lnTo>
                  <a:lnTo>
                    <a:pt x="3454585" y="2095936"/>
                  </a:lnTo>
                  <a:close/>
                </a:path>
                <a:path w="15786100" h="5746115">
                  <a:moveTo>
                    <a:pt x="3431657" y="2016922"/>
                  </a:moveTo>
                  <a:lnTo>
                    <a:pt x="3393540" y="2016922"/>
                  </a:lnTo>
                  <a:lnTo>
                    <a:pt x="3401934" y="2017671"/>
                  </a:lnTo>
                  <a:lnTo>
                    <a:pt x="3409608" y="2019917"/>
                  </a:lnTo>
                  <a:lnTo>
                    <a:pt x="3433810" y="2049763"/>
                  </a:lnTo>
                  <a:lnTo>
                    <a:pt x="3434544" y="2058157"/>
                  </a:lnTo>
                  <a:lnTo>
                    <a:pt x="3433810" y="2066565"/>
                  </a:lnTo>
                  <a:lnTo>
                    <a:pt x="3409608" y="2096454"/>
                  </a:lnTo>
                  <a:lnTo>
                    <a:pt x="3393540" y="2099391"/>
                  </a:lnTo>
                  <a:lnTo>
                    <a:pt x="3431657" y="2099391"/>
                  </a:lnTo>
                  <a:lnTo>
                    <a:pt x="3434544" y="2095936"/>
                  </a:lnTo>
                  <a:lnTo>
                    <a:pt x="3454585" y="2095936"/>
                  </a:lnTo>
                  <a:lnTo>
                    <a:pt x="3454585" y="2020378"/>
                  </a:lnTo>
                  <a:lnTo>
                    <a:pt x="3434544" y="2020378"/>
                  </a:lnTo>
                  <a:lnTo>
                    <a:pt x="3431657" y="2016922"/>
                  </a:lnTo>
                  <a:close/>
                </a:path>
                <a:path w="15786100" h="5746115">
                  <a:moveTo>
                    <a:pt x="3454585" y="1954495"/>
                  </a:moveTo>
                  <a:lnTo>
                    <a:pt x="3434544" y="1954495"/>
                  </a:lnTo>
                  <a:lnTo>
                    <a:pt x="3434544" y="2020378"/>
                  </a:lnTo>
                  <a:lnTo>
                    <a:pt x="3454585" y="2020378"/>
                  </a:lnTo>
                  <a:lnTo>
                    <a:pt x="3454585" y="1954495"/>
                  </a:lnTo>
                  <a:close/>
                </a:path>
                <a:path w="15786100" h="5746115">
                  <a:moveTo>
                    <a:pt x="3586536" y="2095936"/>
                  </a:moveTo>
                  <a:lnTo>
                    <a:pt x="3562581" y="2095936"/>
                  </a:lnTo>
                  <a:lnTo>
                    <a:pt x="3570917" y="2105913"/>
                  </a:lnTo>
                  <a:lnTo>
                    <a:pt x="3580952" y="2113040"/>
                  </a:lnTo>
                  <a:lnTo>
                    <a:pt x="3592686" y="2117316"/>
                  </a:lnTo>
                  <a:lnTo>
                    <a:pt x="3606119" y="2118741"/>
                  </a:lnTo>
                  <a:lnTo>
                    <a:pt x="3617766" y="2117647"/>
                  </a:lnTo>
                  <a:lnTo>
                    <a:pt x="3628521" y="2114364"/>
                  </a:lnTo>
                  <a:lnTo>
                    <a:pt x="3638384" y="2108893"/>
                  </a:lnTo>
                  <a:lnTo>
                    <a:pt x="3647353" y="2101234"/>
                  </a:lnTo>
                  <a:lnTo>
                    <a:pt x="3648824" y="2099391"/>
                  </a:lnTo>
                  <a:lnTo>
                    <a:pt x="3603585" y="2099391"/>
                  </a:lnTo>
                  <a:lnTo>
                    <a:pt x="3595191" y="2098657"/>
                  </a:lnTo>
                  <a:lnTo>
                    <a:pt x="3587517" y="2096454"/>
                  </a:lnTo>
                  <a:lnTo>
                    <a:pt x="3586536" y="2095936"/>
                  </a:lnTo>
                  <a:close/>
                </a:path>
                <a:path w="15786100" h="5746115">
                  <a:moveTo>
                    <a:pt x="3562581" y="1954495"/>
                  </a:moveTo>
                  <a:lnTo>
                    <a:pt x="3542539" y="1954495"/>
                  </a:lnTo>
                  <a:lnTo>
                    <a:pt x="3542539" y="2115747"/>
                  </a:lnTo>
                  <a:lnTo>
                    <a:pt x="3562581" y="2115747"/>
                  </a:lnTo>
                  <a:lnTo>
                    <a:pt x="3562581" y="2095936"/>
                  </a:lnTo>
                  <a:lnTo>
                    <a:pt x="3586536" y="2095936"/>
                  </a:lnTo>
                  <a:lnTo>
                    <a:pt x="3562581" y="2058157"/>
                  </a:lnTo>
                  <a:lnTo>
                    <a:pt x="3563315" y="2049763"/>
                  </a:lnTo>
                  <a:lnTo>
                    <a:pt x="3586661" y="2020378"/>
                  </a:lnTo>
                  <a:lnTo>
                    <a:pt x="3562581" y="2020378"/>
                  </a:lnTo>
                  <a:lnTo>
                    <a:pt x="3562581" y="1954495"/>
                  </a:lnTo>
                  <a:close/>
                </a:path>
                <a:path w="15786100" h="5746115">
                  <a:moveTo>
                    <a:pt x="3648654" y="2016922"/>
                  </a:moveTo>
                  <a:lnTo>
                    <a:pt x="3603585" y="2016922"/>
                  </a:lnTo>
                  <a:lnTo>
                    <a:pt x="3611878" y="2017671"/>
                  </a:lnTo>
                  <a:lnTo>
                    <a:pt x="3619480" y="2019917"/>
                  </a:lnTo>
                  <a:lnTo>
                    <a:pt x="3643624" y="2049763"/>
                  </a:lnTo>
                  <a:lnTo>
                    <a:pt x="3644358" y="2058157"/>
                  </a:lnTo>
                  <a:lnTo>
                    <a:pt x="3643624" y="2066565"/>
                  </a:lnTo>
                  <a:lnTo>
                    <a:pt x="3619480" y="2096454"/>
                  </a:lnTo>
                  <a:lnTo>
                    <a:pt x="3603585" y="2099391"/>
                  </a:lnTo>
                  <a:lnTo>
                    <a:pt x="3648824" y="2099391"/>
                  </a:lnTo>
                  <a:lnTo>
                    <a:pt x="3654811" y="2091890"/>
                  </a:lnTo>
                  <a:lnTo>
                    <a:pt x="3660138" y="2081596"/>
                  </a:lnTo>
                  <a:lnTo>
                    <a:pt x="3663334" y="2070351"/>
                  </a:lnTo>
                  <a:lnTo>
                    <a:pt x="3664400" y="2058157"/>
                  </a:lnTo>
                  <a:lnTo>
                    <a:pt x="3663334" y="2045976"/>
                  </a:lnTo>
                  <a:lnTo>
                    <a:pt x="3660241" y="2035135"/>
                  </a:lnTo>
                  <a:lnTo>
                    <a:pt x="3660138" y="2034775"/>
                  </a:lnTo>
                  <a:lnTo>
                    <a:pt x="3654811" y="2024553"/>
                  </a:lnTo>
                  <a:lnTo>
                    <a:pt x="3648654" y="2016922"/>
                  </a:lnTo>
                  <a:close/>
                </a:path>
                <a:path w="15786100" h="5746115">
                  <a:moveTo>
                    <a:pt x="3606119" y="1997572"/>
                  </a:moveTo>
                  <a:lnTo>
                    <a:pt x="3592686" y="1998997"/>
                  </a:lnTo>
                  <a:lnTo>
                    <a:pt x="3580952" y="2003274"/>
                  </a:lnTo>
                  <a:lnTo>
                    <a:pt x="3570917" y="2010400"/>
                  </a:lnTo>
                  <a:lnTo>
                    <a:pt x="3562581" y="2020378"/>
                  </a:lnTo>
                  <a:lnTo>
                    <a:pt x="3586661" y="2020378"/>
                  </a:lnTo>
                  <a:lnTo>
                    <a:pt x="3587517" y="2019917"/>
                  </a:lnTo>
                  <a:lnTo>
                    <a:pt x="3595191" y="2017671"/>
                  </a:lnTo>
                  <a:lnTo>
                    <a:pt x="3603585" y="2016922"/>
                  </a:lnTo>
                  <a:lnTo>
                    <a:pt x="3648654" y="2016922"/>
                  </a:lnTo>
                  <a:lnTo>
                    <a:pt x="3647353" y="2015310"/>
                  </a:lnTo>
                  <a:lnTo>
                    <a:pt x="3638384" y="2007550"/>
                  </a:lnTo>
                  <a:lnTo>
                    <a:pt x="3628521" y="2002007"/>
                  </a:lnTo>
                  <a:lnTo>
                    <a:pt x="3617766" y="1998681"/>
                  </a:lnTo>
                  <a:lnTo>
                    <a:pt x="3606119" y="1997572"/>
                  </a:lnTo>
                  <a:close/>
                </a:path>
                <a:path w="15786100" h="5746115">
                  <a:moveTo>
                    <a:pt x="3691877" y="2000567"/>
                  </a:moveTo>
                  <a:lnTo>
                    <a:pt x="3670454" y="2000567"/>
                  </a:lnTo>
                  <a:lnTo>
                    <a:pt x="3720672" y="2115286"/>
                  </a:lnTo>
                  <a:lnTo>
                    <a:pt x="3718599" y="2119663"/>
                  </a:lnTo>
                  <a:lnTo>
                    <a:pt x="3712941" y="2130547"/>
                  </a:lnTo>
                  <a:lnTo>
                    <a:pt x="3705872" y="2138091"/>
                  </a:lnTo>
                  <a:lnTo>
                    <a:pt x="3697391" y="2142295"/>
                  </a:lnTo>
                  <a:lnTo>
                    <a:pt x="3687500" y="2143159"/>
                  </a:lnTo>
                  <a:lnTo>
                    <a:pt x="3687500" y="2161818"/>
                  </a:lnTo>
                  <a:lnTo>
                    <a:pt x="3724214" y="2146946"/>
                  </a:lnTo>
                  <a:lnTo>
                    <a:pt x="3750942" y="2090868"/>
                  </a:lnTo>
                  <a:lnTo>
                    <a:pt x="3731038" y="2090868"/>
                  </a:lnTo>
                  <a:lnTo>
                    <a:pt x="3691877" y="2000567"/>
                  </a:lnTo>
                  <a:close/>
                </a:path>
                <a:path w="15786100" h="5746115">
                  <a:moveTo>
                    <a:pt x="3785634" y="2000567"/>
                  </a:moveTo>
                  <a:lnTo>
                    <a:pt x="3764210" y="2000567"/>
                  </a:lnTo>
                  <a:lnTo>
                    <a:pt x="3731038" y="2090868"/>
                  </a:lnTo>
                  <a:lnTo>
                    <a:pt x="3750942" y="2090868"/>
                  </a:lnTo>
                  <a:lnTo>
                    <a:pt x="3785634" y="2000567"/>
                  </a:lnTo>
                  <a:close/>
                </a:path>
                <a:path w="15786100" h="5746115">
                  <a:moveTo>
                    <a:pt x="3891979" y="2019917"/>
                  </a:moveTo>
                  <a:lnTo>
                    <a:pt x="3871937" y="2019917"/>
                  </a:lnTo>
                  <a:lnTo>
                    <a:pt x="3871937" y="2082344"/>
                  </a:lnTo>
                  <a:lnTo>
                    <a:pt x="3899869" y="2116438"/>
                  </a:lnTo>
                  <a:lnTo>
                    <a:pt x="3910364" y="2116783"/>
                  </a:lnTo>
                  <a:lnTo>
                    <a:pt x="3922617" y="2115747"/>
                  </a:lnTo>
                  <a:lnTo>
                    <a:pt x="3922617" y="2098239"/>
                  </a:lnTo>
                  <a:lnTo>
                    <a:pt x="3905570" y="2098239"/>
                  </a:lnTo>
                  <a:lnTo>
                    <a:pt x="3900963" y="2098086"/>
                  </a:lnTo>
                  <a:lnTo>
                    <a:pt x="3897507" y="2096857"/>
                  </a:lnTo>
                  <a:lnTo>
                    <a:pt x="3895204" y="2094554"/>
                  </a:lnTo>
                  <a:lnTo>
                    <a:pt x="3893150" y="2092207"/>
                  </a:lnTo>
                  <a:lnTo>
                    <a:pt x="3891979" y="2088027"/>
                  </a:lnTo>
                  <a:lnTo>
                    <a:pt x="3891979" y="2019917"/>
                  </a:lnTo>
                  <a:close/>
                </a:path>
                <a:path w="15786100" h="5746115">
                  <a:moveTo>
                    <a:pt x="3922617" y="2097778"/>
                  </a:moveTo>
                  <a:lnTo>
                    <a:pt x="3915859" y="2098086"/>
                  </a:lnTo>
                  <a:lnTo>
                    <a:pt x="3910177" y="2098239"/>
                  </a:lnTo>
                  <a:lnTo>
                    <a:pt x="3922617" y="2098239"/>
                  </a:lnTo>
                  <a:lnTo>
                    <a:pt x="3922617" y="2097778"/>
                  </a:lnTo>
                  <a:close/>
                </a:path>
                <a:path w="15786100" h="5746115">
                  <a:moveTo>
                    <a:pt x="3922617" y="2000567"/>
                  </a:moveTo>
                  <a:lnTo>
                    <a:pt x="3849132" y="2000567"/>
                  </a:lnTo>
                  <a:lnTo>
                    <a:pt x="3849132" y="2019917"/>
                  </a:lnTo>
                  <a:lnTo>
                    <a:pt x="3922617" y="2019917"/>
                  </a:lnTo>
                  <a:lnTo>
                    <a:pt x="3922617" y="2000567"/>
                  </a:lnTo>
                  <a:close/>
                </a:path>
                <a:path w="15786100" h="5746115">
                  <a:moveTo>
                    <a:pt x="3891979" y="1968316"/>
                  </a:moveTo>
                  <a:lnTo>
                    <a:pt x="3871937" y="1974306"/>
                  </a:lnTo>
                  <a:lnTo>
                    <a:pt x="3871937" y="2000567"/>
                  </a:lnTo>
                  <a:lnTo>
                    <a:pt x="3891979" y="2000567"/>
                  </a:lnTo>
                  <a:lnTo>
                    <a:pt x="3891979" y="1968316"/>
                  </a:lnTo>
                  <a:close/>
                </a:path>
                <a:path w="15786100" h="5746115">
                  <a:moveTo>
                    <a:pt x="3966385" y="1954495"/>
                  </a:moveTo>
                  <a:lnTo>
                    <a:pt x="3946343" y="1954495"/>
                  </a:lnTo>
                  <a:lnTo>
                    <a:pt x="3946343" y="2115747"/>
                  </a:lnTo>
                  <a:lnTo>
                    <a:pt x="3966385" y="2115747"/>
                  </a:lnTo>
                  <a:lnTo>
                    <a:pt x="3966385" y="2054701"/>
                  </a:lnTo>
                  <a:lnTo>
                    <a:pt x="3966961" y="2045660"/>
                  </a:lnTo>
                  <a:lnTo>
                    <a:pt x="3992295" y="2017383"/>
                  </a:lnTo>
                  <a:lnTo>
                    <a:pt x="3991441" y="2017383"/>
                  </a:lnTo>
                  <a:lnTo>
                    <a:pt x="3994224" y="2017153"/>
                  </a:lnTo>
                  <a:lnTo>
                    <a:pt x="3966385" y="2017153"/>
                  </a:lnTo>
                  <a:lnTo>
                    <a:pt x="3966385" y="1954495"/>
                  </a:lnTo>
                  <a:close/>
                </a:path>
                <a:path w="15786100" h="5746115">
                  <a:moveTo>
                    <a:pt x="4040991" y="2016692"/>
                  </a:moveTo>
                  <a:lnTo>
                    <a:pt x="4008694" y="2016692"/>
                  </a:lnTo>
                  <a:lnTo>
                    <a:pt x="4015682" y="2019302"/>
                  </a:lnTo>
                  <a:lnTo>
                    <a:pt x="4020750" y="2024524"/>
                  </a:lnTo>
                  <a:lnTo>
                    <a:pt x="4025817" y="2029592"/>
                  </a:lnTo>
                  <a:lnTo>
                    <a:pt x="4028351" y="2036810"/>
                  </a:lnTo>
                  <a:lnTo>
                    <a:pt x="4028351" y="2115747"/>
                  </a:lnTo>
                  <a:lnTo>
                    <a:pt x="4048393" y="2115747"/>
                  </a:lnTo>
                  <a:lnTo>
                    <a:pt x="4048393" y="2045026"/>
                  </a:lnTo>
                  <a:lnTo>
                    <a:pt x="4047630" y="2034660"/>
                  </a:lnTo>
                  <a:lnTo>
                    <a:pt x="4045340" y="2025446"/>
                  </a:lnTo>
                  <a:lnTo>
                    <a:pt x="4041525" y="2017383"/>
                  </a:lnTo>
                  <a:lnTo>
                    <a:pt x="4040991" y="2016692"/>
                  </a:lnTo>
                  <a:close/>
                </a:path>
                <a:path w="15786100" h="5746115">
                  <a:moveTo>
                    <a:pt x="4003703" y="1997572"/>
                  </a:moveTo>
                  <a:lnTo>
                    <a:pt x="3991955" y="1998796"/>
                  </a:lnTo>
                  <a:lnTo>
                    <a:pt x="3981819" y="2002467"/>
                  </a:lnTo>
                  <a:lnTo>
                    <a:pt x="3973296" y="2008586"/>
                  </a:lnTo>
                  <a:lnTo>
                    <a:pt x="3966385" y="2017153"/>
                  </a:lnTo>
                  <a:lnTo>
                    <a:pt x="3994224" y="2017153"/>
                  </a:lnTo>
                  <a:lnTo>
                    <a:pt x="3999787" y="2016692"/>
                  </a:lnTo>
                  <a:lnTo>
                    <a:pt x="4040991" y="2016692"/>
                  </a:lnTo>
                  <a:lnTo>
                    <a:pt x="4036184" y="2010472"/>
                  </a:lnTo>
                  <a:lnTo>
                    <a:pt x="4029575" y="2004828"/>
                  </a:lnTo>
                  <a:lnTo>
                    <a:pt x="4021959" y="2000797"/>
                  </a:lnTo>
                  <a:lnTo>
                    <a:pt x="4013335" y="1998378"/>
                  </a:lnTo>
                  <a:lnTo>
                    <a:pt x="4003703" y="1997572"/>
                  </a:lnTo>
                  <a:close/>
                </a:path>
                <a:path w="15786100" h="5746115">
                  <a:moveTo>
                    <a:pt x="4130275" y="1997572"/>
                  </a:moveTo>
                  <a:lnTo>
                    <a:pt x="4117023" y="1998695"/>
                  </a:lnTo>
                  <a:lnTo>
                    <a:pt x="4117380" y="1998695"/>
                  </a:lnTo>
                  <a:lnTo>
                    <a:pt x="4106029" y="2001891"/>
                  </a:lnTo>
                  <a:lnTo>
                    <a:pt x="4074125" y="2034314"/>
                  </a:lnTo>
                  <a:lnTo>
                    <a:pt x="4069921" y="2058157"/>
                  </a:lnTo>
                  <a:lnTo>
                    <a:pt x="4070986" y="2070726"/>
                  </a:lnTo>
                  <a:lnTo>
                    <a:pt x="4096239" y="2109153"/>
                  </a:lnTo>
                  <a:lnTo>
                    <a:pt x="4131657" y="2118741"/>
                  </a:lnTo>
                  <a:lnTo>
                    <a:pt x="4147523" y="2117114"/>
                  </a:lnTo>
                  <a:lnTo>
                    <a:pt x="4161258" y="2112234"/>
                  </a:lnTo>
                  <a:lnTo>
                    <a:pt x="4172862" y="2104099"/>
                  </a:lnTo>
                  <a:lnTo>
                    <a:pt x="4176396" y="2099852"/>
                  </a:lnTo>
                  <a:lnTo>
                    <a:pt x="4132118" y="2099852"/>
                  </a:lnTo>
                  <a:lnTo>
                    <a:pt x="4124257" y="2099319"/>
                  </a:lnTo>
                  <a:lnTo>
                    <a:pt x="4092424" y="2074656"/>
                  </a:lnTo>
                  <a:lnTo>
                    <a:pt x="4090423" y="2067371"/>
                  </a:lnTo>
                  <a:lnTo>
                    <a:pt x="4186943" y="2067371"/>
                  </a:lnTo>
                  <a:lnTo>
                    <a:pt x="4187404" y="2064300"/>
                  </a:lnTo>
                  <a:lnTo>
                    <a:pt x="4187634" y="2061305"/>
                  </a:lnTo>
                  <a:lnTo>
                    <a:pt x="4187615" y="2058157"/>
                  </a:lnTo>
                  <a:lnTo>
                    <a:pt x="4186924" y="2049864"/>
                  </a:lnTo>
                  <a:lnTo>
                    <a:pt x="4090423" y="2049864"/>
                  </a:lnTo>
                  <a:lnTo>
                    <a:pt x="4092194" y="2042651"/>
                  </a:lnTo>
                  <a:lnTo>
                    <a:pt x="4122558" y="2017038"/>
                  </a:lnTo>
                  <a:lnTo>
                    <a:pt x="4130275" y="2016462"/>
                  </a:lnTo>
                  <a:lnTo>
                    <a:pt x="4172206" y="2016462"/>
                  </a:lnTo>
                  <a:lnTo>
                    <a:pt x="4171509" y="2015540"/>
                  </a:lnTo>
                  <a:lnTo>
                    <a:pt x="4162971" y="2007679"/>
                  </a:lnTo>
                  <a:lnTo>
                    <a:pt x="4153253" y="2002064"/>
                  </a:lnTo>
                  <a:lnTo>
                    <a:pt x="4142354" y="1998695"/>
                  </a:lnTo>
                  <a:lnTo>
                    <a:pt x="4130275" y="1997572"/>
                  </a:lnTo>
                  <a:close/>
                </a:path>
                <a:path w="15786100" h="5746115">
                  <a:moveTo>
                    <a:pt x="4165289" y="2083036"/>
                  </a:moveTo>
                  <a:lnTo>
                    <a:pt x="4159329" y="2090393"/>
                  </a:lnTo>
                  <a:lnTo>
                    <a:pt x="4151813" y="2095648"/>
                  </a:lnTo>
                  <a:lnTo>
                    <a:pt x="4142743" y="2098801"/>
                  </a:lnTo>
                  <a:lnTo>
                    <a:pt x="4132118" y="2099852"/>
                  </a:lnTo>
                  <a:lnTo>
                    <a:pt x="4176396" y="2099852"/>
                  </a:lnTo>
                  <a:lnTo>
                    <a:pt x="4182336" y="2092710"/>
                  </a:lnTo>
                  <a:lnTo>
                    <a:pt x="4165289" y="2083036"/>
                  </a:lnTo>
                  <a:close/>
                </a:path>
                <a:path w="15786100" h="5746115">
                  <a:moveTo>
                    <a:pt x="4172206" y="2016462"/>
                  </a:moveTo>
                  <a:lnTo>
                    <a:pt x="4130275" y="2016462"/>
                  </a:lnTo>
                  <a:lnTo>
                    <a:pt x="4137513" y="2017038"/>
                  </a:lnTo>
                  <a:lnTo>
                    <a:pt x="4137139" y="2017038"/>
                  </a:lnTo>
                  <a:lnTo>
                    <a:pt x="4167363" y="2049864"/>
                  </a:lnTo>
                  <a:lnTo>
                    <a:pt x="4186924" y="2049864"/>
                  </a:lnTo>
                  <a:lnTo>
                    <a:pt x="4177932" y="2024035"/>
                  </a:lnTo>
                  <a:lnTo>
                    <a:pt x="4172206" y="2016462"/>
                  </a:lnTo>
                  <a:close/>
                </a:path>
                <a:path w="15786100" h="5746115">
                  <a:moveTo>
                    <a:pt x="4334836" y="1954495"/>
                  </a:moveTo>
                  <a:lnTo>
                    <a:pt x="4270335" y="1954495"/>
                  </a:lnTo>
                  <a:lnTo>
                    <a:pt x="4270335" y="2115747"/>
                  </a:lnTo>
                  <a:lnTo>
                    <a:pt x="4291759" y="2115747"/>
                  </a:lnTo>
                  <a:lnTo>
                    <a:pt x="4291759" y="2054010"/>
                  </a:lnTo>
                  <a:lnTo>
                    <a:pt x="4353281" y="2054010"/>
                  </a:lnTo>
                  <a:lnTo>
                    <a:pt x="4351652" y="2051246"/>
                  </a:lnTo>
                  <a:lnTo>
                    <a:pt x="4358678" y="2048122"/>
                  </a:lnTo>
                  <a:lnTo>
                    <a:pt x="4365013" y="2044047"/>
                  </a:lnTo>
                  <a:lnTo>
                    <a:pt x="4370657" y="2039022"/>
                  </a:lnTo>
                  <a:lnTo>
                    <a:pt x="4374273" y="2034660"/>
                  </a:lnTo>
                  <a:lnTo>
                    <a:pt x="4291759" y="2034660"/>
                  </a:lnTo>
                  <a:lnTo>
                    <a:pt x="4291759" y="1974536"/>
                  </a:lnTo>
                  <a:lnTo>
                    <a:pt x="4374781" y="1974536"/>
                  </a:lnTo>
                  <a:lnTo>
                    <a:pt x="4370311" y="1969238"/>
                  </a:lnTo>
                  <a:lnTo>
                    <a:pt x="4362565" y="1962788"/>
                  </a:lnTo>
                  <a:lnTo>
                    <a:pt x="4354071" y="1958181"/>
                  </a:lnTo>
                  <a:lnTo>
                    <a:pt x="4344828" y="1955416"/>
                  </a:lnTo>
                  <a:lnTo>
                    <a:pt x="4334836" y="1954495"/>
                  </a:lnTo>
                  <a:close/>
                </a:path>
                <a:path w="15786100" h="5746115">
                  <a:moveTo>
                    <a:pt x="4353281" y="2054010"/>
                  </a:moveTo>
                  <a:lnTo>
                    <a:pt x="4329768" y="2054010"/>
                  </a:lnTo>
                  <a:lnTo>
                    <a:pt x="4365934" y="2115747"/>
                  </a:lnTo>
                  <a:lnTo>
                    <a:pt x="4389661" y="2115747"/>
                  </a:lnTo>
                  <a:lnTo>
                    <a:pt x="4353281" y="2054010"/>
                  </a:lnTo>
                  <a:close/>
                </a:path>
                <a:path w="15786100" h="5746115">
                  <a:moveTo>
                    <a:pt x="4374781" y="1974536"/>
                  </a:moveTo>
                  <a:lnTo>
                    <a:pt x="4342822" y="1974536"/>
                  </a:lnTo>
                  <a:lnTo>
                    <a:pt x="4349579" y="1977454"/>
                  </a:lnTo>
                  <a:lnTo>
                    <a:pt x="4355107" y="1983290"/>
                  </a:lnTo>
                  <a:lnTo>
                    <a:pt x="4360790" y="1989126"/>
                  </a:lnTo>
                  <a:lnTo>
                    <a:pt x="4363631" y="1996190"/>
                  </a:lnTo>
                  <a:lnTo>
                    <a:pt x="4363631" y="2012776"/>
                  </a:lnTo>
                  <a:lnTo>
                    <a:pt x="4360790" y="2019917"/>
                  </a:lnTo>
                  <a:lnTo>
                    <a:pt x="4349579" y="2031742"/>
                  </a:lnTo>
                  <a:lnTo>
                    <a:pt x="4342822" y="2034660"/>
                  </a:lnTo>
                  <a:lnTo>
                    <a:pt x="4374273" y="2034660"/>
                  </a:lnTo>
                  <a:lnTo>
                    <a:pt x="4385054" y="2004483"/>
                  </a:lnTo>
                  <a:lnTo>
                    <a:pt x="4384133" y="1994506"/>
                  </a:lnTo>
                  <a:lnTo>
                    <a:pt x="4381368" y="1985306"/>
                  </a:lnTo>
                  <a:lnTo>
                    <a:pt x="4376761" y="1976883"/>
                  </a:lnTo>
                  <a:lnTo>
                    <a:pt x="4374781" y="1974536"/>
                  </a:lnTo>
                  <a:close/>
                </a:path>
                <a:path w="15786100" h="5746115">
                  <a:moveTo>
                    <a:pt x="4424120" y="2000567"/>
                  </a:moveTo>
                  <a:lnTo>
                    <a:pt x="4404079" y="2000567"/>
                  </a:lnTo>
                  <a:lnTo>
                    <a:pt x="4404079" y="2071287"/>
                  </a:lnTo>
                  <a:lnTo>
                    <a:pt x="4422896" y="2111614"/>
                  </a:lnTo>
                  <a:lnTo>
                    <a:pt x="4448768" y="2118741"/>
                  </a:lnTo>
                  <a:lnTo>
                    <a:pt x="4460517" y="2117518"/>
                  </a:lnTo>
                  <a:lnTo>
                    <a:pt x="4470652" y="2113846"/>
                  </a:lnTo>
                  <a:lnTo>
                    <a:pt x="4479176" y="2107727"/>
                  </a:lnTo>
                  <a:lnTo>
                    <a:pt x="4485715" y="2099622"/>
                  </a:lnTo>
                  <a:lnTo>
                    <a:pt x="4443777" y="2099622"/>
                  </a:lnTo>
                  <a:lnTo>
                    <a:pt x="4436789" y="2097088"/>
                  </a:lnTo>
                  <a:lnTo>
                    <a:pt x="4431722" y="2092020"/>
                  </a:lnTo>
                  <a:lnTo>
                    <a:pt x="4426654" y="2086798"/>
                  </a:lnTo>
                  <a:lnTo>
                    <a:pt x="4424120" y="2079503"/>
                  </a:lnTo>
                  <a:lnTo>
                    <a:pt x="4424120" y="2000567"/>
                  </a:lnTo>
                  <a:close/>
                </a:path>
                <a:path w="15786100" h="5746115">
                  <a:moveTo>
                    <a:pt x="4506128" y="2000567"/>
                  </a:moveTo>
                  <a:lnTo>
                    <a:pt x="4486086" y="2000567"/>
                  </a:lnTo>
                  <a:lnTo>
                    <a:pt x="4486086" y="2061612"/>
                  </a:lnTo>
                  <a:lnTo>
                    <a:pt x="4485511" y="2070668"/>
                  </a:lnTo>
                  <a:lnTo>
                    <a:pt x="4459384" y="2099161"/>
                  </a:lnTo>
                  <a:lnTo>
                    <a:pt x="4486086" y="2099161"/>
                  </a:lnTo>
                  <a:lnTo>
                    <a:pt x="4486086" y="2115747"/>
                  </a:lnTo>
                  <a:lnTo>
                    <a:pt x="4506128" y="2115747"/>
                  </a:lnTo>
                  <a:lnTo>
                    <a:pt x="4506128" y="2000567"/>
                  </a:lnTo>
                  <a:close/>
                </a:path>
                <a:path w="15786100" h="5746115">
                  <a:moveTo>
                    <a:pt x="4486086" y="2099161"/>
                  </a:moveTo>
                  <a:lnTo>
                    <a:pt x="4458387" y="2099161"/>
                  </a:lnTo>
                  <a:lnTo>
                    <a:pt x="4452684" y="2099622"/>
                  </a:lnTo>
                  <a:lnTo>
                    <a:pt x="4485715" y="2099622"/>
                  </a:lnTo>
                  <a:lnTo>
                    <a:pt x="4486086" y="2099161"/>
                  </a:lnTo>
                  <a:close/>
                </a:path>
                <a:path w="15786100" h="5746115">
                  <a:moveTo>
                    <a:pt x="4546551" y="2081884"/>
                  </a:moveTo>
                  <a:lnTo>
                    <a:pt x="4529273" y="2091789"/>
                  </a:lnTo>
                  <a:lnTo>
                    <a:pt x="4532239" y="2097591"/>
                  </a:lnTo>
                  <a:lnTo>
                    <a:pt x="4536069" y="2102789"/>
                  </a:lnTo>
                  <a:lnTo>
                    <a:pt x="4575115" y="2118741"/>
                  </a:lnTo>
                  <a:lnTo>
                    <a:pt x="4584128" y="2118151"/>
                  </a:lnTo>
                  <a:lnTo>
                    <a:pt x="4614133" y="2099852"/>
                  </a:lnTo>
                  <a:lnTo>
                    <a:pt x="4568051" y="2099852"/>
                  </a:lnTo>
                  <a:lnTo>
                    <a:pt x="4562201" y="2098297"/>
                  </a:lnTo>
                  <a:lnTo>
                    <a:pt x="4560966" y="2097591"/>
                  </a:lnTo>
                  <a:lnTo>
                    <a:pt x="4551849" y="2091789"/>
                  </a:lnTo>
                  <a:lnTo>
                    <a:pt x="4548393" y="2087412"/>
                  </a:lnTo>
                  <a:lnTo>
                    <a:pt x="4546551" y="2081884"/>
                  </a:lnTo>
                  <a:close/>
                </a:path>
                <a:path w="15786100" h="5746115">
                  <a:moveTo>
                    <a:pt x="4574194" y="1997572"/>
                  </a:moveTo>
                  <a:lnTo>
                    <a:pt x="4536299" y="2018247"/>
                  </a:lnTo>
                  <a:lnTo>
                    <a:pt x="4534212" y="2024524"/>
                  </a:lnTo>
                  <a:lnTo>
                    <a:pt x="4534140" y="2024740"/>
                  </a:lnTo>
                  <a:lnTo>
                    <a:pt x="4533513" y="2030974"/>
                  </a:lnTo>
                  <a:lnTo>
                    <a:pt x="4533474" y="2039728"/>
                  </a:lnTo>
                  <a:lnTo>
                    <a:pt x="4535647" y="2045871"/>
                  </a:lnTo>
                  <a:lnTo>
                    <a:pt x="4568819" y="2065451"/>
                  </a:lnTo>
                  <a:lnTo>
                    <a:pt x="4581412" y="2068676"/>
                  </a:lnTo>
                  <a:lnTo>
                    <a:pt x="4586787" y="2070827"/>
                  </a:lnTo>
                  <a:lnTo>
                    <a:pt x="4591240" y="2073591"/>
                  </a:lnTo>
                  <a:lnTo>
                    <a:pt x="4595694" y="2076201"/>
                  </a:lnTo>
                  <a:lnTo>
                    <a:pt x="4597921" y="2079734"/>
                  </a:lnTo>
                  <a:lnTo>
                    <a:pt x="4597921" y="2089562"/>
                  </a:lnTo>
                  <a:lnTo>
                    <a:pt x="4595771" y="2093555"/>
                  </a:lnTo>
                  <a:lnTo>
                    <a:pt x="4591471" y="2096166"/>
                  </a:lnTo>
                  <a:lnTo>
                    <a:pt x="4587170" y="2098623"/>
                  </a:lnTo>
                  <a:lnTo>
                    <a:pt x="4581719" y="2099852"/>
                  </a:lnTo>
                  <a:lnTo>
                    <a:pt x="4614133" y="2099852"/>
                  </a:lnTo>
                  <a:lnTo>
                    <a:pt x="4615140" y="2098297"/>
                  </a:lnTo>
                  <a:lnTo>
                    <a:pt x="4617375" y="2091789"/>
                  </a:lnTo>
                  <a:lnTo>
                    <a:pt x="4617429" y="2091631"/>
                  </a:lnTo>
                  <a:lnTo>
                    <a:pt x="4618192" y="2084187"/>
                  </a:lnTo>
                  <a:lnTo>
                    <a:pt x="4618139" y="2076201"/>
                  </a:lnTo>
                  <a:lnTo>
                    <a:pt x="4615965" y="2069982"/>
                  </a:lnTo>
                  <a:lnTo>
                    <a:pt x="4611512" y="2065068"/>
                  </a:lnTo>
                  <a:lnTo>
                    <a:pt x="4607058" y="2060000"/>
                  </a:lnTo>
                  <a:lnTo>
                    <a:pt x="4601683" y="2056468"/>
                  </a:lnTo>
                  <a:lnTo>
                    <a:pt x="4595387" y="2054471"/>
                  </a:lnTo>
                  <a:lnTo>
                    <a:pt x="4589090" y="2052321"/>
                  </a:lnTo>
                  <a:lnTo>
                    <a:pt x="4582794" y="2050478"/>
                  </a:lnTo>
                  <a:lnTo>
                    <a:pt x="4576497" y="2048942"/>
                  </a:lnTo>
                  <a:lnTo>
                    <a:pt x="4570201" y="2047253"/>
                  </a:lnTo>
                  <a:lnTo>
                    <a:pt x="4564826" y="2045103"/>
                  </a:lnTo>
                  <a:lnTo>
                    <a:pt x="4560372" y="2042492"/>
                  </a:lnTo>
                  <a:lnTo>
                    <a:pt x="4555918" y="2039728"/>
                  </a:lnTo>
                  <a:lnTo>
                    <a:pt x="4553692" y="2036119"/>
                  </a:lnTo>
                  <a:lnTo>
                    <a:pt x="4553692" y="2026751"/>
                  </a:lnTo>
                  <a:lnTo>
                    <a:pt x="4555688" y="2022989"/>
                  </a:lnTo>
                  <a:lnTo>
                    <a:pt x="4559681" y="2020378"/>
                  </a:lnTo>
                  <a:lnTo>
                    <a:pt x="4563674" y="2017613"/>
                  </a:lnTo>
                  <a:lnTo>
                    <a:pt x="4568511" y="2016231"/>
                  </a:lnTo>
                  <a:lnTo>
                    <a:pt x="4613063" y="2016231"/>
                  </a:lnTo>
                  <a:lnTo>
                    <a:pt x="4611973" y="2014004"/>
                  </a:lnTo>
                  <a:lnTo>
                    <a:pt x="4581018" y="1997975"/>
                  </a:lnTo>
                  <a:lnTo>
                    <a:pt x="4574194" y="1997572"/>
                  </a:lnTo>
                  <a:close/>
                </a:path>
                <a:path w="15786100" h="5746115">
                  <a:moveTo>
                    <a:pt x="4613063" y="2016231"/>
                  </a:moveTo>
                  <a:lnTo>
                    <a:pt x="4574194" y="2016231"/>
                  </a:lnTo>
                  <a:lnTo>
                    <a:pt x="4582645" y="2017153"/>
                  </a:lnTo>
                  <a:lnTo>
                    <a:pt x="4589570" y="2019917"/>
                  </a:lnTo>
                  <a:lnTo>
                    <a:pt x="4594969" y="2024524"/>
                  </a:lnTo>
                  <a:lnTo>
                    <a:pt x="4598842" y="2030974"/>
                  </a:lnTo>
                  <a:lnTo>
                    <a:pt x="4615658" y="2021530"/>
                  </a:lnTo>
                  <a:lnTo>
                    <a:pt x="4613063" y="2016231"/>
                  </a:lnTo>
                  <a:close/>
                </a:path>
                <a:path w="15786100" h="5746115">
                  <a:moveTo>
                    <a:pt x="4644858" y="2081884"/>
                  </a:moveTo>
                  <a:lnTo>
                    <a:pt x="4627581" y="2091789"/>
                  </a:lnTo>
                  <a:lnTo>
                    <a:pt x="4630547" y="2097591"/>
                  </a:lnTo>
                  <a:lnTo>
                    <a:pt x="4634377" y="2102789"/>
                  </a:lnTo>
                  <a:lnTo>
                    <a:pt x="4673423" y="2118741"/>
                  </a:lnTo>
                  <a:lnTo>
                    <a:pt x="4682436" y="2118151"/>
                  </a:lnTo>
                  <a:lnTo>
                    <a:pt x="4712440" y="2099852"/>
                  </a:lnTo>
                  <a:lnTo>
                    <a:pt x="4666358" y="2099852"/>
                  </a:lnTo>
                  <a:lnTo>
                    <a:pt x="4660509" y="2098297"/>
                  </a:lnTo>
                  <a:lnTo>
                    <a:pt x="4659274" y="2097591"/>
                  </a:lnTo>
                  <a:lnTo>
                    <a:pt x="4650156" y="2091789"/>
                  </a:lnTo>
                  <a:lnTo>
                    <a:pt x="4646701" y="2087412"/>
                  </a:lnTo>
                  <a:lnTo>
                    <a:pt x="4644858" y="2081884"/>
                  </a:lnTo>
                  <a:close/>
                </a:path>
                <a:path w="15786100" h="5746115">
                  <a:moveTo>
                    <a:pt x="4672501" y="1997572"/>
                  </a:moveTo>
                  <a:lnTo>
                    <a:pt x="4634607" y="2018247"/>
                  </a:lnTo>
                  <a:lnTo>
                    <a:pt x="4632519" y="2024524"/>
                  </a:lnTo>
                  <a:lnTo>
                    <a:pt x="4632447" y="2024740"/>
                  </a:lnTo>
                  <a:lnTo>
                    <a:pt x="4631820" y="2030974"/>
                  </a:lnTo>
                  <a:lnTo>
                    <a:pt x="4631782" y="2039728"/>
                  </a:lnTo>
                  <a:lnTo>
                    <a:pt x="4633955" y="2045871"/>
                  </a:lnTo>
                  <a:lnTo>
                    <a:pt x="4667126" y="2065451"/>
                  </a:lnTo>
                  <a:lnTo>
                    <a:pt x="4679719" y="2068676"/>
                  </a:lnTo>
                  <a:lnTo>
                    <a:pt x="4685094" y="2070827"/>
                  </a:lnTo>
                  <a:lnTo>
                    <a:pt x="4689548" y="2073591"/>
                  </a:lnTo>
                  <a:lnTo>
                    <a:pt x="4694001" y="2076201"/>
                  </a:lnTo>
                  <a:lnTo>
                    <a:pt x="4696228" y="2079734"/>
                  </a:lnTo>
                  <a:lnTo>
                    <a:pt x="4696228" y="2089562"/>
                  </a:lnTo>
                  <a:lnTo>
                    <a:pt x="4694078" y="2093555"/>
                  </a:lnTo>
                  <a:lnTo>
                    <a:pt x="4689778" y="2096166"/>
                  </a:lnTo>
                  <a:lnTo>
                    <a:pt x="4685478" y="2098623"/>
                  </a:lnTo>
                  <a:lnTo>
                    <a:pt x="4680026" y="2099852"/>
                  </a:lnTo>
                  <a:lnTo>
                    <a:pt x="4712440" y="2099852"/>
                  </a:lnTo>
                  <a:lnTo>
                    <a:pt x="4713448" y="2098297"/>
                  </a:lnTo>
                  <a:lnTo>
                    <a:pt x="4715682" y="2091789"/>
                  </a:lnTo>
                  <a:lnTo>
                    <a:pt x="4715737" y="2091631"/>
                  </a:lnTo>
                  <a:lnTo>
                    <a:pt x="4716500" y="2084187"/>
                  </a:lnTo>
                  <a:lnTo>
                    <a:pt x="4716446" y="2076201"/>
                  </a:lnTo>
                  <a:lnTo>
                    <a:pt x="4714273" y="2069982"/>
                  </a:lnTo>
                  <a:lnTo>
                    <a:pt x="4709820" y="2065068"/>
                  </a:lnTo>
                  <a:lnTo>
                    <a:pt x="4705366" y="2060000"/>
                  </a:lnTo>
                  <a:lnTo>
                    <a:pt x="4699991" y="2056468"/>
                  </a:lnTo>
                  <a:lnTo>
                    <a:pt x="4693695" y="2054471"/>
                  </a:lnTo>
                  <a:lnTo>
                    <a:pt x="4687398" y="2052321"/>
                  </a:lnTo>
                  <a:lnTo>
                    <a:pt x="4681102" y="2050478"/>
                  </a:lnTo>
                  <a:lnTo>
                    <a:pt x="4674805" y="2048942"/>
                  </a:lnTo>
                  <a:lnTo>
                    <a:pt x="4668508" y="2047253"/>
                  </a:lnTo>
                  <a:lnTo>
                    <a:pt x="4663133" y="2045103"/>
                  </a:lnTo>
                  <a:lnTo>
                    <a:pt x="4658680" y="2042492"/>
                  </a:lnTo>
                  <a:lnTo>
                    <a:pt x="4654226" y="2039728"/>
                  </a:lnTo>
                  <a:lnTo>
                    <a:pt x="4651999" y="2036119"/>
                  </a:lnTo>
                  <a:lnTo>
                    <a:pt x="4651999" y="2026751"/>
                  </a:lnTo>
                  <a:lnTo>
                    <a:pt x="4653996" y="2022989"/>
                  </a:lnTo>
                  <a:lnTo>
                    <a:pt x="4657989" y="2020378"/>
                  </a:lnTo>
                  <a:lnTo>
                    <a:pt x="4661982" y="2017613"/>
                  </a:lnTo>
                  <a:lnTo>
                    <a:pt x="4666819" y="2016231"/>
                  </a:lnTo>
                  <a:lnTo>
                    <a:pt x="4711371" y="2016231"/>
                  </a:lnTo>
                  <a:lnTo>
                    <a:pt x="4710280" y="2014004"/>
                  </a:lnTo>
                  <a:lnTo>
                    <a:pt x="4679326" y="1997975"/>
                  </a:lnTo>
                  <a:lnTo>
                    <a:pt x="4672501" y="1997572"/>
                  </a:lnTo>
                  <a:close/>
                </a:path>
                <a:path w="15786100" h="5746115">
                  <a:moveTo>
                    <a:pt x="4711371" y="2016231"/>
                  </a:moveTo>
                  <a:lnTo>
                    <a:pt x="4672501" y="2016231"/>
                  </a:lnTo>
                  <a:lnTo>
                    <a:pt x="4680953" y="2017153"/>
                  </a:lnTo>
                  <a:lnTo>
                    <a:pt x="4687878" y="2019917"/>
                  </a:lnTo>
                  <a:lnTo>
                    <a:pt x="4693277" y="2024524"/>
                  </a:lnTo>
                  <a:lnTo>
                    <a:pt x="4697150" y="2030974"/>
                  </a:lnTo>
                  <a:lnTo>
                    <a:pt x="4713966" y="2021530"/>
                  </a:lnTo>
                  <a:lnTo>
                    <a:pt x="4711371" y="2016231"/>
                  </a:lnTo>
                  <a:close/>
                </a:path>
                <a:path w="15786100" h="5746115">
                  <a:moveTo>
                    <a:pt x="4752926" y="1952652"/>
                  </a:moveTo>
                  <a:lnTo>
                    <a:pt x="4745401" y="1952652"/>
                  </a:lnTo>
                  <a:lnTo>
                    <a:pt x="4742175" y="1954034"/>
                  </a:lnTo>
                  <a:lnTo>
                    <a:pt x="4739565" y="1956799"/>
                  </a:lnTo>
                  <a:lnTo>
                    <a:pt x="4736954" y="1959409"/>
                  </a:lnTo>
                  <a:lnTo>
                    <a:pt x="4735649" y="1962557"/>
                  </a:lnTo>
                  <a:lnTo>
                    <a:pt x="4735649" y="1969929"/>
                  </a:lnTo>
                  <a:lnTo>
                    <a:pt x="4736954" y="1973077"/>
                  </a:lnTo>
                  <a:lnTo>
                    <a:pt x="4742175" y="1978299"/>
                  </a:lnTo>
                  <a:lnTo>
                    <a:pt x="4745401" y="1979604"/>
                  </a:lnTo>
                  <a:lnTo>
                    <a:pt x="4752926" y="1979604"/>
                  </a:lnTo>
                  <a:lnTo>
                    <a:pt x="4756074" y="1978299"/>
                  </a:lnTo>
                  <a:lnTo>
                    <a:pt x="4761296" y="1973077"/>
                  </a:lnTo>
                  <a:lnTo>
                    <a:pt x="4762601" y="1969929"/>
                  </a:lnTo>
                  <a:lnTo>
                    <a:pt x="4762601" y="1962557"/>
                  </a:lnTo>
                  <a:lnTo>
                    <a:pt x="4761296" y="1959409"/>
                  </a:lnTo>
                  <a:lnTo>
                    <a:pt x="4758685" y="1956799"/>
                  </a:lnTo>
                  <a:lnTo>
                    <a:pt x="4756074" y="1954034"/>
                  </a:lnTo>
                  <a:lnTo>
                    <a:pt x="4752926" y="1952652"/>
                  </a:lnTo>
                  <a:close/>
                </a:path>
                <a:path w="15786100" h="5746115">
                  <a:moveTo>
                    <a:pt x="4759145" y="2000567"/>
                  </a:moveTo>
                  <a:lnTo>
                    <a:pt x="4739104" y="2000567"/>
                  </a:lnTo>
                  <a:lnTo>
                    <a:pt x="4739104" y="2115747"/>
                  </a:lnTo>
                  <a:lnTo>
                    <a:pt x="4759145" y="2115747"/>
                  </a:lnTo>
                  <a:lnTo>
                    <a:pt x="4759145" y="2000567"/>
                  </a:lnTo>
                  <a:close/>
                </a:path>
                <a:path w="15786100" h="5746115">
                  <a:moveTo>
                    <a:pt x="4841551" y="1997572"/>
                  </a:moveTo>
                  <a:lnTo>
                    <a:pt x="4800317" y="2015310"/>
                  </a:lnTo>
                  <a:lnTo>
                    <a:pt x="4783270" y="2058157"/>
                  </a:lnTo>
                  <a:lnTo>
                    <a:pt x="4784335" y="2070351"/>
                  </a:lnTo>
                  <a:lnTo>
                    <a:pt x="4787450" y="2081308"/>
                  </a:lnTo>
                  <a:lnTo>
                    <a:pt x="4787532" y="2081596"/>
                  </a:lnTo>
                  <a:lnTo>
                    <a:pt x="4819149" y="2114364"/>
                  </a:lnTo>
                  <a:lnTo>
                    <a:pt x="4841551" y="2118741"/>
                  </a:lnTo>
                  <a:lnTo>
                    <a:pt x="4854984" y="2117316"/>
                  </a:lnTo>
                  <a:lnTo>
                    <a:pt x="4866718" y="2113040"/>
                  </a:lnTo>
                  <a:lnTo>
                    <a:pt x="4876753" y="2105913"/>
                  </a:lnTo>
                  <a:lnTo>
                    <a:pt x="4882202" y="2099391"/>
                  </a:lnTo>
                  <a:lnTo>
                    <a:pt x="4844085" y="2099391"/>
                  </a:lnTo>
                  <a:lnTo>
                    <a:pt x="4835792" y="2098657"/>
                  </a:lnTo>
                  <a:lnTo>
                    <a:pt x="4806248" y="2074282"/>
                  </a:lnTo>
                  <a:lnTo>
                    <a:pt x="4803311" y="2058157"/>
                  </a:lnTo>
                  <a:lnTo>
                    <a:pt x="4804046" y="2049763"/>
                  </a:lnTo>
                  <a:lnTo>
                    <a:pt x="4828190" y="2019917"/>
                  </a:lnTo>
                  <a:lnTo>
                    <a:pt x="4844085" y="2016922"/>
                  </a:lnTo>
                  <a:lnTo>
                    <a:pt x="4882202" y="2016922"/>
                  </a:lnTo>
                  <a:lnTo>
                    <a:pt x="4876753" y="2010400"/>
                  </a:lnTo>
                  <a:lnTo>
                    <a:pt x="4866718" y="2003274"/>
                  </a:lnTo>
                  <a:lnTo>
                    <a:pt x="4854984" y="1998997"/>
                  </a:lnTo>
                  <a:lnTo>
                    <a:pt x="4841551" y="1997572"/>
                  </a:lnTo>
                  <a:close/>
                </a:path>
                <a:path w="15786100" h="5746115">
                  <a:moveTo>
                    <a:pt x="4905130" y="2095936"/>
                  </a:moveTo>
                  <a:lnTo>
                    <a:pt x="4885089" y="2095936"/>
                  </a:lnTo>
                  <a:lnTo>
                    <a:pt x="4885089" y="2115747"/>
                  </a:lnTo>
                  <a:lnTo>
                    <a:pt x="4905130" y="2115747"/>
                  </a:lnTo>
                  <a:lnTo>
                    <a:pt x="4905130" y="2095936"/>
                  </a:lnTo>
                  <a:close/>
                </a:path>
                <a:path w="15786100" h="5746115">
                  <a:moveTo>
                    <a:pt x="4882202" y="2016922"/>
                  </a:moveTo>
                  <a:lnTo>
                    <a:pt x="4844085" y="2016922"/>
                  </a:lnTo>
                  <a:lnTo>
                    <a:pt x="4852479" y="2017671"/>
                  </a:lnTo>
                  <a:lnTo>
                    <a:pt x="4860153" y="2019917"/>
                  </a:lnTo>
                  <a:lnTo>
                    <a:pt x="4884355" y="2049763"/>
                  </a:lnTo>
                  <a:lnTo>
                    <a:pt x="4885089" y="2058157"/>
                  </a:lnTo>
                  <a:lnTo>
                    <a:pt x="4884355" y="2066565"/>
                  </a:lnTo>
                  <a:lnTo>
                    <a:pt x="4860153" y="2096454"/>
                  </a:lnTo>
                  <a:lnTo>
                    <a:pt x="4844085" y="2099391"/>
                  </a:lnTo>
                  <a:lnTo>
                    <a:pt x="4882202" y="2099391"/>
                  </a:lnTo>
                  <a:lnTo>
                    <a:pt x="4885089" y="2095936"/>
                  </a:lnTo>
                  <a:lnTo>
                    <a:pt x="4905130" y="2095936"/>
                  </a:lnTo>
                  <a:lnTo>
                    <a:pt x="4905130" y="2020378"/>
                  </a:lnTo>
                  <a:lnTo>
                    <a:pt x="4885089" y="2020378"/>
                  </a:lnTo>
                  <a:lnTo>
                    <a:pt x="4882202" y="2016922"/>
                  </a:lnTo>
                  <a:close/>
                </a:path>
                <a:path w="15786100" h="5746115">
                  <a:moveTo>
                    <a:pt x="4905130" y="2000567"/>
                  </a:moveTo>
                  <a:lnTo>
                    <a:pt x="4885089" y="2000567"/>
                  </a:lnTo>
                  <a:lnTo>
                    <a:pt x="4885089" y="2020378"/>
                  </a:lnTo>
                  <a:lnTo>
                    <a:pt x="4905130" y="2020378"/>
                  </a:lnTo>
                  <a:lnTo>
                    <a:pt x="4905130" y="2000567"/>
                  </a:lnTo>
                  <a:close/>
                </a:path>
                <a:path w="15786100" h="5746115">
                  <a:moveTo>
                    <a:pt x="4955536" y="2000567"/>
                  </a:moveTo>
                  <a:lnTo>
                    <a:pt x="4935494" y="2000567"/>
                  </a:lnTo>
                  <a:lnTo>
                    <a:pt x="4935494" y="2115747"/>
                  </a:lnTo>
                  <a:lnTo>
                    <a:pt x="4955536" y="2115747"/>
                  </a:lnTo>
                  <a:lnTo>
                    <a:pt x="4955536" y="2054701"/>
                  </a:lnTo>
                  <a:lnTo>
                    <a:pt x="4956112" y="2045660"/>
                  </a:lnTo>
                  <a:lnTo>
                    <a:pt x="4981446" y="2017383"/>
                  </a:lnTo>
                  <a:lnTo>
                    <a:pt x="4980592" y="2017383"/>
                  </a:lnTo>
                  <a:lnTo>
                    <a:pt x="4983375" y="2017153"/>
                  </a:lnTo>
                  <a:lnTo>
                    <a:pt x="4955536" y="2017153"/>
                  </a:lnTo>
                  <a:lnTo>
                    <a:pt x="4955536" y="2000567"/>
                  </a:lnTo>
                  <a:close/>
                </a:path>
                <a:path w="15786100" h="5746115">
                  <a:moveTo>
                    <a:pt x="5030142" y="2016692"/>
                  </a:moveTo>
                  <a:lnTo>
                    <a:pt x="4997845" y="2016692"/>
                  </a:lnTo>
                  <a:lnTo>
                    <a:pt x="5004833" y="2019302"/>
                  </a:lnTo>
                  <a:lnTo>
                    <a:pt x="5009901" y="2024524"/>
                  </a:lnTo>
                  <a:lnTo>
                    <a:pt x="5014968" y="2029592"/>
                  </a:lnTo>
                  <a:lnTo>
                    <a:pt x="5017502" y="2036810"/>
                  </a:lnTo>
                  <a:lnTo>
                    <a:pt x="5017502" y="2115747"/>
                  </a:lnTo>
                  <a:lnTo>
                    <a:pt x="5037544" y="2115747"/>
                  </a:lnTo>
                  <a:lnTo>
                    <a:pt x="5037544" y="2045026"/>
                  </a:lnTo>
                  <a:lnTo>
                    <a:pt x="5036781" y="2034660"/>
                  </a:lnTo>
                  <a:lnTo>
                    <a:pt x="5034491" y="2025446"/>
                  </a:lnTo>
                  <a:lnTo>
                    <a:pt x="5030676" y="2017383"/>
                  </a:lnTo>
                  <a:lnTo>
                    <a:pt x="5030142" y="2016692"/>
                  </a:lnTo>
                  <a:close/>
                </a:path>
                <a:path w="15786100" h="5746115">
                  <a:moveTo>
                    <a:pt x="4992854" y="1997572"/>
                  </a:moveTo>
                  <a:lnTo>
                    <a:pt x="4981106" y="1998796"/>
                  </a:lnTo>
                  <a:lnTo>
                    <a:pt x="4970970" y="2002467"/>
                  </a:lnTo>
                  <a:lnTo>
                    <a:pt x="4962447" y="2008586"/>
                  </a:lnTo>
                  <a:lnTo>
                    <a:pt x="4955536" y="2017153"/>
                  </a:lnTo>
                  <a:lnTo>
                    <a:pt x="4983375" y="2017153"/>
                  </a:lnTo>
                  <a:lnTo>
                    <a:pt x="4988938" y="2016692"/>
                  </a:lnTo>
                  <a:lnTo>
                    <a:pt x="5030142" y="2016692"/>
                  </a:lnTo>
                  <a:lnTo>
                    <a:pt x="5025335" y="2010472"/>
                  </a:lnTo>
                  <a:lnTo>
                    <a:pt x="5018726" y="2004828"/>
                  </a:lnTo>
                  <a:lnTo>
                    <a:pt x="5011110" y="2000797"/>
                  </a:lnTo>
                  <a:lnTo>
                    <a:pt x="5002486" y="1998378"/>
                  </a:lnTo>
                  <a:lnTo>
                    <a:pt x="4992854" y="1997572"/>
                  </a:lnTo>
                  <a:close/>
                </a:path>
                <a:path w="15786100" h="5746115">
                  <a:moveTo>
                    <a:pt x="5218020" y="1954495"/>
                  </a:moveTo>
                  <a:lnTo>
                    <a:pt x="5125185" y="1954495"/>
                  </a:lnTo>
                  <a:lnTo>
                    <a:pt x="5125185" y="2115747"/>
                  </a:lnTo>
                  <a:lnTo>
                    <a:pt x="5146608" y="2115747"/>
                  </a:lnTo>
                  <a:lnTo>
                    <a:pt x="5146608" y="2047330"/>
                  </a:lnTo>
                  <a:lnTo>
                    <a:pt x="5215025" y="2047330"/>
                  </a:lnTo>
                  <a:lnTo>
                    <a:pt x="5215025" y="2027058"/>
                  </a:lnTo>
                  <a:lnTo>
                    <a:pt x="5146608" y="2027058"/>
                  </a:lnTo>
                  <a:lnTo>
                    <a:pt x="5146608" y="1974767"/>
                  </a:lnTo>
                  <a:lnTo>
                    <a:pt x="5218020" y="1974767"/>
                  </a:lnTo>
                  <a:lnTo>
                    <a:pt x="5218020" y="1954495"/>
                  </a:lnTo>
                  <a:close/>
                </a:path>
                <a:path w="15786100" h="5746115">
                  <a:moveTo>
                    <a:pt x="5295795" y="1997572"/>
                  </a:moveTo>
                  <a:lnTo>
                    <a:pt x="5282543" y="1998695"/>
                  </a:lnTo>
                  <a:lnTo>
                    <a:pt x="5282900" y="1998695"/>
                  </a:lnTo>
                  <a:lnTo>
                    <a:pt x="5271549" y="2001891"/>
                  </a:lnTo>
                  <a:lnTo>
                    <a:pt x="5239645" y="2034314"/>
                  </a:lnTo>
                  <a:lnTo>
                    <a:pt x="5235441" y="2058157"/>
                  </a:lnTo>
                  <a:lnTo>
                    <a:pt x="5236506" y="2070726"/>
                  </a:lnTo>
                  <a:lnTo>
                    <a:pt x="5261759" y="2109153"/>
                  </a:lnTo>
                  <a:lnTo>
                    <a:pt x="5297177" y="2118741"/>
                  </a:lnTo>
                  <a:lnTo>
                    <a:pt x="5313043" y="2117114"/>
                  </a:lnTo>
                  <a:lnTo>
                    <a:pt x="5326778" y="2112234"/>
                  </a:lnTo>
                  <a:lnTo>
                    <a:pt x="5338382" y="2104099"/>
                  </a:lnTo>
                  <a:lnTo>
                    <a:pt x="5341916" y="2099852"/>
                  </a:lnTo>
                  <a:lnTo>
                    <a:pt x="5297638" y="2099852"/>
                  </a:lnTo>
                  <a:lnTo>
                    <a:pt x="5289776" y="2099319"/>
                  </a:lnTo>
                  <a:lnTo>
                    <a:pt x="5257944" y="2074656"/>
                  </a:lnTo>
                  <a:lnTo>
                    <a:pt x="5255943" y="2067371"/>
                  </a:lnTo>
                  <a:lnTo>
                    <a:pt x="5352463" y="2067371"/>
                  </a:lnTo>
                  <a:lnTo>
                    <a:pt x="5352924" y="2064300"/>
                  </a:lnTo>
                  <a:lnTo>
                    <a:pt x="5353154" y="2061305"/>
                  </a:lnTo>
                  <a:lnTo>
                    <a:pt x="5353135" y="2058157"/>
                  </a:lnTo>
                  <a:lnTo>
                    <a:pt x="5352444" y="2049864"/>
                  </a:lnTo>
                  <a:lnTo>
                    <a:pt x="5255943" y="2049864"/>
                  </a:lnTo>
                  <a:lnTo>
                    <a:pt x="5257714" y="2042651"/>
                  </a:lnTo>
                  <a:lnTo>
                    <a:pt x="5288078" y="2017038"/>
                  </a:lnTo>
                  <a:lnTo>
                    <a:pt x="5295795" y="2016462"/>
                  </a:lnTo>
                  <a:lnTo>
                    <a:pt x="5337726" y="2016462"/>
                  </a:lnTo>
                  <a:lnTo>
                    <a:pt x="5337029" y="2015540"/>
                  </a:lnTo>
                  <a:lnTo>
                    <a:pt x="5328491" y="2007679"/>
                  </a:lnTo>
                  <a:lnTo>
                    <a:pt x="5318773" y="2002064"/>
                  </a:lnTo>
                  <a:lnTo>
                    <a:pt x="5307874" y="1998695"/>
                  </a:lnTo>
                  <a:lnTo>
                    <a:pt x="5295795" y="1997572"/>
                  </a:lnTo>
                  <a:close/>
                </a:path>
                <a:path w="15786100" h="5746115">
                  <a:moveTo>
                    <a:pt x="5330809" y="2083036"/>
                  </a:moveTo>
                  <a:lnTo>
                    <a:pt x="5324849" y="2090393"/>
                  </a:lnTo>
                  <a:lnTo>
                    <a:pt x="5317333" y="2095648"/>
                  </a:lnTo>
                  <a:lnTo>
                    <a:pt x="5308263" y="2098801"/>
                  </a:lnTo>
                  <a:lnTo>
                    <a:pt x="5297638" y="2099852"/>
                  </a:lnTo>
                  <a:lnTo>
                    <a:pt x="5341916" y="2099852"/>
                  </a:lnTo>
                  <a:lnTo>
                    <a:pt x="5347856" y="2092710"/>
                  </a:lnTo>
                  <a:lnTo>
                    <a:pt x="5330809" y="2083036"/>
                  </a:lnTo>
                  <a:close/>
                </a:path>
                <a:path w="15786100" h="5746115">
                  <a:moveTo>
                    <a:pt x="5337726" y="2016462"/>
                  </a:moveTo>
                  <a:lnTo>
                    <a:pt x="5295795" y="2016462"/>
                  </a:lnTo>
                  <a:lnTo>
                    <a:pt x="5303033" y="2017038"/>
                  </a:lnTo>
                  <a:lnTo>
                    <a:pt x="5302659" y="2017038"/>
                  </a:lnTo>
                  <a:lnTo>
                    <a:pt x="5332883" y="2049864"/>
                  </a:lnTo>
                  <a:lnTo>
                    <a:pt x="5352444" y="2049864"/>
                  </a:lnTo>
                  <a:lnTo>
                    <a:pt x="5352146" y="2046293"/>
                  </a:lnTo>
                  <a:lnTo>
                    <a:pt x="5349216" y="2035466"/>
                  </a:lnTo>
                  <a:lnTo>
                    <a:pt x="5349123" y="2035121"/>
                  </a:lnTo>
                  <a:lnTo>
                    <a:pt x="5344140" y="2024985"/>
                  </a:lnTo>
                  <a:lnTo>
                    <a:pt x="5343452" y="2024035"/>
                  </a:lnTo>
                  <a:lnTo>
                    <a:pt x="5337726" y="2016462"/>
                  </a:lnTo>
                  <a:close/>
                </a:path>
                <a:path w="15786100" h="5746115">
                  <a:moveTo>
                    <a:pt x="5427798" y="1997572"/>
                  </a:moveTo>
                  <a:lnTo>
                    <a:pt x="5386563" y="2015310"/>
                  </a:lnTo>
                  <a:lnTo>
                    <a:pt x="5369517" y="2058157"/>
                  </a:lnTo>
                  <a:lnTo>
                    <a:pt x="5370582" y="2070351"/>
                  </a:lnTo>
                  <a:lnTo>
                    <a:pt x="5395533" y="2108893"/>
                  </a:lnTo>
                  <a:lnTo>
                    <a:pt x="5427798" y="2118741"/>
                  </a:lnTo>
                  <a:lnTo>
                    <a:pt x="5441231" y="2117316"/>
                  </a:lnTo>
                  <a:lnTo>
                    <a:pt x="5452965" y="2113040"/>
                  </a:lnTo>
                  <a:lnTo>
                    <a:pt x="5463000" y="2105913"/>
                  </a:lnTo>
                  <a:lnTo>
                    <a:pt x="5468449" y="2099391"/>
                  </a:lnTo>
                  <a:lnTo>
                    <a:pt x="5430332" y="2099391"/>
                  </a:lnTo>
                  <a:lnTo>
                    <a:pt x="5422039" y="2098657"/>
                  </a:lnTo>
                  <a:lnTo>
                    <a:pt x="5392495" y="2074282"/>
                  </a:lnTo>
                  <a:lnTo>
                    <a:pt x="5389558" y="2058157"/>
                  </a:lnTo>
                  <a:lnTo>
                    <a:pt x="5390293" y="2049763"/>
                  </a:lnTo>
                  <a:lnTo>
                    <a:pt x="5414437" y="2019917"/>
                  </a:lnTo>
                  <a:lnTo>
                    <a:pt x="5430332" y="2016922"/>
                  </a:lnTo>
                  <a:lnTo>
                    <a:pt x="5468449" y="2016922"/>
                  </a:lnTo>
                  <a:lnTo>
                    <a:pt x="5463000" y="2010400"/>
                  </a:lnTo>
                  <a:lnTo>
                    <a:pt x="5452965" y="2003274"/>
                  </a:lnTo>
                  <a:lnTo>
                    <a:pt x="5441231" y="1998997"/>
                  </a:lnTo>
                  <a:lnTo>
                    <a:pt x="5427798" y="1997572"/>
                  </a:lnTo>
                  <a:close/>
                </a:path>
                <a:path w="15786100" h="5746115">
                  <a:moveTo>
                    <a:pt x="5491377" y="2095936"/>
                  </a:moveTo>
                  <a:lnTo>
                    <a:pt x="5471336" y="2095936"/>
                  </a:lnTo>
                  <a:lnTo>
                    <a:pt x="5471336" y="2115747"/>
                  </a:lnTo>
                  <a:lnTo>
                    <a:pt x="5491377" y="2115747"/>
                  </a:lnTo>
                  <a:lnTo>
                    <a:pt x="5491377" y="2095936"/>
                  </a:lnTo>
                  <a:close/>
                </a:path>
                <a:path w="15786100" h="5746115">
                  <a:moveTo>
                    <a:pt x="5468449" y="2016922"/>
                  </a:moveTo>
                  <a:lnTo>
                    <a:pt x="5430332" y="2016922"/>
                  </a:lnTo>
                  <a:lnTo>
                    <a:pt x="5438726" y="2017671"/>
                  </a:lnTo>
                  <a:lnTo>
                    <a:pt x="5446399" y="2019917"/>
                  </a:lnTo>
                  <a:lnTo>
                    <a:pt x="5470602" y="2049763"/>
                  </a:lnTo>
                  <a:lnTo>
                    <a:pt x="5471336" y="2058157"/>
                  </a:lnTo>
                  <a:lnTo>
                    <a:pt x="5470602" y="2066565"/>
                  </a:lnTo>
                  <a:lnTo>
                    <a:pt x="5446399" y="2096454"/>
                  </a:lnTo>
                  <a:lnTo>
                    <a:pt x="5430332" y="2099391"/>
                  </a:lnTo>
                  <a:lnTo>
                    <a:pt x="5468449" y="2099391"/>
                  </a:lnTo>
                  <a:lnTo>
                    <a:pt x="5471336" y="2095936"/>
                  </a:lnTo>
                  <a:lnTo>
                    <a:pt x="5491377" y="2095936"/>
                  </a:lnTo>
                  <a:lnTo>
                    <a:pt x="5491377" y="2020378"/>
                  </a:lnTo>
                  <a:lnTo>
                    <a:pt x="5471336" y="2020378"/>
                  </a:lnTo>
                  <a:lnTo>
                    <a:pt x="5468449" y="2016922"/>
                  </a:lnTo>
                  <a:close/>
                </a:path>
                <a:path w="15786100" h="5746115">
                  <a:moveTo>
                    <a:pt x="5491377" y="1954495"/>
                  </a:moveTo>
                  <a:lnTo>
                    <a:pt x="5471336" y="1954495"/>
                  </a:lnTo>
                  <a:lnTo>
                    <a:pt x="5471336" y="2020378"/>
                  </a:lnTo>
                  <a:lnTo>
                    <a:pt x="5491377" y="2020378"/>
                  </a:lnTo>
                  <a:lnTo>
                    <a:pt x="5491377" y="1954495"/>
                  </a:lnTo>
                  <a:close/>
                </a:path>
                <a:path w="15786100" h="5746115">
                  <a:moveTo>
                    <a:pt x="5575645" y="1997572"/>
                  </a:moveTo>
                  <a:lnTo>
                    <a:pt x="5562394" y="1998695"/>
                  </a:lnTo>
                  <a:lnTo>
                    <a:pt x="5562750" y="1998695"/>
                  </a:lnTo>
                  <a:lnTo>
                    <a:pt x="5551400" y="2001891"/>
                  </a:lnTo>
                  <a:lnTo>
                    <a:pt x="5519495" y="2034314"/>
                  </a:lnTo>
                  <a:lnTo>
                    <a:pt x="5515291" y="2058157"/>
                  </a:lnTo>
                  <a:lnTo>
                    <a:pt x="5516357" y="2070726"/>
                  </a:lnTo>
                  <a:lnTo>
                    <a:pt x="5541610" y="2109153"/>
                  </a:lnTo>
                  <a:lnTo>
                    <a:pt x="5577028" y="2118741"/>
                  </a:lnTo>
                  <a:lnTo>
                    <a:pt x="5592894" y="2117114"/>
                  </a:lnTo>
                  <a:lnTo>
                    <a:pt x="5606629" y="2112234"/>
                  </a:lnTo>
                  <a:lnTo>
                    <a:pt x="5618233" y="2104099"/>
                  </a:lnTo>
                  <a:lnTo>
                    <a:pt x="5621766" y="2099852"/>
                  </a:lnTo>
                  <a:lnTo>
                    <a:pt x="5577488" y="2099852"/>
                  </a:lnTo>
                  <a:lnTo>
                    <a:pt x="5569627" y="2099319"/>
                  </a:lnTo>
                  <a:lnTo>
                    <a:pt x="5537795" y="2074656"/>
                  </a:lnTo>
                  <a:lnTo>
                    <a:pt x="5535793" y="2067371"/>
                  </a:lnTo>
                  <a:lnTo>
                    <a:pt x="5632314" y="2067371"/>
                  </a:lnTo>
                  <a:lnTo>
                    <a:pt x="5632775" y="2064300"/>
                  </a:lnTo>
                  <a:lnTo>
                    <a:pt x="5633005" y="2061305"/>
                  </a:lnTo>
                  <a:lnTo>
                    <a:pt x="5632986" y="2058157"/>
                  </a:lnTo>
                  <a:lnTo>
                    <a:pt x="5632295" y="2049864"/>
                  </a:lnTo>
                  <a:lnTo>
                    <a:pt x="5535793" y="2049864"/>
                  </a:lnTo>
                  <a:lnTo>
                    <a:pt x="5537564" y="2042651"/>
                  </a:lnTo>
                  <a:lnTo>
                    <a:pt x="5567928" y="2017038"/>
                  </a:lnTo>
                  <a:lnTo>
                    <a:pt x="5575645" y="2016462"/>
                  </a:lnTo>
                  <a:lnTo>
                    <a:pt x="5617577" y="2016462"/>
                  </a:lnTo>
                  <a:lnTo>
                    <a:pt x="5616880" y="2015540"/>
                  </a:lnTo>
                  <a:lnTo>
                    <a:pt x="5608342" y="2007679"/>
                  </a:lnTo>
                  <a:lnTo>
                    <a:pt x="5598624" y="2002064"/>
                  </a:lnTo>
                  <a:lnTo>
                    <a:pt x="5587725" y="1998695"/>
                  </a:lnTo>
                  <a:lnTo>
                    <a:pt x="5575645" y="1997572"/>
                  </a:lnTo>
                  <a:close/>
                </a:path>
                <a:path w="15786100" h="5746115">
                  <a:moveTo>
                    <a:pt x="5610660" y="2083036"/>
                  </a:moveTo>
                  <a:lnTo>
                    <a:pt x="5604700" y="2090393"/>
                  </a:lnTo>
                  <a:lnTo>
                    <a:pt x="5597184" y="2095648"/>
                  </a:lnTo>
                  <a:lnTo>
                    <a:pt x="5588114" y="2098801"/>
                  </a:lnTo>
                  <a:lnTo>
                    <a:pt x="5577488" y="2099852"/>
                  </a:lnTo>
                  <a:lnTo>
                    <a:pt x="5621766" y="2099852"/>
                  </a:lnTo>
                  <a:lnTo>
                    <a:pt x="5627707" y="2092710"/>
                  </a:lnTo>
                  <a:lnTo>
                    <a:pt x="5610660" y="2083036"/>
                  </a:lnTo>
                  <a:close/>
                </a:path>
                <a:path w="15786100" h="5746115">
                  <a:moveTo>
                    <a:pt x="5617577" y="2016462"/>
                  </a:moveTo>
                  <a:lnTo>
                    <a:pt x="5575645" y="2016462"/>
                  </a:lnTo>
                  <a:lnTo>
                    <a:pt x="5582883" y="2017038"/>
                  </a:lnTo>
                  <a:lnTo>
                    <a:pt x="5582509" y="2017038"/>
                  </a:lnTo>
                  <a:lnTo>
                    <a:pt x="5612734" y="2049864"/>
                  </a:lnTo>
                  <a:lnTo>
                    <a:pt x="5632295" y="2049864"/>
                  </a:lnTo>
                  <a:lnTo>
                    <a:pt x="5623303" y="2024035"/>
                  </a:lnTo>
                  <a:lnTo>
                    <a:pt x="5617577" y="2016462"/>
                  </a:lnTo>
                  <a:close/>
                </a:path>
                <a:path w="15786100" h="5746115">
                  <a:moveTo>
                    <a:pt x="5676084" y="2000567"/>
                  </a:moveTo>
                  <a:lnTo>
                    <a:pt x="5656043" y="2000567"/>
                  </a:lnTo>
                  <a:lnTo>
                    <a:pt x="5656043" y="2115747"/>
                  </a:lnTo>
                  <a:lnTo>
                    <a:pt x="5676084" y="2115747"/>
                  </a:lnTo>
                  <a:lnTo>
                    <a:pt x="5676084" y="2054701"/>
                  </a:lnTo>
                  <a:lnTo>
                    <a:pt x="5676747" y="2045904"/>
                  </a:lnTo>
                  <a:lnTo>
                    <a:pt x="5703808" y="2019917"/>
                  </a:lnTo>
                  <a:lnTo>
                    <a:pt x="5676084" y="2019917"/>
                  </a:lnTo>
                  <a:lnTo>
                    <a:pt x="5676084" y="2000567"/>
                  </a:lnTo>
                  <a:close/>
                </a:path>
                <a:path w="15786100" h="5746115">
                  <a:moveTo>
                    <a:pt x="5712020" y="1998494"/>
                  </a:moveTo>
                  <a:lnTo>
                    <a:pt x="5700013" y="1999833"/>
                  </a:lnTo>
                  <a:lnTo>
                    <a:pt x="5690021" y="2003850"/>
                  </a:lnTo>
                  <a:lnTo>
                    <a:pt x="5682045" y="2010544"/>
                  </a:lnTo>
                  <a:lnTo>
                    <a:pt x="5676084" y="2019917"/>
                  </a:lnTo>
                  <a:lnTo>
                    <a:pt x="5703808" y="2019917"/>
                  </a:lnTo>
                  <a:lnTo>
                    <a:pt x="5704908" y="2019687"/>
                  </a:lnTo>
                  <a:lnTo>
                    <a:pt x="5712020" y="2019456"/>
                  </a:lnTo>
                  <a:lnTo>
                    <a:pt x="5712020" y="1998494"/>
                  </a:lnTo>
                  <a:close/>
                </a:path>
                <a:path w="15786100" h="5746115">
                  <a:moveTo>
                    <a:pt x="5777161" y="1997572"/>
                  </a:moveTo>
                  <a:lnTo>
                    <a:pt x="5735927" y="2015310"/>
                  </a:lnTo>
                  <a:lnTo>
                    <a:pt x="5718880" y="2058157"/>
                  </a:lnTo>
                  <a:lnTo>
                    <a:pt x="5719946" y="2070351"/>
                  </a:lnTo>
                  <a:lnTo>
                    <a:pt x="5723060" y="2081308"/>
                  </a:lnTo>
                  <a:lnTo>
                    <a:pt x="5723142" y="2081596"/>
                  </a:lnTo>
                  <a:lnTo>
                    <a:pt x="5754759" y="2114364"/>
                  </a:lnTo>
                  <a:lnTo>
                    <a:pt x="5777161" y="2118741"/>
                  </a:lnTo>
                  <a:lnTo>
                    <a:pt x="5790594" y="2117316"/>
                  </a:lnTo>
                  <a:lnTo>
                    <a:pt x="5802328" y="2113040"/>
                  </a:lnTo>
                  <a:lnTo>
                    <a:pt x="5812363" y="2105913"/>
                  </a:lnTo>
                  <a:lnTo>
                    <a:pt x="5817813" y="2099391"/>
                  </a:lnTo>
                  <a:lnTo>
                    <a:pt x="5779695" y="2099391"/>
                  </a:lnTo>
                  <a:lnTo>
                    <a:pt x="5771402" y="2098657"/>
                  </a:lnTo>
                  <a:lnTo>
                    <a:pt x="5741859" y="2074282"/>
                  </a:lnTo>
                  <a:lnTo>
                    <a:pt x="5738922" y="2058157"/>
                  </a:lnTo>
                  <a:lnTo>
                    <a:pt x="5739656" y="2049763"/>
                  </a:lnTo>
                  <a:lnTo>
                    <a:pt x="5763801" y="2019917"/>
                  </a:lnTo>
                  <a:lnTo>
                    <a:pt x="5779695" y="2016922"/>
                  </a:lnTo>
                  <a:lnTo>
                    <a:pt x="5817813" y="2016922"/>
                  </a:lnTo>
                  <a:lnTo>
                    <a:pt x="5812363" y="2010400"/>
                  </a:lnTo>
                  <a:lnTo>
                    <a:pt x="5802328" y="2003274"/>
                  </a:lnTo>
                  <a:lnTo>
                    <a:pt x="5790594" y="1998997"/>
                  </a:lnTo>
                  <a:lnTo>
                    <a:pt x="5777161" y="1997572"/>
                  </a:lnTo>
                  <a:close/>
                </a:path>
                <a:path w="15786100" h="5746115">
                  <a:moveTo>
                    <a:pt x="5840741" y="2095936"/>
                  </a:moveTo>
                  <a:lnTo>
                    <a:pt x="5820699" y="2095936"/>
                  </a:lnTo>
                  <a:lnTo>
                    <a:pt x="5820699" y="2115747"/>
                  </a:lnTo>
                  <a:lnTo>
                    <a:pt x="5840741" y="2115747"/>
                  </a:lnTo>
                  <a:lnTo>
                    <a:pt x="5840741" y="2095936"/>
                  </a:lnTo>
                  <a:close/>
                </a:path>
                <a:path w="15786100" h="5746115">
                  <a:moveTo>
                    <a:pt x="5817813" y="2016922"/>
                  </a:moveTo>
                  <a:lnTo>
                    <a:pt x="5779695" y="2016922"/>
                  </a:lnTo>
                  <a:lnTo>
                    <a:pt x="5788089" y="2017671"/>
                  </a:lnTo>
                  <a:lnTo>
                    <a:pt x="5795763" y="2019917"/>
                  </a:lnTo>
                  <a:lnTo>
                    <a:pt x="5819965" y="2049763"/>
                  </a:lnTo>
                  <a:lnTo>
                    <a:pt x="5820699" y="2058157"/>
                  </a:lnTo>
                  <a:lnTo>
                    <a:pt x="5819965" y="2066565"/>
                  </a:lnTo>
                  <a:lnTo>
                    <a:pt x="5795763" y="2096454"/>
                  </a:lnTo>
                  <a:lnTo>
                    <a:pt x="5779695" y="2099391"/>
                  </a:lnTo>
                  <a:lnTo>
                    <a:pt x="5817813" y="2099391"/>
                  </a:lnTo>
                  <a:lnTo>
                    <a:pt x="5820699" y="2095936"/>
                  </a:lnTo>
                  <a:lnTo>
                    <a:pt x="5840741" y="2095936"/>
                  </a:lnTo>
                  <a:lnTo>
                    <a:pt x="5840741" y="2020378"/>
                  </a:lnTo>
                  <a:lnTo>
                    <a:pt x="5820699" y="2020378"/>
                  </a:lnTo>
                  <a:lnTo>
                    <a:pt x="5817813" y="2016922"/>
                  </a:lnTo>
                  <a:close/>
                </a:path>
                <a:path w="15786100" h="5746115">
                  <a:moveTo>
                    <a:pt x="5840741" y="2000567"/>
                  </a:moveTo>
                  <a:lnTo>
                    <a:pt x="5820699" y="2000567"/>
                  </a:lnTo>
                  <a:lnTo>
                    <a:pt x="5820699" y="2020378"/>
                  </a:lnTo>
                  <a:lnTo>
                    <a:pt x="5840741" y="2020378"/>
                  </a:lnTo>
                  <a:lnTo>
                    <a:pt x="5840741" y="2000567"/>
                  </a:lnTo>
                  <a:close/>
                </a:path>
                <a:path w="15786100" h="5746115">
                  <a:moveTo>
                    <a:pt x="5903125" y="2019917"/>
                  </a:moveTo>
                  <a:lnTo>
                    <a:pt x="5883084" y="2019917"/>
                  </a:lnTo>
                  <a:lnTo>
                    <a:pt x="5883084" y="2082344"/>
                  </a:lnTo>
                  <a:lnTo>
                    <a:pt x="5911015" y="2116438"/>
                  </a:lnTo>
                  <a:lnTo>
                    <a:pt x="5921510" y="2116783"/>
                  </a:lnTo>
                  <a:lnTo>
                    <a:pt x="5933762" y="2115747"/>
                  </a:lnTo>
                  <a:lnTo>
                    <a:pt x="5933762" y="2098239"/>
                  </a:lnTo>
                  <a:lnTo>
                    <a:pt x="5916716" y="2098239"/>
                  </a:lnTo>
                  <a:lnTo>
                    <a:pt x="5912109" y="2098086"/>
                  </a:lnTo>
                  <a:lnTo>
                    <a:pt x="5908654" y="2096857"/>
                  </a:lnTo>
                  <a:lnTo>
                    <a:pt x="5906350" y="2094554"/>
                  </a:lnTo>
                  <a:lnTo>
                    <a:pt x="5904297" y="2092207"/>
                  </a:lnTo>
                  <a:lnTo>
                    <a:pt x="5903125" y="2088027"/>
                  </a:lnTo>
                  <a:lnTo>
                    <a:pt x="5903125" y="2019917"/>
                  </a:lnTo>
                  <a:close/>
                </a:path>
                <a:path w="15786100" h="5746115">
                  <a:moveTo>
                    <a:pt x="5933762" y="2097778"/>
                  </a:moveTo>
                  <a:lnTo>
                    <a:pt x="5927005" y="2098086"/>
                  </a:lnTo>
                  <a:lnTo>
                    <a:pt x="5921323" y="2098239"/>
                  </a:lnTo>
                  <a:lnTo>
                    <a:pt x="5933762" y="2098239"/>
                  </a:lnTo>
                  <a:lnTo>
                    <a:pt x="5933762" y="2097778"/>
                  </a:lnTo>
                  <a:close/>
                </a:path>
                <a:path w="15786100" h="5746115">
                  <a:moveTo>
                    <a:pt x="5933762" y="2000567"/>
                  </a:moveTo>
                  <a:lnTo>
                    <a:pt x="5860278" y="2000567"/>
                  </a:lnTo>
                  <a:lnTo>
                    <a:pt x="5860278" y="2019917"/>
                  </a:lnTo>
                  <a:lnTo>
                    <a:pt x="5933762" y="2019917"/>
                  </a:lnTo>
                  <a:lnTo>
                    <a:pt x="5933762" y="2000567"/>
                  </a:lnTo>
                  <a:close/>
                </a:path>
                <a:path w="15786100" h="5746115">
                  <a:moveTo>
                    <a:pt x="5903125" y="1968316"/>
                  </a:moveTo>
                  <a:lnTo>
                    <a:pt x="5883084" y="1974306"/>
                  </a:lnTo>
                  <a:lnTo>
                    <a:pt x="5883084" y="2000567"/>
                  </a:lnTo>
                  <a:lnTo>
                    <a:pt x="5903125" y="2000567"/>
                  </a:lnTo>
                  <a:lnTo>
                    <a:pt x="5903125" y="1968316"/>
                  </a:lnTo>
                  <a:close/>
                </a:path>
                <a:path w="15786100" h="5746115">
                  <a:moveTo>
                    <a:pt x="5971311" y="1952652"/>
                  </a:moveTo>
                  <a:lnTo>
                    <a:pt x="5963786" y="1952652"/>
                  </a:lnTo>
                  <a:lnTo>
                    <a:pt x="5960561" y="1954034"/>
                  </a:lnTo>
                  <a:lnTo>
                    <a:pt x="5957950" y="1956799"/>
                  </a:lnTo>
                  <a:lnTo>
                    <a:pt x="5955339" y="1959409"/>
                  </a:lnTo>
                  <a:lnTo>
                    <a:pt x="5954034" y="1962557"/>
                  </a:lnTo>
                  <a:lnTo>
                    <a:pt x="5954034" y="1969929"/>
                  </a:lnTo>
                  <a:lnTo>
                    <a:pt x="5955339" y="1973077"/>
                  </a:lnTo>
                  <a:lnTo>
                    <a:pt x="5960561" y="1978299"/>
                  </a:lnTo>
                  <a:lnTo>
                    <a:pt x="5963786" y="1979604"/>
                  </a:lnTo>
                  <a:lnTo>
                    <a:pt x="5971311" y="1979604"/>
                  </a:lnTo>
                  <a:lnTo>
                    <a:pt x="5974460" y="1978299"/>
                  </a:lnTo>
                  <a:lnTo>
                    <a:pt x="5979681" y="1973077"/>
                  </a:lnTo>
                  <a:lnTo>
                    <a:pt x="5980986" y="1969929"/>
                  </a:lnTo>
                  <a:lnTo>
                    <a:pt x="5980986" y="1962557"/>
                  </a:lnTo>
                  <a:lnTo>
                    <a:pt x="5979681" y="1959409"/>
                  </a:lnTo>
                  <a:lnTo>
                    <a:pt x="5977071" y="1956799"/>
                  </a:lnTo>
                  <a:lnTo>
                    <a:pt x="5974460" y="1954034"/>
                  </a:lnTo>
                  <a:lnTo>
                    <a:pt x="5971311" y="1952652"/>
                  </a:lnTo>
                  <a:close/>
                </a:path>
                <a:path w="15786100" h="5746115">
                  <a:moveTo>
                    <a:pt x="5977531" y="2000567"/>
                  </a:moveTo>
                  <a:lnTo>
                    <a:pt x="5957490" y="2000567"/>
                  </a:lnTo>
                  <a:lnTo>
                    <a:pt x="5957490" y="2115747"/>
                  </a:lnTo>
                  <a:lnTo>
                    <a:pt x="5977531" y="2115747"/>
                  </a:lnTo>
                  <a:lnTo>
                    <a:pt x="5977531" y="2000567"/>
                  </a:lnTo>
                  <a:close/>
                </a:path>
                <a:path w="15786100" h="5746115">
                  <a:moveTo>
                    <a:pt x="6062240" y="1997572"/>
                  </a:moveTo>
                  <a:lnTo>
                    <a:pt x="6019163" y="2015079"/>
                  </a:lnTo>
                  <a:lnTo>
                    <a:pt x="6001656" y="2058157"/>
                  </a:lnTo>
                  <a:lnTo>
                    <a:pt x="6002750" y="2070438"/>
                  </a:lnTo>
                  <a:lnTo>
                    <a:pt x="6028507" y="2108893"/>
                  </a:lnTo>
                  <a:lnTo>
                    <a:pt x="6062240" y="2118741"/>
                  </a:lnTo>
                  <a:lnTo>
                    <a:pt x="6074435" y="2117647"/>
                  </a:lnTo>
                  <a:lnTo>
                    <a:pt x="6085680" y="2114364"/>
                  </a:lnTo>
                  <a:lnTo>
                    <a:pt x="6095974" y="2108893"/>
                  </a:lnTo>
                  <a:lnTo>
                    <a:pt x="6105318" y="2101234"/>
                  </a:lnTo>
                  <a:lnTo>
                    <a:pt x="6107056" y="2099161"/>
                  </a:lnTo>
                  <a:lnTo>
                    <a:pt x="6062240" y="2099161"/>
                  </a:lnTo>
                  <a:lnTo>
                    <a:pt x="6054048" y="2098427"/>
                  </a:lnTo>
                  <a:lnTo>
                    <a:pt x="6022431" y="2066551"/>
                  </a:lnTo>
                  <a:lnTo>
                    <a:pt x="6021697" y="2058157"/>
                  </a:lnTo>
                  <a:lnTo>
                    <a:pt x="6022431" y="2049763"/>
                  </a:lnTo>
                  <a:lnTo>
                    <a:pt x="6046518" y="2020090"/>
                  </a:lnTo>
                  <a:lnTo>
                    <a:pt x="6062240" y="2017153"/>
                  </a:lnTo>
                  <a:lnTo>
                    <a:pt x="6107056" y="2017153"/>
                  </a:lnTo>
                  <a:lnTo>
                    <a:pt x="6105318" y="2015079"/>
                  </a:lnTo>
                  <a:lnTo>
                    <a:pt x="6095974" y="2007420"/>
                  </a:lnTo>
                  <a:lnTo>
                    <a:pt x="6085680" y="2001949"/>
                  </a:lnTo>
                  <a:lnTo>
                    <a:pt x="6074435" y="1998666"/>
                  </a:lnTo>
                  <a:lnTo>
                    <a:pt x="6062240" y="1997572"/>
                  </a:lnTo>
                  <a:close/>
                </a:path>
                <a:path w="15786100" h="5746115">
                  <a:moveTo>
                    <a:pt x="6107056" y="2017153"/>
                  </a:moveTo>
                  <a:lnTo>
                    <a:pt x="6062240" y="2017153"/>
                  </a:lnTo>
                  <a:lnTo>
                    <a:pt x="6070533" y="2017887"/>
                  </a:lnTo>
                  <a:lnTo>
                    <a:pt x="6078135" y="2020090"/>
                  </a:lnTo>
                  <a:lnTo>
                    <a:pt x="6102280" y="2049763"/>
                  </a:lnTo>
                  <a:lnTo>
                    <a:pt x="6103014" y="2058157"/>
                  </a:lnTo>
                  <a:lnTo>
                    <a:pt x="6102280" y="2066551"/>
                  </a:lnTo>
                  <a:lnTo>
                    <a:pt x="6078135" y="2096224"/>
                  </a:lnTo>
                  <a:lnTo>
                    <a:pt x="6062240" y="2099161"/>
                  </a:lnTo>
                  <a:lnTo>
                    <a:pt x="6107056" y="2099161"/>
                  </a:lnTo>
                  <a:lnTo>
                    <a:pt x="6113078" y="2091976"/>
                  </a:lnTo>
                  <a:lnTo>
                    <a:pt x="6118621" y="2081711"/>
                  </a:lnTo>
                  <a:lnTo>
                    <a:pt x="6121947" y="2070438"/>
                  </a:lnTo>
                  <a:lnTo>
                    <a:pt x="6123055" y="2058157"/>
                  </a:lnTo>
                  <a:lnTo>
                    <a:pt x="6121947" y="2045876"/>
                  </a:lnTo>
                  <a:lnTo>
                    <a:pt x="6118621" y="2034602"/>
                  </a:lnTo>
                  <a:lnTo>
                    <a:pt x="6113078" y="2024337"/>
                  </a:lnTo>
                  <a:lnTo>
                    <a:pt x="6107056" y="2017153"/>
                  </a:lnTo>
                  <a:close/>
                </a:path>
                <a:path w="15786100" h="5746115">
                  <a:moveTo>
                    <a:pt x="6166723" y="2000567"/>
                  </a:moveTo>
                  <a:lnTo>
                    <a:pt x="6146682" y="2000567"/>
                  </a:lnTo>
                  <a:lnTo>
                    <a:pt x="6146682" y="2115747"/>
                  </a:lnTo>
                  <a:lnTo>
                    <a:pt x="6166723" y="2115747"/>
                  </a:lnTo>
                  <a:lnTo>
                    <a:pt x="6166723" y="2054701"/>
                  </a:lnTo>
                  <a:lnTo>
                    <a:pt x="6167299" y="2045660"/>
                  </a:lnTo>
                  <a:lnTo>
                    <a:pt x="6192633" y="2017383"/>
                  </a:lnTo>
                  <a:lnTo>
                    <a:pt x="6191779" y="2017383"/>
                  </a:lnTo>
                  <a:lnTo>
                    <a:pt x="6194562" y="2017153"/>
                  </a:lnTo>
                  <a:lnTo>
                    <a:pt x="6166723" y="2017153"/>
                  </a:lnTo>
                  <a:lnTo>
                    <a:pt x="6166723" y="2000567"/>
                  </a:lnTo>
                  <a:close/>
                </a:path>
                <a:path w="15786100" h="5746115">
                  <a:moveTo>
                    <a:pt x="6241329" y="2016692"/>
                  </a:moveTo>
                  <a:lnTo>
                    <a:pt x="6209032" y="2016692"/>
                  </a:lnTo>
                  <a:lnTo>
                    <a:pt x="6216019" y="2019302"/>
                  </a:lnTo>
                  <a:lnTo>
                    <a:pt x="6221087" y="2024524"/>
                  </a:lnTo>
                  <a:lnTo>
                    <a:pt x="6226155" y="2029592"/>
                  </a:lnTo>
                  <a:lnTo>
                    <a:pt x="6228689" y="2036810"/>
                  </a:lnTo>
                  <a:lnTo>
                    <a:pt x="6228689" y="2115747"/>
                  </a:lnTo>
                  <a:lnTo>
                    <a:pt x="6248731" y="2115747"/>
                  </a:lnTo>
                  <a:lnTo>
                    <a:pt x="6248731" y="2045026"/>
                  </a:lnTo>
                  <a:lnTo>
                    <a:pt x="6247968" y="2034660"/>
                  </a:lnTo>
                  <a:lnTo>
                    <a:pt x="6245678" y="2025446"/>
                  </a:lnTo>
                  <a:lnTo>
                    <a:pt x="6241863" y="2017383"/>
                  </a:lnTo>
                  <a:lnTo>
                    <a:pt x="6241329" y="2016692"/>
                  </a:lnTo>
                  <a:close/>
                </a:path>
                <a:path w="15786100" h="5746115">
                  <a:moveTo>
                    <a:pt x="6204041" y="1997572"/>
                  </a:moveTo>
                  <a:lnTo>
                    <a:pt x="6192292" y="1998796"/>
                  </a:lnTo>
                  <a:lnTo>
                    <a:pt x="6182157" y="2002467"/>
                  </a:lnTo>
                  <a:lnTo>
                    <a:pt x="6173633" y="2008586"/>
                  </a:lnTo>
                  <a:lnTo>
                    <a:pt x="6166723" y="2017153"/>
                  </a:lnTo>
                  <a:lnTo>
                    <a:pt x="6194562" y="2017153"/>
                  </a:lnTo>
                  <a:lnTo>
                    <a:pt x="6200125" y="2016692"/>
                  </a:lnTo>
                  <a:lnTo>
                    <a:pt x="6241329" y="2016692"/>
                  </a:lnTo>
                  <a:lnTo>
                    <a:pt x="6236521" y="2010472"/>
                  </a:lnTo>
                  <a:lnTo>
                    <a:pt x="6229913" y="2004828"/>
                  </a:lnTo>
                  <a:lnTo>
                    <a:pt x="6222297" y="2000797"/>
                  </a:lnTo>
                  <a:lnTo>
                    <a:pt x="6213673" y="1998378"/>
                  </a:lnTo>
                  <a:lnTo>
                    <a:pt x="6204041" y="1997572"/>
                  </a:lnTo>
                  <a:close/>
                </a:path>
                <a:path w="15786100" h="5746115">
                  <a:moveTo>
                    <a:pt x="6287305" y="1931459"/>
                  </a:moveTo>
                  <a:lnTo>
                    <a:pt x="6267264" y="1931459"/>
                  </a:lnTo>
                  <a:lnTo>
                    <a:pt x="6278350" y="1956942"/>
                  </a:lnTo>
                  <a:lnTo>
                    <a:pt x="6286268" y="1982714"/>
                  </a:lnTo>
                  <a:lnTo>
                    <a:pt x="6291019" y="2008773"/>
                  </a:lnTo>
                  <a:lnTo>
                    <a:pt x="6292603" y="2035121"/>
                  </a:lnTo>
                  <a:lnTo>
                    <a:pt x="6291019" y="2061468"/>
                  </a:lnTo>
                  <a:lnTo>
                    <a:pt x="6286268" y="2087528"/>
                  </a:lnTo>
                  <a:lnTo>
                    <a:pt x="6278350" y="2113299"/>
                  </a:lnTo>
                  <a:lnTo>
                    <a:pt x="6267264" y="2138783"/>
                  </a:lnTo>
                  <a:lnTo>
                    <a:pt x="6287305" y="2138783"/>
                  </a:lnTo>
                  <a:lnTo>
                    <a:pt x="6298391" y="2113299"/>
                  </a:lnTo>
                  <a:lnTo>
                    <a:pt x="6306310" y="2087528"/>
                  </a:lnTo>
                  <a:lnTo>
                    <a:pt x="6311061" y="2061468"/>
                  </a:lnTo>
                  <a:lnTo>
                    <a:pt x="6312644" y="2035121"/>
                  </a:lnTo>
                  <a:lnTo>
                    <a:pt x="6311061" y="2008773"/>
                  </a:lnTo>
                  <a:lnTo>
                    <a:pt x="6306310" y="1982714"/>
                  </a:lnTo>
                  <a:lnTo>
                    <a:pt x="6298391" y="1956942"/>
                  </a:lnTo>
                  <a:lnTo>
                    <a:pt x="6287305" y="1931459"/>
                  </a:lnTo>
                  <a:close/>
                </a:path>
                <a:path w="15786100" h="5746115">
                  <a:moveTo>
                    <a:pt x="188911" y="2349185"/>
                  </a:moveTo>
                  <a:lnTo>
                    <a:pt x="144035" y="2349185"/>
                  </a:lnTo>
                  <a:lnTo>
                    <a:pt x="151334" y="2349717"/>
                  </a:lnTo>
                  <a:lnTo>
                    <a:pt x="157799" y="2351315"/>
                  </a:lnTo>
                  <a:lnTo>
                    <a:pt x="163428" y="2353979"/>
                  </a:lnTo>
                  <a:lnTo>
                    <a:pt x="168223" y="2357708"/>
                  </a:lnTo>
                  <a:lnTo>
                    <a:pt x="174087" y="2363308"/>
                  </a:lnTo>
                  <a:lnTo>
                    <a:pt x="176976" y="2370685"/>
                  </a:lnTo>
                  <a:lnTo>
                    <a:pt x="176962" y="2387309"/>
                  </a:lnTo>
                  <a:lnTo>
                    <a:pt x="146799" y="2423821"/>
                  </a:lnTo>
                  <a:lnTo>
                    <a:pt x="88288" y="2475191"/>
                  </a:lnTo>
                  <a:lnTo>
                    <a:pt x="88288" y="2492698"/>
                  </a:lnTo>
                  <a:lnTo>
                    <a:pt x="201625" y="2492698"/>
                  </a:lnTo>
                  <a:lnTo>
                    <a:pt x="201625" y="2471966"/>
                  </a:lnTo>
                  <a:lnTo>
                    <a:pt x="120308" y="2471966"/>
                  </a:lnTo>
                  <a:lnTo>
                    <a:pt x="161312" y="2437873"/>
                  </a:lnTo>
                  <a:lnTo>
                    <a:pt x="188725" y="2409078"/>
                  </a:lnTo>
                  <a:lnTo>
                    <a:pt x="198400" y="2379592"/>
                  </a:lnTo>
                  <a:lnTo>
                    <a:pt x="197435" y="2368635"/>
                  </a:lnTo>
                  <a:lnTo>
                    <a:pt x="194541" y="2358802"/>
                  </a:lnTo>
                  <a:lnTo>
                    <a:pt x="189718" y="2350092"/>
                  </a:lnTo>
                  <a:lnTo>
                    <a:pt x="188911" y="2349185"/>
                  </a:lnTo>
                  <a:close/>
                </a:path>
                <a:path w="15786100" h="5746115">
                  <a:moveTo>
                    <a:pt x="144265" y="2328452"/>
                  </a:moveTo>
                  <a:lnTo>
                    <a:pt x="105176" y="2342763"/>
                  </a:lnTo>
                  <a:lnTo>
                    <a:pt x="89670" y="2363927"/>
                  </a:lnTo>
                  <a:lnTo>
                    <a:pt x="107638" y="2374294"/>
                  </a:lnTo>
                  <a:lnTo>
                    <a:pt x="114146" y="2363308"/>
                  </a:lnTo>
                  <a:lnTo>
                    <a:pt x="122381" y="2355462"/>
                  </a:lnTo>
                  <a:lnTo>
                    <a:pt x="132344" y="2350754"/>
                  </a:lnTo>
                  <a:lnTo>
                    <a:pt x="144035" y="2349185"/>
                  </a:lnTo>
                  <a:lnTo>
                    <a:pt x="188911" y="2349185"/>
                  </a:lnTo>
                  <a:lnTo>
                    <a:pt x="182966" y="2342504"/>
                  </a:lnTo>
                  <a:lnTo>
                    <a:pt x="174846" y="2336356"/>
                  </a:lnTo>
                  <a:lnTo>
                    <a:pt x="165689" y="2331965"/>
                  </a:lnTo>
                  <a:lnTo>
                    <a:pt x="155495" y="2329330"/>
                  </a:lnTo>
                  <a:lnTo>
                    <a:pt x="144265" y="2328452"/>
                  </a:lnTo>
                  <a:close/>
                </a:path>
                <a:path w="15786100" h="5746115">
                  <a:moveTo>
                    <a:pt x="243069" y="2465286"/>
                  </a:moveTo>
                  <a:lnTo>
                    <a:pt x="234622" y="2465286"/>
                  </a:lnTo>
                  <a:lnTo>
                    <a:pt x="231090" y="2466745"/>
                  </a:lnTo>
                  <a:lnTo>
                    <a:pt x="225254" y="2472580"/>
                  </a:lnTo>
                  <a:lnTo>
                    <a:pt x="223795" y="2476113"/>
                  </a:lnTo>
                  <a:lnTo>
                    <a:pt x="223795" y="2484406"/>
                  </a:lnTo>
                  <a:lnTo>
                    <a:pt x="225254" y="2487938"/>
                  </a:lnTo>
                  <a:lnTo>
                    <a:pt x="231090" y="2493773"/>
                  </a:lnTo>
                  <a:lnTo>
                    <a:pt x="234622" y="2495232"/>
                  </a:lnTo>
                  <a:lnTo>
                    <a:pt x="243069" y="2495232"/>
                  </a:lnTo>
                  <a:lnTo>
                    <a:pt x="246601" y="2493773"/>
                  </a:lnTo>
                  <a:lnTo>
                    <a:pt x="249365" y="2490856"/>
                  </a:lnTo>
                  <a:lnTo>
                    <a:pt x="252283" y="2487938"/>
                  </a:lnTo>
                  <a:lnTo>
                    <a:pt x="253742" y="2484406"/>
                  </a:lnTo>
                  <a:lnTo>
                    <a:pt x="253742" y="2476113"/>
                  </a:lnTo>
                  <a:lnTo>
                    <a:pt x="252283" y="2472580"/>
                  </a:lnTo>
                  <a:lnTo>
                    <a:pt x="249365" y="2469662"/>
                  </a:lnTo>
                  <a:lnTo>
                    <a:pt x="246601" y="2466745"/>
                  </a:lnTo>
                  <a:lnTo>
                    <a:pt x="243069" y="2465286"/>
                  </a:lnTo>
                  <a:close/>
                </a:path>
                <a:path w="15786100" h="5746115">
                  <a:moveTo>
                    <a:pt x="416489" y="2351719"/>
                  </a:moveTo>
                  <a:lnTo>
                    <a:pt x="395296" y="2351719"/>
                  </a:lnTo>
                  <a:lnTo>
                    <a:pt x="395296" y="2492698"/>
                  </a:lnTo>
                  <a:lnTo>
                    <a:pt x="416489" y="2492698"/>
                  </a:lnTo>
                  <a:lnTo>
                    <a:pt x="416489" y="2351719"/>
                  </a:lnTo>
                  <a:close/>
                </a:path>
                <a:path w="15786100" h="5746115">
                  <a:moveTo>
                    <a:pt x="464174" y="2331447"/>
                  </a:moveTo>
                  <a:lnTo>
                    <a:pt x="347842" y="2331447"/>
                  </a:lnTo>
                  <a:lnTo>
                    <a:pt x="347842" y="2351719"/>
                  </a:lnTo>
                  <a:lnTo>
                    <a:pt x="464174" y="2351719"/>
                  </a:lnTo>
                  <a:lnTo>
                    <a:pt x="464174" y="2331447"/>
                  </a:lnTo>
                  <a:close/>
                </a:path>
                <a:path w="15786100" h="5746115">
                  <a:moveTo>
                    <a:pt x="503344" y="2331447"/>
                  </a:moveTo>
                  <a:lnTo>
                    <a:pt x="483303" y="2331447"/>
                  </a:lnTo>
                  <a:lnTo>
                    <a:pt x="483303" y="2492698"/>
                  </a:lnTo>
                  <a:lnTo>
                    <a:pt x="503344" y="2492698"/>
                  </a:lnTo>
                  <a:lnTo>
                    <a:pt x="503344" y="2431653"/>
                  </a:lnTo>
                  <a:lnTo>
                    <a:pt x="503920" y="2422611"/>
                  </a:lnTo>
                  <a:lnTo>
                    <a:pt x="529254" y="2394335"/>
                  </a:lnTo>
                  <a:lnTo>
                    <a:pt x="528400" y="2394335"/>
                  </a:lnTo>
                  <a:lnTo>
                    <a:pt x="531183" y="2394104"/>
                  </a:lnTo>
                  <a:lnTo>
                    <a:pt x="503344" y="2394104"/>
                  </a:lnTo>
                  <a:lnTo>
                    <a:pt x="503344" y="2331447"/>
                  </a:lnTo>
                  <a:close/>
                </a:path>
                <a:path w="15786100" h="5746115">
                  <a:moveTo>
                    <a:pt x="577950" y="2393644"/>
                  </a:moveTo>
                  <a:lnTo>
                    <a:pt x="545653" y="2393644"/>
                  </a:lnTo>
                  <a:lnTo>
                    <a:pt x="552641" y="2396254"/>
                  </a:lnTo>
                  <a:lnTo>
                    <a:pt x="557709" y="2401476"/>
                  </a:lnTo>
                  <a:lnTo>
                    <a:pt x="562777" y="2406544"/>
                  </a:lnTo>
                  <a:lnTo>
                    <a:pt x="565311" y="2413762"/>
                  </a:lnTo>
                  <a:lnTo>
                    <a:pt x="565311" y="2492698"/>
                  </a:lnTo>
                  <a:lnTo>
                    <a:pt x="585352" y="2492698"/>
                  </a:lnTo>
                  <a:lnTo>
                    <a:pt x="585352" y="2421978"/>
                  </a:lnTo>
                  <a:lnTo>
                    <a:pt x="584589" y="2411612"/>
                  </a:lnTo>
                  <a:lnTo>
                    <a:pt x="582300" y="2402398"/>
                  </a:lnTo>
                  <a:lnTo>
                    <a:pt x="578484" y="2394335"/>
                  </a:lnTo>
                  <a:lnTo>
                    <a:pt x="577950" y="2393644"/>
                  </a:lnTo>
                  <a:close/>
                </a:path>
                <a:path w="15786100" h="5746115">
                  <a:moveTo>
                    <a:pt x="540662" y="2374524"/>
                  </a:moveTo>
                  <a:lnTo>
                    <a:pt x="528914" y="2375748"/>
                  </a:lnTo>
                  <a:lnTo>
                    <a:pt x="518778" y="2379419"/>
                  </a:lnTo>
                  <a:lnTo>
                    <a:pt x="510255" y="2385538"/>
                  </a:lnTo>
                  <a:lnTo>
                    <a:pt x="503344" y="2394104"/>
                  </a:lnTo>
                  <a:lnTo>
                    <a:pt x="531183" y="2394104"/>
                  </a:lnTo>
                  <a:lnTo>
                    <a:pt x="536746" y="2393644"/>
                  </a:lnTo>
                  <a:lnTo>
                    <a:pt x="577950" y="2393644"/>
                  </a:lnTo>
                  <a:lnTo>
                    <a:pt x="573143" y="2387424"/>
                  </a:lnTo>
                  <a:lnTo>
                    <a:pt x="566534" y="2381780"/>
                  </a:lnTo>
                  <a:lnTo>
                    <a:pt x="558918" y="2377749"/>
                  </a:lnTo>
                  <a:lnTo>
                    <a:pt x="550294" y="2375330"/>
                  </a:lnTo>
                  <a:lnTo>
                    <a:pt x="540662" y="2374524"/>
                  </a:lnTo>
                  <a:close/>
                </a:path>
                <a:path w="15786100" h="5746115">
                  <a:moveTo>
                    <a:pt x="667234" y="2374524"/>
                  </a:moveTo>
                  <a:lnTo>
                    <a:pt x="653983" y="2375647"/>
                  </a:lnTo>
                  <a:lnTo>
                    <a:pt x="654339" y="2375647"/>
                  </a:lnTo>
                  <a:lnTo>
                    <a:pt x="642989" y="2378843"/>
                  </a:lnTo>
                  <a:lnTo>
                    <a:pt x="611084" y="2411266"/>
                  </a:lnTo>
                  <a:lnTo>
                    <a:pt x="606880" y="2435109"/>
                  </a:lnTo>
                  <a:lnTo>
                    <a:pt x="607945" y="2447678"/>
                  </a:lnTo>
                  <a:lnTo>
                    <a:pt x="633198" y="2486105"/>
                  </a:lnTo>
                  <a:lnTo>
                    <a:pt x="668616" y="2495693"/>
                  </a:lnTo>
                  <a:lnTo>
                    <a:pt x="684482" y="2494066"/>
                  </a:lnTo>
                  <a:lnTo>
                    <a:pt x="698217" y="2489186"/>
                  </a:lnTo>
                  <a:lnTo>
                    <a:pt x="709822" y="2481051"/>
                  </a:lnTo>
                  <a:lnTo>
                    <a:pt x="713355" y="2476804"/>
                  </a:lnTo>
                  <a:lnTo>
                    <a:pt x="669077" y="2476804"/>
                  </a:lnTo>
                  <a:lnTo>
                    <a:pt x="661216" y="2476271"/>
                  </a:lnTo>
                  <a:lnTo>
                    <a:pt x="629383" y="2451608"/>
                  </a:lnTo>
                  <a:lnTo>
                    <a:pt x="627382" y="2444323"/>
                  </a:lnTo>
                  <a:lnTo>
                    <a:pt x="723902" y="2444323"/>
                  </a:lnTo>
                  <a:lnTo>
                    <a:pt x="724363" y="2441252"/>
                  </a:lnTo>
                  <a:lnTo>
                    <a:pt x="724593" y="2438257"/>
                  </a:lnTo>
                  <a:lnTo>
                    <a:pt x="724574" y="2435109"/>
                  </a:lnTo>
                  <a:lnTo>
                    <a:pt x="723883" y="2426816"/>
                  </a:lnTo>
                  <a:lnTo>
                    <a:pt x="627382" y="2426816"/>
                  </a:lnTo>
                  <a:lnTo>
                    <a:pt x="629153" y="2419602"/>
                  </a:lnTo>
                  <a:lnTo>
                    <a:pt x="659517" y="2393989"/>
                  </a:lnTo>
                  <a:lnTo>
                    <a:pt x="667234" y="2393414"/>
                  </a:lnTo>
                  <a:lnTo>
                    <a:pt x="709165" y="2393414"/>
                  </a:lnTo>
                  <a:lnTo>
                    <a:pt x="708468" y="2392492"/>
                  </a:lnTo>
                  <a:lnTo>
                    <a:pt x="699931" y="2384631"/>
                  </a:lnTo>
                  <a:lnTo>
                    <a:pt x="690212" y="2379016"/>
                  </a:lnTo>
                  <a:lnTo>
                    <a:pt x="679313" y="2375647"/>
                  </a:lnTo>
                  <a:lnTo>
                    <a:pt x="667234" y="2374524"/>
                  </a:lnTo>
                  <a:close/>
                </a:path>
                <a:path w="15786100" h="5746115">
                  <a:moveTo>
                    <a:pt x="702249" y="2459987"/>
                  </a:moveTo>
                  <a:lnTo>
                    <a:pt x="696288" y="2467344"/>
                  </a:lnTo>
                  <a:lnTo>
                    <a:pt x="688773" y="2472600"/>
                  </a:lnTo>
                  <a:lnTo>
                    <a:pt x="679702" y="2475753"/>
                  </a:lnTo>
                  <a:lnTo>
                    <a:pt x="669077" y="2476804"/>
                  </a:lnTo>
                  <a:lnTo>
                    <a:pt x="713355" y="2476804"/>
                  </a:lnTo>
                  <a:lnTo>
                    <a:pt x="719295" y="2469662"/>
                  </a:lnTo>
                  <a:lnTo>
                    <a:pt x="702249" y="2459987"/>
                  </a:lnTo>
                  <a:close/>
                </a:path>
                <a:path w="15786100" h="5746115">
                  <a:moveTo>
                    <a:pt x="709165" y="2393414"/>
                  </a:moveTo>
                  <a:lnTo>
                    <a:pt x="667234" y="2393414"/>
                  </a:lnTo>
                  <a:lnTo>
                    <a:pt x="674472" y="2393989"/>
                  </a:lnTo>
                  <a:lnTo>
                    <a:pt x="674098" y="2393989"/>
                  </a:lnTo>
                  <a:lnTo>
                    <a:pt x="704322" y="2426816"/>
                  </a:lnTo>
                  <a:lnTo>
                    <a:pt x="723883" y="2426816"/>
                  </a:lnTo>
                  <a:lnTo>
                    <a:pt x="714892" y="2400987"/>
                  </a:lnTo>
                  <a:lnTo>
                    <a:pt x="709165" y="2393414"/>
                  </a:lnTo>
                  <a:close/>
                </a:path>
                <a:path w="15786100" h="5746115">
                  <a:moveTo>
                    <a:pt x="819043" y="2329604"/>
                  </a:moveTo>
                  <a:lnTo>
                    <a:pt x="811518" y="2329604"/>
                  </a:lnTo>
                  <a:lnTo>
                    <a:pt x="808293" y="2330986"/>
                  </a:lnTo>
                  <a:lnTo>
                    <a:pt x="805682" y="2333750"/>
                  </a:lnTo>
                  <a:lnTo>
                    <a:pt x="803071" y="2336361"/>
                  </a:lnTo>
                  <a:lnTo>
                    <a:pt x="801766" y="2339509"/>
                  </a:lnTo>
                  <a:lnTo>
                    <a:pt x="801766" y="2346881"/>
                  </a:lnTo>
                  <a:lnTo>
                    <a:pt x="803071" y="2350029"/>
                  </a:lnTo>
                  <a:lnTo>
                    <a:pt x="808293" y="2355251"/>
                  </a:lnTo>
                  <a:lnTo>
                    <a:pt x="811518" y="2356556"/>
                  </a:lnTo>
                  <a:lnTo>
                    <a:pt x="819043" y="2356556"/>
                  </a:lnTo>
                  <a:lnTo>
                    <a:pt x="822191" y="2355251"/>
                  </a:lnTo>
                  <a:lnTo>
                    <a:pt x="827412" y="2350029"/>
                  </a:lnTo>
                  <a:lnTo>
                    <a:pt x="828718" y="2346881"/>
                  </a:lnTo>
                  <a:lnTo>
                    <a:pt x="828718" y="2339509"/>
                  </a:lnTo>
                  <a:lnTo>
                    <a:pt x="827412" y="2336361"/>
                  </a:lnTo>
                  <a:lnTo>
                    <a:pt x="824802" y="2333750"/>
                  </a:lnTo>
                  <a:lnTo>
                    <a:pt x="822191" y="2330986"/>
                  </a:lnTo>
                  <a:lnTo>
                    <a:pt x="819043" y="2329604"/>
                  </a:lnTo>
                  <a:close/>
                </a:path>
                <a:path w="15786100" h="5746115">
                  <a:moveTo>
                    <a:pt x="825262" y="2377519"/>
                  </a:moveTo>
                  <a:lnTo>
                    <a:pt x="805221" y="2377519"/>
                  </a:lnTo>
                  <a:lnTo>
                    <a:pt x="805221" y="2492698"/>
                  </a:lnTo>
                  <a:lnTo>
                    <a:pt x="825262" y="2492698"/>
                  </a:lnTo>
                  <a:lnTo>
                    <a:pt x="825262" y="2377519"/>
                  </a:lnTo>
                  <a:close/>
                </a:path>
                <a:path w="15786100" h="5746115">
                  <a:moveTo>
                    <a:pt x="875878" y="2377519"/>
                  </a:moveTo>
                  <a:lnTo>
                    <a:pt x="855837" y="2377519"/>
                  </a:lnTo>
                  <a:lnTo>
                    <a:pt x="855837" y="2492698"/>
                  </a:lnTo>
                  <a:lnTo>
                    <a:pt x="875878" y="2492698"/>
                  </a:lnTo>
                  <a:lnTo>
                    <a:pt x="875878" y="2431653"/>
                  </a:lnTo>
                  <a:lnTo>
                    <a:pt x="876454" y="2422611"/>
                  </a:lnTo>
                  <a:lnTo>
                    <a:pt x="901789" y="2394335"/>
                  </a:lnTo>
                  <a:lnTo>
                    <a:pt x="900935" y="2394335"/>
                  </a:lnTo>
                  <a:lnTo>
                    <a:pt x="903718" y="2394104"/>
                  </a:lnTo>
                  <a:lnTo>
                    <a:pt x="875878" y="2394104"/>
                  </a:lnTo>
                  <a:lnTo>
                    <a:pt x="875878" y="2377519"/>
                  </a:lnTo>
                  <a:close/>
                </a:path>
                <a:path w="15786100" h="5746115">
                  <a:moveTo>
                    <a:pt x="950484" y="2393644"/>
                  </a:moveTo>
                  <a:lnTo>
                    <a:pt x="918188" y="2393644"/>
                  </a:lnTo>
                  <a:lnTo>
                    <a:pt x="925175" y="2396254"/>
                  </a:lnTo>
                  <a:lnTo>
                    <a:pt x="930243" y="2401476"/>
                  </a:lnTo>
                  <a:lnTo>
                    <a:pt x="935311" y="2406544"/>
                  </a:lnTo>
                  <a:lnTo>
                    <a:pt x="937845" y="2413762"/>
                  </a:lnTo>
                  <a:lnTo>
                    <a:pt x="937845" y="2492698"/>
                  </a:lnTo>
                  <a:lnTo>
                    <a:pt x="957886" y="2492698"/>
                  </a:lnTo>
                  <a:lnTo>
                    <a:pt x="957886" y="2421978"/>
                  </a:lnTo>
                  <a:lnTo>
                    <a:pt x="957123" y="2411612"/>
                  </a:lnTo>
                  <a:lnTo>
                    <a:pt x="954834" y="2402398"/>
                  </a:lnTo>
                  <a:lnTo>
                    <a:pt x="951019" y="2394335"/>
                  </a:lnTo>
                  <a:lnTo>
                    <a:pt x="950484" y="2393644"/>
                  </a:lnTo>
                  <a:close/>
                </a:path>
                <a:path w="15786100" h="5746115">
                  <a:moveTo>
                    <a:pt x="913197" y="2374524"/>
                  </a:moveTo>
                  <a:lnTo>
                    <a:pt x="901448" y="2375748"/>
                  </a:lnTo>
                  <a:lnTo>
                    <a:pt x="891312" y="2379419"/>
                  </a:lnTo>
                  <a:lnTo>
                    <a:pt x="882789" y="2385538"/>
                  </a:lnTo>
                  <a:lnTo>
                    <a:pt x="875878" y="2394104"/>
                  </a:lnTo>
                  <a:lnTo>
                    <a:pt x="903718" y="2394104"/>
                  </a:lnTo>
                  <a:lnTo>
                    <a:pt x="909281" y="2393644"/>
                  </a:lnTo>
                  <a:lnTo>
                    <a:pt x="950484" y="2393644"/>
                  </a:lnTo>
                  <a:lnTo>
                    <a:pt x="945677" y="2387424"/>
                  </a:lnTo>
                  <a:lnTo>
                    <a:pt x="939069" y="2381780"/>
                  </a:lnTo>
                  <a:lnTo>
                    <a:pt x="931453" y="2377749"/>
                  </a:lnTo>
                  <a:lnTo>
                    <a:pt x="922829" y="2375330"/>
                  </a:lnTo>
                  <a:lnTo>
                    <a:pt x="913197" y="2374524"/>
                  </a:lnTo>
                  <a:close/>
                </a:path>
                <a:path w="15786100" h="5746115">
                  <a:moveTo>
                    <a:pt x="1039999" y="2374524"/>
                  </a:moveTo>
                  <a:lnTo>
                    <a:pt x="996691" y="2392031"/>
                  </a:lnTo>
                  <a:lnTo>
                    <a:pt x="979414" y="2435109"/>
                  </a:lnTo>
                  <a:lnTo>
                    <a:pt x="980494" y="2447490"/>
                  </a:lnTo>
                  <a:lnTo>
                    <a:pt x="1005877" y="2485975"/>
                  </a:lnTo>
                  <a:lnTo>
                    <a:pt x="1039999" y="2495693"/>
                  </a:lnTo>
                  <a:lnTo>
                    <a:pt x="1048220" y="2495189"/>
                  </a:lnTo>
                  <a:lnTo>
                    <a:pt x="1082846" y="2478013"/>
                  </a:lnTo>
                  <a:lnTo>
                    <a:pt x="1084643" y="2475882"/>
                  </a:lnTo>
                  <a:lnTo>
                    <a:pt x="1039999" y="2475882"/>
                  </a:lnTo>
                  <a:lnTo>
                    <a:pt x="1031706" y="2475148"/>
                  </a:lnTo>
                  <a:lnTo>
                    <a:pt x="1000175" y="2443401"/>
                  </a:lnTo>
                  <a:lnTo>
                    <a:pt x="999455" y="2435109"/>
                  </a:lnTo>
                  <a:lnTo>
                    <a:pt x="1000175" y="2426715"/>
                  </a:lnTo>
                  <a:lnTo>
                    <a:pt x="1024104" y="2397042"/>
                  </a:lnTo>
                  <a:lnTo>
                    <a:pt x="1039999" y="2394104"/>
                  </a:lnTo>
                  <a:lnTo>
                    <a:pt x="1083919" y="2394104"/>
                  </a:lnTo>
                  <a:lnTo>
                    <a:pt x="1082500" y="2392319"/>
                  </a:lnTo>
                  <a:lnTo>
                    <a:pt x="1048306" y="2375042"/>
                  </a:lnTo>
                  <a:lnTo>
                    <a:pt x="1039999" y="2374524"/>
                  </a:lnTo>
                  <a:close/>
                </a:path>
                <a:path w="15786100" h="5746115">
                  <a:moveTo>
                    <a:pt x="1074783" y="2455841"/>
                  </a:moveTo>
                  <a:lnTo>
                    <a:pt x="1047677" y="2475882"/>
                  </a:lnTo>
                  <a:lnTo>
                    <a:pt x="1084643" y="2475882"/>
                  </a:lnTo>
                  <a:lnTo>
                    <a:pt x="1087741" y="2472211"/>
                  </a:lnTo>
                  <a:lnTo>
                    <a:pt x="1091830" y="2465746"/>
                  </a:lnTo>
                  <a:lnTo>
                    <a:pt x="1074783" y="2455841"/>
                  </a:lnTo>
                  <a:close/>
                </a:path>
                <a:path w="15786100" h="5746115">
                  <a:moveTo>
                    <a:pt x="1083919" y="2394104"/>
                  </a:moveTo>
                  <a:lnTo>
                    <a:pt x="1047677" y="2394104"/>
                  </a:lnTo>
                  <a:lnTo>
                    <a:pt x="1054511" y="2395948"/>
                  </a:lnTo>
                  <a:lnTo>
                    <a:pt x="1060501" y="2399633"/>
                  </a:lnTo>
                  <a:lnTo>
                    <a:pt x="1066644" y="2403319"/>
                  </a:lnTo>
                  <a:lnTo>
                    <a:pt x="1071174" y="2408233"/>
                  </a:lnTo>
                  <a:lnTo>
                    <a:pt x="1074092" y="2414376"/>
                  </a:lnTo>
                  <a:lnTo>
                    <a:pt x="1090908" y="2404701"/>
                  </a:lnTo>
                  <a:lnTo>
                    <a:pt x="1087136" y="2398150"/>
                  </a:lnTo>
                  <a:lnTo>
                    <a:pt x="1083919" y="2394104"/>
                  </a:lnTo>
                  <a:close/>
                </a:path>
                <a:path w="15786100" h="5746115">
                  <a:moveTo>
                    <a:pt x="1164177" y="2374524"/>
                  </a:moveTo>
                  <a:lnTo>
                    <a:pt x="1121100" y="2392031"/>
                  </a:lnTo>
                  <a:lnTo>
                    <a:pt x="1103592" y="2435109"/>
                  </a:lnTo>
                  <a:lnTo>
                    <a:pt x="1104687" y="2447390"/>
                  </a:lnTo>
                  <a:lnTo>
                    <a:pt x="1130444" y="2485845"/>
                  </a:lnTo>
                  <a:lnTo>
                    <a:pt x="1164177" y="2495693"/>
                  </a:lnTo>
                  <a:lnTo>
                    <a:pt x="1176372" y="2494599"/>
                  </a:lnTo>
                  <a:lnTo>
                    <a:pt x="1187616" y="2491316"/>
                  </a:lnTo>
                  <a:lnTo>
                    <a:pt x="1197910" y="2485845"/>
                  </a:lnTo>
                  <a:lnTo>
                    <a:pt x="1207254" y="2478186"/>
                  </a:lnTo>
                  <a:lnTo>
                    <a:pt x="1208992" y="2476113"/>
                  </a:lnTo>
                  <a:lnTo>
                    <a:pt x="1164177" y="2476113"/>
                  </a:lnTo>
                  <a:lnTo>
                    <a:pt x="1155985" y="2475378"/>
                  </a:lnTo>
                  <a:lnTo>
                    <a:pt x="1124368" y="2443502"/>
                  </a:lnTo>
                  <a:lnTo>
                    <a:pt x="1123634" y="2435109"/>
                  </a:lnTo>
                  <a:lnTo>
                    <a:pt x="1124368" y="2426715"/>
                  </a:lnTo>
                  <a:lnTo>
                    <a:pt x="1148455" y="2397042"/>
                  </a:lnTo>
                  <a:lnTo>
                    <a:pt x="1164177" y="2394104"/>
                  </a:lnTo>
                  <a:lnTo>
                    <a:pt x="1208992" y="2394104"/>
                  </a:lnTo>
                  <a:lnTo>
                    <a:pt x="1207254" y="2392031"/>
                  </a:lnTo>
                  <a:lnTo>
                    <a:pt x="1197910" y="2384372"/>
                  </a:lnTo>
                  <a:lnTo>
                    <a:pt x="1187616" y="2378901"/>
                  </a:lnTo>
                  <a:lnTo>
                    <a:pt x="1176372" y="2375618"/>
                  </a:lnTo>
                  <a:lnTo>
                    <a:pt x="1164177" y="2374524"/>
                  </a:lnTo>
                  <a:close/>
                </a:path>
                <a:path w="15786100" h="5746115">
                  <a:moveTo>
                    <a:pt x="1208992" y="2394104"/>
                  </a:moveTo>
                  <a:lnTo>
                    <a:pt x="1164177" y="2394104"/>
                  </a:lnTo>
                  <a:lnTo>
                    <a:pt x="1172470" y="2394839"/>
                  </a:lnTo>
                  <a:lnTo>
                    <a:pt x="1180072" y="2397042"/>
                  </a:lnTo>
                  <a:lnTo>
                    <a:pt x="1204216" y="2426715"/>
                  </a:lnTo>
                  <a:lnTo>
                    <a:pt x="1204951" y="2435109"/>
                  </a:lnTo>
                  <a:lnTo>
                    <a:pt x="1204216" y="2443502"/>
                  </a:lnTo>
                  <a:lnTo>
                    <a:pt x="1180072" y="2473176"/>
                  </a:lnTo>
                  <a:lnTo>
                    <a:pt x="1164177" y="2476113"/>
                  </a:lnTo>
                  <a:lnTo>
                    <a:pt x="1208992" y="2476113"/>
                  </a:lnTo>
                  <a:lnTo>
                    <a:pt x="1215014" y="2468928"/>
                  </a:lnTo>
                  <a:lnTo>
                    <a:pt x="1220557" y="2458663"/>
                  </a:lnTo>
                  <a:lnTo>
                    <a:pt x="1223883" y="2447390"/>
                  </a:lnTo>
                  <a:lnTo>
                    <a:pt x="1224992" y="2435109"/>
                  </a:lnTo>
                  <a:lnTo>
                    <a:pt x="1223883" y="2422828"/>
                  </a:lnTo>
                  <a:lnTo>
                    <a:pt x="1220557" y="2411554"/>
                  </a:lnTo>
                  <a:lnTo>
                    <a:pt x="1215014" y="2401289"/>
                  </a:lnTo>
                  <a:lnTo>
                    <a:pt x="1208992" y="2394104"/>
                  </a:lnTo>
                  <a:close/>
                </a:path>
                <a:path w="15786100" h="5746115">
                  <a:moveTo>
                    <a:pt x="1268659" y="2377519"/>
                  </a:moveTo>
                  <a:lnTo>
                    <a:pt x="1248618" y="2377519"/>
                  </a:lnTo>
                  <a:lnTo>
                    <a:pt x="1248618" y="2492698"/>
                  </a:lnTo>
                  <a:lnTo>
                    <a:pt x="1268659" y="2492698"/>
                  </a:lnTo>
                  <a:lnTo>
                    <a:pt x="1268659" y="2428659"/>
                  </a:lnTo>
                  <a:lnTo>
                    <a:pt x="1269139" y="2421057"/>
                  </a:lnTo>
                  <a:lnTo>
                    <a:pt x="1289699" y="2393644"/>
                  </a:lnTo>
                  <a:lnTo>
                    <a:pt x="1336518" y="2393644"/>
                  </a:lnTo>
                  <a:lnTo>
                    <a:pt x="1336027" y="2392953"/>
                  </a:lnTo>
                  <a:lnTo>
                    <a:pt x="1268659" y="2392953"/>
                  </a:lnTo>
                  <a:lnTo>
                    <a:pt x="1268659" y="2377519"/>
                  </a:lnTo>
                  <a:close/>
                </a:path>
                <a:path w="15786100" h="5746115">
                  <a:moveTo>
                    <a:pt x="1336518" y="2393644"/>
                  </a:moveTo>
                  <a:lnTo>
                    <a:pt x="1305670" y="2393644"/>
                  </a:lnTo>
                  <a:lnTo>
                    <a:pt x="1311583" y="2396101"/>
                  </a:lnTo>
                  <a:lnTo>
                    <a:pt x="1315883" y="2401016"/>
                  </a:lnTo>
                  <a:lnTo>
                    <a:pt x="1320337" y="2405930"/>
                  </a:lnTo>
                  <a:lnTo>
                    <a:pt x="1322563" y="2412841"/>
                  </a:lnTo>
                  <a:lnTo>
                    <a:pt x="1322563" y="2492698"/>
                  </a:lnTo>
                  <a:lnTo>
                    <a:pt x="1342605" y="2492698"/>
                  </a:lnTo>
                  <a:lnTo>
                    <a:pt x="1342605" y="2428659"/>
                  </a:lnTo>
                  <a:lnTo>
                    <a:pt x="1343040" y="2421057"/>
                  </a:lnTo>
                  <a:lnTo>
                    <a:pt x="1343075" y="2420452"/>
                  </a:lnTo>
                  <a:lnTo>
                    <a:pt x="1361248" y="2394104"/>
                  </a:lnTo>
                  <a:lnTo>
                    <a:pt x="1336846" y="2394104"/>
                  </a:lnTo>
                  <a:lnTo>
                    <a:pt x="1336518" y="2393644"/>
                  </a:lnTo>
                  <a:close/>
                </a:path>
                <a:path w="15786100" h="5746115">
                  <a:moveTo>
                    <a:pt x="1409326" y="2393644"/>
                  </a:moveTo>
                  <a:lnTo>
                    <a:pt x="1378618" y="2393644"/>
                  </a:lnTo>
                  <a:lnTo>
                    <a:pt x="1384760" y="2396101"/>
                  </a:lnTo>
                  <a:lnTo>
                    <a:pt x="1393975" y="2405930"/>
                  </a:lnTo>
                  <a:lnTo>
                    <a:pt x="1396278" y="2412841"/>
                  </a:lnTo>
                  <a:lnTo>
                    <a:pt x="1396278" y="2492698"/>
                  </a:lnTo>
                  <a:lnTo>
                    <a:pt x="1416320" y="2492698"/>
                  </a:lnTo>
                  <a:lnTo>
                    <a:pt x="1416275" y="2420452"/>
                  </a:lnTo>
                  <a:lnTo>
                    <a:pt x="1415571" y="2410907"/>
                  </a:lnTo>
                  <a:lnTo>
                    <a:pt x="1413325" y="2401879"/>
                  </a:lnTo>
                  <a:lnTo>
                    <a:pt x="1409643" y="2394104"/>
                  </a:lnTo>
                  <a:lnTo>
                    <a:pt x="1409582" y="2393975"/>
                  </a:lnTo>
                  <a:lnTo>
                    <a:pt x="1409326" y="2393644"/>
                  </a:lnTo>
                  <a:close/>
                </a:path>
                <a:path w="15786100" h="5746115">
                  <a:moveTo>
                    <a:pt x="1373012" y="2374524"/>
                  </a:moveTo>
                  <a:lnTo>
                    <a:pt x="1361681" y="2375748"/>
                  </a:lnTo>
                  <a:lnTo>
                    <a:pt x="1351877" y="2379419"/>
                  </a:lnTo>
                  <a:lnTo>
                    <a:pt x="1343598" y="2385538"/>
                  </a:lnTo>
                  <a:lnTo>
                    <a:pt x="1336948" y="2393975"/>
                  </a:lnTo>
                  <a:lnTo>
                    <a:pt x="1336846" y="2394104"/>
                  </a:lnTo>
                  <a:lnTo>
                    <a:pt x="1361248" y="2394104"/>
                  </a:lnTo>
                  <a:lnTo>
                    <a:pt x="1362339" y="2393644"/>
                  </a:lnTo>
                  <a:lnTo>
                    <a:pt x="1409326" y="2393644"/>
                  </a:lnTo>
                  <a:lnTo>
                    <a:pt x="1404341" y="2387194"/>
                  </a:lnTo>
                  <a:lnTo>
                    <a:pt x="1397891" y="2381651"/>
                  </a:lnTo>
                  <a:lnTo>
                    <a:pt x="1390520" y="2377691"/>
                  </a:lnTo>
                  <a:lnTo>
                    <a:pt x="1382227" y="2375316"/>
                  </a:lnTo>
                  <a:lnTo>
                    <a:pt x="1373012" y="2374524"/>
                  </a:lnTo>
                  <a:close/>
                </a:path>
                <a:path w="15786100" h="5746115">
                  <a:moveTo>
                    <a:pt x="1302983" y="2374524"/>
                  </a:moveTo>
                  <a:lnTo>
                    <a:pt x="1291709" y="2375748"/>
                  </a:lnTo>
                  <a:lnTo>
                    <a:pt x="1292179" y="2375748"/>
                  </a:lnTo>
                  <a:lnTo>
                    <a:pt x="1283114" y="2379131"/>
                  </a:lnTo>
                  <a:lnTo>
                    <a:pt x="1275210" y="2384890"/>
                  </a:lnTo>
                  <a:lnTo>
                    <a:pt x="1268659" y="2392953"/>
                  </a:lnTo>
                  <a:lnTo>
                    <a:pt x="1336027" y="2392953"/>
                  </a:lnTo>
                  <a:lnTo>
                    <a:pt x="1330756" y="2385538"/>
                  </a:lnTo>
                  <a:lnTo>
                    <a:pt x="1323082" y="2379419"/>
                  </a:lnTo>
                  <a:lnTo>
                    <a:pt x="1313824" y="2375748"/>
                  </a:lnTo>
                  <a:lnTo>
                    <a:pt x="1302983" y="2374524"/>
                  </a:lnTo>
                  <a:close/>
                </a:path>
                <a:path w="15786100" h="5746115">
                  <a:moveTo>
                    <a:pt x="1498013" y="2374524"/>
                  </a:moveTo>
                  <a:lnTo>
                    <a:pt x="1484761" y="2375647"/>
                  </a:lnTo>
                  <a:lnTo>
                    <a:pt x="1485118" y="2375647"/>
                  </a:lnTo>
                  <a:lnTo>
                    <a:pt x="1473767" y="2378843"/>
                  </a:lnTo>
                  <a:lnTo>
                    <a:pt x="1441863" y="2411266"/>
                  </a:lnTo>
                  <a:lnTo>
                    <a:pt x="1437659" y="2435109"/>
                  </a:lnTo>
                  <a:lnTo>
                    <a:pt x="1438724" y="2447678"/>
                  </a:lnTo>
                  <a:lnTo>
                    <a:pt x="1463977" y="2486105"/>
                  </a:lnTo>
                  <a:lnTo>
                    <a:pt x="1499395" y="2495693"/>
                  </a:lnTo>
                  <a:lnTo>
                    <a:pt x="1515261" y="2494066"/>
                  </a:lnTo>
                  <a:lnTo>
                    <a:pt x="1528996" y="2489186"/>
                  </a:lnTo>
                  <a:lnTo>
                    <a:pt x="1540601" y="2481051"/>
                  </a:lnTo>
                  <a:lnTo>
                    <a:pt x="1544134" y="2476804"/>
                  </a:lnTo>
                  <a:lnTo>
                    <a:pt x="1499856" y="2476804"/>
                  </a:lnTo>
                  <a:lnTo>
                    <a:pt x="1491995" y="2476271"/>
                  </a:lnTo>
                  <a:lnTo>
                    <a:pt x="1460162" y="2451608"/>
                  </a:lnTo>
                  <a:lnTo>
                    <a:pt x="1458161" y="2444323"/>
                  </a:lnTo>
                  <a:lnTo>
                    <a:pt x="1554681" y="2444323"/>
                  </a:lnTo>
                  <a:lnTo>
                    <a:pt x="1555142" y="2441252"/>
                  </a:lnTo>
                  <a:lnTo>
                    <a:pt x="1555372" y="2438257"/>
                  </a:lnTo>
                  <a:lnTo>
                    <a:pt x="1555353" y="2435109"/>
                  </a:lnTo>
                  <a:lnTo>
                    <a:pt x="1554662" y="2426816"/>
                  </a:lnTo>
                  <a:lnTo>
                    <a:pt x="1458161" y="2426816"/>
                  </a:lnTo>
                  <a:lnTo>
                    <a:pt x="1459932" y="2419602"/>
                  </a:lnTo>
                  <a:lnTo>
                    <a:pt x="1490296" y="2393989"/>
                  </a:lnTo>
                  <a:lnTo>
                    <a:pt x="1498013" y="2393414"/>
                  </a:lnTo>
                  <a:lnTo>
                    <a:pt x="1539944" y="2393414"/>
                  </a:lnTo>
                  <a:lnTo>
                    <a:pt x="1539247" y="2392492"/>
                  </a:lnTo>
                  <a:lnTo>
                    <a:pt x="1530709" y="2384631"/>
                  </a:lnTo>
                  <a:lnTo>
                    <a:pt x="1520991" y="2379016"/>
                  </a:lnTo>
                  <a:lnTo>
                    <a:pt x="1510092" y="2375647"/>
                  </a:lnTo>
                  <a:lnTo>
                    <a:pt x="1498013" y="2374524"/>
                  </a:lnTo>
                  <a:close/>
                </a:path>
                <a:path w="15786100" h="5746115">
                  <a:moveTo>
                    <a:pt x="1533027" y="2459987"/>
                  </a:moveTo>
                  <a:lnTo>
                    <a:pt x="1527067" y="2467344"/>
                  </a:lnTo>
                  <a:lnTo>
                    <a:pt x="1519551" y="2472600"/>
                  </a:lnTo>
                  <a:lnTo>
                    <a:pt x="1510481" y="2475753"/>
                  </a:lnTo>
                  <a:lnTo>
                    <a:pt x="1499856" y="2476804"/>
                  </a:lnTo>
                  <a:lnTo>
                    <a:pt x="1544134" y="2476804"/>
                  </a:lnTo>
                  <a:lnTo>
                    <a:pt x="1550074" y="2469662"/>
                  </a:lnTo>
                  <a:lnTo>
                    <a:pt x="1533027" y="2459987"/>
                  </a:lnTo>
                  <a:close/>
                </a:path>
                <a:path w="15786100" h="5746115">
                  <a:moveTo>
                    <a:pt x="1539944" y="2393414"/>
                  </a:moveTo>
                  <a:lnTo>
                    <a:pt x="1498013" y="2393414"/>
                  </a:lnTo>
                  <a:lnTo>
                    <a:pt x="1505251" y="2393989"/>
                  </a:lnTo>
                  <a:lnTo>
                    <a:pt x="1504877" y="2393989"/>
                  </a:lnTo>
                  <a:lnTo>
                    <a:pt x="1535101" y="2426816"/>
                  </a:lnTo>
                  <a:lnTo>
                    <a:pt x="1554662" y="2426816"/>
                  </a:lnTo>
                  <a:lnTo>
                    <a:pt x="1554365" y="2423245"/>
                  </a:lnTo>
                  <a:lnTo>
                    <a:pt x="1551435" y="2412418"/>
                  </a:lnTo>
                  <a:lnTo>
                    <a:pt x="1551341" y="2412073"/>
                  </a:lnTo>
                  <a:lnTo>
                    <a:pt x="1546359" y="2401937"/>
                  </a:lnTo>
                  <a:lnTo>
                    <a:pt x="1545670" y="2400987"/>
                  </a:lnTo>
                  <a:lnTo>
                    <a:pt x="1539944" y="2393414"/>
                  </a:lnTo>
                  <a:close/>
                </a:path>
                <a:path w="15786100" h="5746115">
                  <a:moveTo>
                    <a:pt x="1653507" y="2377519"/>
                  </a:moveTo>
                  <a:lnTo>
                    <a:pt x="1633466" y="2377519"/>
                  </a:lnTo>
                  <a:lnTo>
                    <a:pt x="1633466" y="2448239"/>
                  </a:lnTo>
                  <a:lnTo>
                    <a:pt x="1652283" y="2488566"/>
                  </a:lnTo>
                  <a:lnTo>
                    <a:pt x="1678156" y="2495693"/>
                  </a:lnTo>
                  <a:lnTo>
                    <a:pt x="1689904" y="2494469"/>
                  </a:lnTo>
                  <a:lnTo>
                    <a:pt x="1700040" y="2490798"/>
                  </a:lnTo>
                  <a:lnTo>
                    <a:pt x="1708563" y="2484679"/>
                  </a:lnTo>
                  <a:lnTo>
                    <a:pt x="1715102" y="2476574"/>
                  </a:lnTo>
                  <a:lnTo>
                    <a:pt x="1673165" y="2476574"/>
                  </a:lnTo>
                  <a:lnTo>
                    <a:pt x="1666177" y="2474040"/>
                  </a:lnTo>
                  <a:lnTo>
                    <a:pt x="1661109" y="2468972"/>
                  </a:lnTo>
                  <a:lnTo>
                    <a:pt x="1656041" y="2463750"/>
                  </a:lnTo>
                  <a:lnTo>
                    <a:pt x="1653507" y="2456455"/>
                  </a:lnTo>
                  <a:lnTo>
                    <a:pt x="1653507" y="2377519"/>
                  </a:lnTo>
                  <a:close/>
                </a:path>
                <a:path w="15786100" h="5746115">
                  <a:moveTo>
                    <a:pt x="1735515" y="2377519"/>
                  </a:moveTo>
                  <a:lnTo>
                    <a:pt x="1715474" y="2377519"/>
                  </a:lnTo>
                  <a:lnTo>
                    <a:pt x="1715474" y="2438564"/>
                  </a:lnTo>
                  <a:lnTo>
                    <a:pt x="1714898" y="2447620"/>
                  </a:lnTo>
                  <a:lnTo>
                    <a:pt x="1688772" y="2476113"/>
                  </a:lnTo>
                  <a:lnTo>
                    <a:pt x="1715474" y="2476113"/>
                  </a:lnTo>
                  <a:lnTo>
                    <a:pt x="1715474" y="2492698"/>
                  </a:lnTo>
                  <a:lnTo>
                    <a:pt x="1735515" y="2492698"/>
                  </a:lnTo>
                  <a:lnTo>
                    <a:pt x="1735515" y="2377519"/>
                  </a:lnTo>
                  <a:close/>
                </a:path>
                <a:path w="15786100" h="5746115">
                  <a:moveTo>
                    <a:pt x="1715474" y="2476113"/>
                  </a:moveTo>
                  <a:lnTo>
                    <a:pt x="1687774" y="2476113"/>
                  </a:lnTo>
                  <a:lnTo>
                    <a:pt x="1682072" y="2476574"/>
                  </a:lnTo>
                  <a:lnTo>
                    <a:pt x="1715102" y="2476574"/>
                  </a:lnTo>
                  <a:lnTo>
                    <a:pt x="1715474" y="2476113"/>
                  </a:lnTo>
                  <a:close/>
                </a:path>
                <a:path w="15786100" h="5746115">
                  <a:moveTo>
                    <a:pt x="1775938" y="2458836"/>
                  </a:moveTo>
                  <a:lnTo>
                    <a:pt x="1758661" y="2468741"/>
                  </a:lnTo>
                  <a:lnTo>
                    <a:pt x="1761627" y="2474543"/>
                  </a:lnTo>
                  <a:lnTo>
                    <a:pt x="1765457" y="2479741"/>
                  </a:lnTo>
                  <a:lnTo>
                    <a:pt x="1804502" y="2495693"/>
                  </a:lnTo>
                  <a:lnTo>
                    <a:pt x="1813515" y="2495103"/>
                  </a:lnTo>
                  <a:lnTo>
                    <a:pt x="1843520" y="2476804"/>
                  </a:lnTo>
                  <a:lnTo>
                    <a:pt x="1797438" y="2476804"/>
                  </a:lnTo>
                  <a:lnTo>
                    <a:pt x="1791588" y="2475249"/>
                  </a:lnTo>
                  <a:lnTo>
                    <a:pt x="1790354" y="2474543"/>
                  </a:lnTo>
                  <a:lnTo>
                    <a:pt x="1781236" y="2468741"/>
                  </a:lnTo>
                  <a:lnTo>
                    <a:pt x="1777781" y="2464364"/>
                  </a:lnTo>
                  <a:lnTo>
                    <a:pt x="1775938" y="2458836"/>
                  </a:lnTo>
                  <a:close/>
                </a:path>
                <a:path w="15786100" h="5746115">
                  <a:moveTo>
                    <a:pt x="1803581" y="2374524"/>
                  </a:moveTo>
                  <a:lnTo>
                    <a:pt x="1765687" y="2395199"/>
                  </a:lnTo>
                  <a:lnTo>
                    <a:pt x="1762862" y="2416680"/>
                  </a:lnTo>
                  <a:lnTo>
                    <a:pt x="1765034" y="2422823"/>
                  </a:lnTo>
                  <a:lnTo>
                    <a:pt x="1798206" y="2442403"/>
                  </a:lnTo>
                  <a:lnTo>
                    <a:pt x="1810799" y="2445628"/>
                  </a:lnTo>
                  <a:lnTo>
                    <a:pt x="1816174" y="2447779"/>
                  </a:lnTo>
                  <a:lnTo>
                    <a:pt x="1820628" y="2450543"/>
                  </a:lnTo>
                  <a:lnTo>
                    <a:pt x="1825081" y="2453153"/>
                  </a:lnTo>
                  <a:lnTo>
                    <a:pt x="1827308" y="2456686"/>
                  </a:lnTo>
                  <a:lnTo>
                    <a:pt x="1827308" y="2466514"/>
                  </a:lnTo>
                  <a:lnTo>
                    <a:pt x="1825158" y="2470507"/>
                  </a:lnTo>
                  <a:lnTo>
                    <a:pt x="1820858" y="2473118"/>
                  </a:lnTo>
                  <a:lnTo>
                    <a:pt x="1816558" y="2475575"/>
                  </a:lnTo>
                  <a:lnTo>
                    <a:pt x="1811106" y="2476804"/>
                  </a:lnTo>
                  <a:lnTo>
                    <a:pt x="1843520" y="2476804"/>
                  </a:lnTo>
                  <a:lnTo>
                    <a:pt x="1844527" y="2475249"/>
                  </a:lnTo>
                  <a:lnTo>
                    <a:pt x="1846762" y="2468741"/>
                  </a:lnTo>
                  <a:lnTo>
                    <a:pt x="1846817" y="2468583"/>
                  </a:lnTo>
                  <a:lnTo>
                    <a:pt x="1847580" y="2461139"/>
                  </a:lnTo>
                  <a:lnTo>
                    <a:pt x="1847526" y="2453153"/>
                  </a:lnTo>
                  <a:lnTo>
                    <a:pt x="1845353" y="2446934"/>
                  </a:lnTo>
                  <a:lnTo>
                    <a:pt x="1840899" y="2442019"/>
                  </a:lnTo>
                  <a:lnTo>
                    <a:pt x="1836446" y="2436952"/>
                  </a:lnTo>
                  <a:lnTo>
                    <a:pt x="1831071" y="2433419"/>
                  </a:lnTo>
                  <a:lnTo>
                    <a:pt x="1824774" y="2431423"/>
                  </a:lnTo>
                  <a:lnTo>
                    <a:pt x="1818478" y="2429273"/>
                  </a:lnTo>
                  <a:lnTo>
                    <a:pt x="1812181" y="2427430"/>
                  </a:lnTo>
                  <a:lnTo>
                    <a:pt x="1805885" y="2425894"/>
                  </a:lnTo>
                  <a:lnTo>
                    <a:pt x="1799588" y="2424205"/>
                  </a:lnTo>
                  <a:lnTo>
                    <a:pt x="1794213" y="2422055"/>
                  </a:lnTo>
                  <a:lnTo>
                    <a:pt x="1789760" y="2419444"/>
                  </a:lnTo>
                  <a:lnTo>
                    <a:pt x="1785306" y="2416680"/>
                  </a:lnTo>
                  <a:lnTo>
                    <a:pt x="1783079" y="2413071"/>
                  </a:lnTo>
                  <a:lnTo>
                    <a:pt x="1783079" y="2403703"/>
                  </a:lnTo>
                  <a:lnTo>
                    <a:pt x="1785075" y="2399941"/>
                  </a:lnTo>
                  <a:lnTo>
                    <a:pt x="1789068" y="2397330"/>
                  </a:lnTo>
                  <a:lnTo>
                    <a:pt x="1793061" y="2394565"/>
                  </a:lnTo>
                  <a:lnTo>
                    <a:pt x="1797899" y="2393183"/>
                  </a:lnTo>
                  <a:lnTo>
                    <a:pt x="1842451" y="2393183"/>
                  </a:lnTo>
                  <a:lnTo>
                    <a:pt x="1841360" y="2390956"/>
                  </a:lnTo>
                  <a:lnTo>
                    <a:pt x="1810405" y="2374927"/>
                  </a:lnTo>
                  <a:lnTo>
                    <a:pt x="1803581" y="2374524"/>
                  </a:lnTo>
                  <a:close/>
                </a:path>
                <a:path w="15786100" h="5746115">
                  <a:moveTo>
                    <a:pt x="1842451" y="2393183"/>
                  </a:moveTo>
                  <a:lnTo>
                    <a:pt x="1803581" y="2393183"/>
                  </a:lnTo>
                  <a:lnTo>
                    <a:pt x="1812032" y="2394105"/>
                  </a:lnTo>
                  <a:lnTo>
                    <a:pt x="1818958" y="2396869"/>
                  </a:lnTo>
                  <a:lnTo>
                    <a:pt x="1824357" y="2401476"/>
                  </a:lnTo>
                  <a:lnTo>
                    <a:pt x="1828230" y="2407926"/>
                  </a:lnTo>
                  <a:lnTo>
                    <a:pt x="1845046" y="2398482"/>
                  </a:lnTo>
                  <a:lnTo>
                    <a:pt x="1842451" y="2393183"/>
                  </a:lnTo>
                  <a:close/>
                </a:path>
                <a:path w="15786100" h="5746115">
                  <a:moveTo>
                    <a:pt x="1922063" y="2374524"/>
                  </a:moveTo>
                  <a:lnTo>
                    <a:pt x="1908812" y="2375647"/>
                  </a:lnTo>
                  <a:lnTo>
                    <a:pt x="1909168" y="2375647"/>
                  </a:lnTo>
                  <a:lnTo>
                    <a:pt x="1897818" y="2378843"/>
                  </a:lnTo>
                  <a:lnTo>
                    <a:pt x="1865913" y="2411266"/>
                  </a:lnTo>
                  <a:lnTo>
                    <a:pt x="1861709" y="2435109"/>
                  </a:lnTo>
                  <a:lnTo>
                    <a:pt x="1862774" y="2447678"/>
                  </a:lnTo>
                  <a:lnTo>
                    <a:pt x="1888028" y="2486105"/>
                  </a:lnTo>
                  <a:lnTo>
                    <a:pt x="1923445" y="2495693"/>
                  </a:lnTo>
                  <a:lnTo>
                    <a:pt x="1939311" y="2494066"/>
                  </a:lnTo>
                  <a:lnTo>
                    <a:pt x="1953047" y="2489186"/>
                  </a:lnTo>
                  <a:lnTo>
                    <a:pt x="1964651" y="2481051"/>
                  </a:lnTo>
                  <a:lnTo>
                    <a:pt x="1968184" y="2476804"/>
                  </a:lnTo>
                  <a:lnTo>
                    <a:pt x="1923906" y="2476804"/>
                  </a:lnTo>
                  <a:lnTo>
                    <a:pt x="1916045" y="2476271"/>
                  </a:lnTo>
                  <a:lnTo>
                    <a:pt x="1884212" y="2451608"/>
                  </a:lnTo>
                  <a:lnTo>
                    <a:pt x="1882211" y="2444323"/>
                  </a:lnTo>
                  <a:lnTo>
                    <a:pt x="1978732" y="2444323"/>
                  </a:lnTo>
                  <a:lnTo>
                    <a:pt x="1979192" y="2441252"/>
                  </a:lnTo>
                  <a:lnTo>
                    <a:pt x="1979423" y="2438257"/>
                  </a:lnTo>
                  <a:lnTo>
                    <a:pt x="1979404" y="2435109"/>
                  </a:lnTo>
                  <a:lnTo>
                    <a:pt x="1978712" y="2426816"/>
                  </a:lnTo>
                  <a:lnTo>
                    <a:pt x="1882211" y="2426816"/>
                  </a:lnTo>
                  <a:lnTo>
                    <a:pt x="1883982" y="2419602"/>
                  </a:lnTo>
                  <a:lnTo>
                    <a:pt x="1914346" y="2393989"/>
                  </a:lnTo>
                  <a:lnTo>
                    <a:pt x="1922063" y="2393414"/>
                  </a:lnTo>
                  <a:lnTo>
                    <a:pt x="1963994" y="2393414"/>
                  </a:lnTo>
                  <a:lnTo>
                    <a:pt x="1963297" y="2392492"/>
                  </a:lnTo>
                  <a:lnTo>
                    <a:pt x="1954760" y="2384631"/>
                  </a:lnTo>
                  <a:lnTo>
                    <a:pt x="1945042" y="2379016"/>
                  </a:lnTo>
                  <a:lnTo>
                    <a:pt x="1934143" y="2375647"/>
                  </a:lnTo>
                  <a:lnTo>
                    <a:pt x="1922063" y="2374524"/>
                  </a:lnTo>
                  <a:close/>
                </a:path>
                <a:path w="15786100" h="5746115">
                  <a:moveTo>
                    <a:pt x="1957078" y="2459987"/>
                  </a:moveTo>
                  <a:lnTo>
                    <a:pt x="1951117" y="2467344"/>
                  </a:lnTo>
                  <a:lnTo>
                    <a:pt x="1943602" y="2472600"/>
                  </a:lnTo>
                  <a:lnTo>
                    <a:pt x="1934531" y="2475753"/>
                  </a:lnTo>
                  <a:lnTo>
                    <a:pt x="1923906" y="2476804"/>
                  </a:lnTo>
                  <a:lnTo>
                    <a:pt x="1968184" y="2476804"/>
                  </a:lnTo>
                  <a:lnTo>
                    <a:pt x="1974125" y="2469662"/>
                  </a:lnTo>
                  <a:lnTo>
                    <a:pt x="1957078" y="2459987"/>
                  </a:lnTo>
                  <a:close/>
                </a:path>
                <a:path w="15786100" h="5746115">
                  <a:moveTo>
                    <a:pt x="1963994" y="2393414"/>
                  </a:moveTo>
                  <a:lnTo>
                    <a:pt x="1922063" y="2393414"/>
                  </a:lnTo>
                  <a:lnTo>
                    <a:pt x="1929301" y="2393989"/>
                  </a:lnTo>
                  <a:lnTo>
                    <a:pt x="1928927" y="2393989"/>
                  </a:lnTo>
                  <a:lnTo>
                    <a:pt x="1959151" y="2426816"/>
                  </a:lnTo>
                  <a:lnTo>
                    <a:pt x="1978712" y="2426816"/>
                  </a:lnTo>
                  <a:lnTo>
                    <a:pt x="1978415" y="2423245"/>
                  </a:lnTo>
                  <a:lnTo>
                    <a:pt x="1975485" y="2412418"/>
                  </a:lnTo>
                  <a:lnTo>
                    <a:pt x="1975391" y="2412073"/>
                  </a:lnTo>
                  <a:lnTo>
                    <a:pt x="1970409" y="2401937"/>
                  </a:lnTo>
                  <a:lnTo>
                    <a:pt x="1969721" y="2400987"/>
                  </a:lnTo>
                  <a:lnTo>
                    <a:pt x="1963994" y="2393414"/>
                  </a:lnTo>
                  <a:close/>
                </a:path>
                <a:path w="15786100" h="5746115">
                  <a:moveTo>
                    <a:pt x="2080092" y="2377519"/>
                  </a:moveTo>
                  <a:lnTo>
                    <a:pt x="2060050" y="2377519"/>
                  </a:lnTo>
                  <a:lnTo>
                    <a:pt x="2060050" y="2492698"/>
                  </a:lnTo>
                  <a:lnTo>
                    <a:pt x="2080092" y="2492698"/>
                  </a:lnTo>
                  <a:lnTo>
                    <a:pt x="2080092" y="2428659"/>
                  </a:lnTo>
                  <a:lnTo>
                    <a:pt x="2080572" y="2421057"/>
                  </a:lnTo>
                  <a:lnTo>
                    <a:pt x="2101131" y="2393644"/>
                  </a:lnTo>
                  <a:lnTo>
                    <a:pt x="2147950" y="2393644"/>
                  </a:lnTo>
                  <a:lnTo>
                    <a:pt x="2147459" y="2392953"/>
                  </a:lnTo>
                  <a:lnTo>
                    <a:pt x="2080092" y="2392953"/>
                  </a:lnTo>
                  <a:lnTo>
                    <a:pt x="2080092" y="2377519"/>
                  </a:lnTo>
                  <a:close/>
                </a:path>
                <a:path w="15786100" h="5746115">
                  <a:moveTo>
                    <a:pt x="2147950" y="2393644"/>
                  </a:moveTo>
                  <a:lnTo>
                    <a:pt x="2117103" y="2393644"/>
                  </a:lnTo>
                  <a:lnTo>
                    <a:pt x="2123015" y="2396101"/>
                  </a:lnTo>
                  <a:lnTo>
                    <a:pt x="2127315" y="2401016"/>
                  </a:lnTo>
                  <a:lnTo>
                    <a:pt x="2131769" y="2405930"/>
                  </a:lnTo>
                  <a:lnTo>
                    <a:pt x="2133996" y="2412841"/>
                  </a:lnTo>
                  <a:lnTo>
                    <a:pt x="2133996" y="2492698"/>
                  </a:lnTo>
                  <a:lnTo>
                    <a:pt x="2154037" y="2492698"/>
                  </a:lnTo>
                  <a:lnTo>
                    <a:pt x="2154037" y="2428659"/>
                  </a:lnTo>
                  <a:lnTo>
                    <a:pt x="2154472" y="2421057"/>
                  </a:lnTo>
                  <a:lnTo>
                    <a:pt x="2172680" y="2394104"/>
                  </a:lnTo>
                  <a:lnTo>
                    <a:pt x="2148278" y="2394104"/>
                  </a:lnTo>
                  <a:lnTo>
                    <a:pt x="2147950" y="2393644"/>
                  </a:lnTo>
                  <a:close/>
                </a:path>
                <a:path w="15786100" h="5746115">
                  <a:moveTo>
                    <a:pt x="2220758" y="2393644"/>
                  </a:moveTo>
                  <a:lnTo>
                    <a:pt x="2190050" y="2393644"/>
                  </a:lnTo>
                  <a:lnTo>
                    <a:pt x="2196193" y="2396101"/>
                  </a:lnTo>
                  <a:lnTo>
                    <a:pt x="2205407" y="2405930"/>
                  </a:lnTo>
                  <a:lnTo>
                    <a:pt x="2207711" y="2412841"/>
                  </a:lnTo>
                  <a:lnTo>
                    <a:pt x="2207711" y="2492698"/>
                  </a:lnTo>
                  <a:lnTo>
                    <a:pt x="2227752" y="2492698"/>
                  </a:lnTo>
                  <a:lnTo>
                    <a:pt x="2227707" y="2420452"/>
                  </a:lnTo>
                  <a:lnTo>
                    <a:pt x="2227003" y="2410907"/>
                  </a:lnTo>
                  <a:lnTo>
                    <a:pt x="2224757" y="2401879"/>
                  </a:lnTo>
                  <a:lnTo>
                    <a:pt x="2221075" y="2394104"/>
                  </a:lnTo>
                  <a:lnTo>
                    <a:pt x="2221014" y="2393975"/>
                  </a:lnTo>
                  <a:lnTo>
                    <a:pt x="2220758" y="2393644"/>
                  </a:lnTo>
                  <a:close/>
                </a:path>
                <a:path w="15786100" h="5746115">
                  <a:moveTo>
                    <a:pt x="2184444" y="2374524"/>
                  </a:moveTo>
                  <a:lnTo>
                    <a:pt x="2173114" y="2375748"/>
                  </a:lnTo>
                  <a:lnTo>
                    <a:pt x="2163309" y="2379419"/>
                  </a:lnTo>
                  <a:lnTo>
                    <a:pt x="2155030" y="2385538"/>
                  </a:lnTo>
                  <a:lnTo>
                    <a:pt x="2148380" y="2393975"/>
                  </a:lnTo>
                  <a:lnTo>
                    <a:pt x="2148278" y="2394104"/>
                  </a:lnTo>
                  <a:lnTo>
                    <a:pt x="2172680" y="2394104"/>
                  </a:lnTo>
                  <a:lnTo>
                    <a:pt x="2173771" y="2393644"/>
                  </a:lnTo>
                  <a:lnTo>
                    <a:pt x="2220758" y="2393644"/>
                  </a:lnTo>
                  <a:lnTo>
                    <a:pt x="2215773" y="2387194"/>
                  </a:lnTo>
                  <a:lnTo>
                    <a:pt x="2209323" y="2381651"/>
                  </a:lnTo>
                  <a:lnTo>
                    <a:pt x="2201952" y="2377691"/>
                  </a:lnTo>
                  <a:lnTo>
                    <a:pt x="2193659" y="2375316"/>
                  </a:lnTo>
                  <a:lnTo>
                    <a:pt x="2184444" y="2374524"/>
                  </a:lnTo>
                  <a:close/>
                </a:path>
                <a:path w="15786100" h="5746115">
                  <a:moveTo>
                    <a:pt x="2114415" y="2374524"/>
                  </a:moveTo>
                  <a:lnTo>
                    <a:pt x="2103141" y="2375748"/>
                  </a:lnTo>
                  <a:lnTo>
                    <a:pt x="2103611" y="2375748"/>
                  </a:lnTo>
                  <a:lnTo>
                    <a:pt x="2094547" y="2379131"/>
                  </a:lnTo>
                  <a:lnTo>
                    <a:pt x="2086642" y="2384890"/>
                  </a:lnTo>
                  <a:lnTo>
                    <a:pt x="2080092" y="2392953"/>
                  </a:lnTo>
                  <a:lnTo>
                    <a:pt x="2147459" y="2392953"/>
                  </a:lnTo>
                  <a:lnTo>
                    <a:pt x="2142188" y="2385538"/>
                  </a:lnTo>
                  <a:lnTo>
                    <a:pt x="2134514" y="2379419"/>
                  </a:lnTo>
                  <a:lnTo>
                    <a:pt x="2125256" y="2375748"/>
                  </a:lnTo>
                  <a:lnTo>
                    <a:pt x="2114415" y="2374524"/>
                  </a:lnTo>
                  <a:close/>
                </a:path>
                <a:path w="15786100" h="5746115">
                  <a:moveTo>
                    <a:pt x="2309445" y="2374524"/>
                  </a:moveTo>
                  <a:lnTo>
                    <a:pt x="2296194" y="2375647"/>
                  </a:lnTo>
                  <a:lnTo>
                    <a:pt x="2296550" y="2375647"/>
                  </a:lnTo>
                  <a:lnTo>
                    <a:pt x="2285200" y="2378843"/>
                  </a:lnTo>
                  <a:lnTo>
                    <a:pt x="2253295" y="2411266"/>
                  </a:lnTo>
                  <a:lnTo>
                    <a:pt x="2249091" y="2435109"/>
                  </a:lnTo>
                  <a:lnTo>
                    <a:pt x="2250156" y="2447678"/>
                  </a:lnTo>
                  <a:lnTo>
                    <a:pt x="2275409" y="2486105"/>
                  </a:lnTo>
                  <a:lnTo>
                    <a:pt x="2310827" y="2495693"/>
                  </a:lnTo>
                  <a:lnTo>
                    <a:pt x="2326693" y="2494066"/>
                  </a:lnTo>
                  <a:lnTo>
                    <a:pt x="2340428" y="2489186"/>
                  </a:lnTo>
                  <a:lnTo>
                    <a:pt x="2352033" y="2481051"/>
                  </a:lnTo>
                  <a:lnTo>
                    <a:pt x="2355566" y="2476804"/>
                  </a:lnTo>
                  <a:lnTo>
                    <a:pt x="2311288" y="2476804"/>
                  </a:lnTo>
                  <a:lnTo>
                    <a:pt x="2303427" y="2476271"/>
                  </a:lnTo>
                  <a:lnTo>
                    <a:pt x="2271594" y="2451608"/>
                  </a:lnTo>
                  <a:lnTo>
                    <a:pt x="2269593" y="2444323"/>
                  </a:lnTo>
                  <a:lnTo>
                    <a:pt x="2366113" y="2444323"/>
                  </a:lnTo>
                  <a:lnTo>
                    <a:pt x="2366574" y="2441252"/>
                  </a:lnTo>
                  <a:lnTo>
                    <a:pt x="2366805" y="2438257"/>
                  </a:lnTo>
                  <a:lnTo>
                    <a:pt x="2366785" y="2435109"/>
                  </a:lnTo>
                  <a:lnTo>
                    <a:pt x="2366094" y="2426816"/>
                  </a:lnTo>
                  <a:lnTo>
                    <a:pt x="2269593" y="2426816"/>
                  </a:lnTo>
                  <a:lnTo>
                    <a:pt x="2271364" y="2419602"/>
                  </a:lnTo>
                  <a:lnTo>
                    <a:pt x="2301728" y="2393989"/>
                  </a:lnTo>
                  <a:lnTo>
                    <a:pt x="2309445" y="2393414"/>
                  </a:lnTo>
                  <a:lnTo>
                    <a:pt x="2351376" y="2393414"/>
                  </a:lnTo>
                  <a:lnTo>
                    <a:pt x="2350679" y="2392492"/>
                  </a:lnTo>
                  <a:lnTo>
                    <a:pt x="2342142" y="2384631"/>
                  </a:lnTo>
                  <a:lnTo>
                    <a:pt x="2332423" y="2379016"/>
                  </a:lnTo>
                  <a:lnTo>
                    <a:pt x="2321525" y="2375647"/>
                  </a:lnTo>
                  <a:lnTo>
                    <a:pt x="2309445" y="2374524"/>
                  </a:lnTo>
                  <a:close/>
                </a:path>
                <a:path w="15786100" h="5746115">
                  <a:moveTo>
                    <a:pt x="2344460" y="2459987"/>
                  </a:moveTo>
                  <a:lnTo>
                    <a:pt x="2338499" y="2467344"/>
                  </a:lnTo>
                  <a:lnTo>
                    <a:pt x="2330984" y="2472600"/>
                  </a:lnTo>
                  <a:lnTo>
                    <a:pt x="2321913" y="2475753"/>
                  </a:lnTo>
                  <a:lnTo>
                    <a:pt x="2311288" y="2476804"/>
                  </a:lnTo>
                  <a:lnTo>
                    <a:pt x="2355566" y="2476804"/>
                  </a:lnTo>
                  <a:lnTo>
                    <a:pt x="2361506" y="2469662"/>
                  </a:lnTo>
                  <a:lnTo>
                    <a:pt x="2344460" y="2459987"/>
                  </a:lnTo>
                  <a:close/>
                </a:path>
                <a:path w="15786100" h="5746115">
                  <a:moveTo>
                    <a:pt x="2351376" y="2393414"/>
                  </a:moveTo>
                  <a:lnTo>
                    <a:pt x="2309445" y="2393414"/>
                  </a:lnTo>
                  <a:lnTo>
                    <a:pt x="2316683" y="2393989"/>
                  </a:lnTo>
                  <a:lnTo>
                    <a:pt x="2316309" y="2393989"/>
                  </a:lnTo>
                  <a:lnTo>
                    <a:pt x="2346533" y="2426816"/>
                  </a:lnTo>
                  <a:lnTo>
                    <a:pt x="2366094" y="2426816"/>
                  </a:lnTo>
                  <a:lnTo>
                    <a:pt x="2365797" y="2423245"/>
                  </a:lnTo>
                  <a:lnTo>
                    <a:pt x="2362867" y="2412418"/>
                  </a:lnTo>
                  <a:lnTo>
                    <a:pt x="2362773" y="2412073"/>
                  </a:lnTo>
                  <a:lnTo>
                    <a:pt x="2357791" y="2401937"/>
                  </a:lnTo>
                  <a:lnTo>
                    <a:pt x="2357103" y="2400987"/>
                  </a:lnTo>
                  <a:lnTo>
                    <a:pt x="2351376" y="2393414"/>
                  </a:lnTo>
                  <a:close/>
                </a:path>
                <a:path w="15786100" h="5746115">
                  <a:moveTo>
                    <a:pt x="2418488" y="2396869"/>
                  </a:moveTo>
                  <a:lnTo>
                    <a:pt x="2398447" y="2396869"/>
                  </a:lnTo>
                  <a:lnTo>
                    <a:pt x="2398447" y="2459296"/>
                  </a:lnTo>
                  <a:lnTo>
                    <a:pt x="2426378" y="2493390"/>
                  </a:lnTo>
                  <a:lnTo>
                    <a:pt x="2436873" y="2493735"/>
                  </a:lnTo>
                  <a:lnTo>
                    <a:pt x="2449126" y="2492698"/>
                  </a:lnTo>
                  <a:lnTo>
                    <a:pt x="2449126" y="2475191"/>
                  </a:lnTo>
                  <a:lnTo>
                    <a:pt x="2432079" y="2475191"/>
                  </a:lnTo>
                  <a:lnTo>
                    <a:pt x="2427472" y="2475038"/>
                  </a:lnTo>
                  <a:lnTo>
                    <a:pt x="2424016" y="2473809"/>
                  </a:lnTo>
                  <a:lnTo>
                    <a:pt x="2421713" y="2471506"/>
                  </a:lnTo>
                  <a:lnTo>
                    <a:pt x="2419659" y="2469159"/>
                  </a:lnTo>
                  <a:lnTo>
                    <a:pt x="2418488" y="2464978"/>
                  </a:lnTo>
                  <a:lnTo>
                    <a:pt x="2418488" y="2396869"/>
                  </a:lnTo>
                  <a:close/>
                </a:path>
                <a:path w="15786100" h="5746115">
                  <a:moveTo>
                    <a:pt x="2449126" y="2474730"/>
                  </a:moveTo>
                  <a:lnTo>
                    <a:pt x="2442368" y="2475038"/>
                  </a:lnTo>
                  <a:lnTo>
                    <a:pt x="2436686" y="2475191"/>
                  </a:lnTo>
                  <a:lnTo>
                    <a:pt x="2449126" y="2475191"/>
                  </a:lnTo>
                  <a:lnTo>
                    <a:pt x="2449126" y="2474730"/>
                  </a:lnTo>
                  <a:close/>
                </a:path>
                <a:path w="15786100" h="5746115">
                  <a:moveTo>
                    <a:pt x="2449126" y="2377519"/>
                  </a:moveTo>
                  <a:lnTo>
                    <a:pt x="2375641" y="2377519"/>
                  </a:lnTo>
                  <a:lnTo>
                    <a:pt x="2375641" y="2396869"/>
                  </a:lnTo>
                  <a:lnTo>
                    <a:pt x="2449126" y="2396869"/>
                  </a:lnTo>
                  <a:lnTo>
                    <a:pt x="2449126" y="2377519"/>
                  </a:lnTo>
                  <a:close/>
                </a:path>
                <a:path w="15786100" h="5746115">
                  <a:moveTo>
                    <a:pt x="2418488" y="2345268"/>
                  </a:moveTo>
                  <a:lnTo>
                    <a:pt x="2398447" y="2351258"/>
                  </a:lnTo>
                  <a:lnTo>
                    <a:pt x="2398447" y="2377519"/>
                  </a:lnTo>
                  <a:lnTo>
                    <a:pt x="2418488" y="2377519"/>
                  </a:lnTo>
                  <a:lnTo>
                    <a:pt x="2418488" y="2345268"/>
                  </a:lnTo>
                  <a:close/>
                </a:path>
                <a:path w="15786100" h="5746115">
                  <a:moveTo>
                    <a:pt x="2492894" y="2331447"/>
                  </a:moveTo>
                  <a:lnTo>
                    <a:pt x="2472853" y="2331447"/>
                  </a:lnTo>
                  <a:lnTo>
                    <a:pt x="2472853" y="2492698"/>
                  </a:lnTo>
                  <a:lnTo>
                    <a:pt x="2492894" y="2492698"/>
                  </a:lnTo>
                  <a:lnTo>
                    <a:pt x="2492894" y="2431653"/>
                  </a:lnTo>
                  <a:lnTo>
                    <a:pt x="2493470" y="2422611"/>
                  </a:lnTo>
                  <a:lnTo>
                    <a:pt x="2518804" y="2394335"/>
                  </a:lnTo>
                  <a:lnTo>
                    <a:pt x="2517950" y="2394335"/>
                  </a:lnTo>
                  <a:lnTo>
                    <a:pt x="2520733" y="2394104"/>
                  </a:lnTo>
                  <a:lnTo>
                    <a:pt x="2492894" y="2394104"/>
                  </a:lnTo>
                  <a:lnTo>
                    <a:pt x="2492894" y="2331447"/>
                  </a:lnTo>
                  <a:close/>
                </a:path>
                <a:path w="15786100" h="5746115">
                  <a:moveTo>
                    <a:pt x="2567500" y="2393644"/>
                  </a:moveTo>
                  <a:lnTo>
                    <a:pt x="2535203" y="2393644"/>
                  </a:lnTo>
                  <a:lnTo>
                    <a:pt x="2542191" y="2396254"/>
                  </a:lnTo>
                  <a:lnTo>
                    <a:pt x="2547259" y="2401476"/>
                  </a:lnTo>
                  <a:lnTo>
                    <a:pt x="2552327" y="2406544"/>
                  </a:lnTo>
                  <a:lnTo>
                    <a:pt x="2554861" y="2413762"/>
                  </a:lnTo>
                  <a:lnTo>
                    <a:pt x="2554861" y="2492698"/>
                  </a:lnTo>
                  <a:lnTo>
                    <a:pt x="2574902" y="2492698"/>
                  </a:lnTo>
                  <a:lnTo>
                    <a:pt x="2574902" y="2421978"/>
                  </a:lnTo>
                  <a:lnTo>
                    <a:pt x="2574139" y="2411612"/>
                  </a:lnTo>
                  <a:lnTo>
                    <a:pt x="2571850" y="2402398"/>
                  </a:lnTo>
                  <a:lnTo>
                    <a:pt x="2568034" y="2394335"/>
                  </a:lnTo>
                  <a:lnTo>
                    <a:pt x="2567500" y="2393644"/>
                  </a:lnTo>
                  <a:close/>
                </a:path>
                <a:path w="15786100" h="5746115">
                  <a:moveTo>
                    <a:pt x="2530212" y="2374524"/>
                  </a:moveTo>
                  <a:lnTo>
                    <a:pt x="2518464" y="2375748"/>
                  </a:lnTo>
                  <a:lnTo>
                    <a:pt x="2508328" y="2379419"/>
                  </a:lnTo>
                  <a:lnTo>
                    <a:pt x="2499805" y="2385538"/>
                  </a:lnTo>
                  <a:lnTo>
                    <a:pt x="2492894" y="2394104"/>
                  </a:lnTo>
                  <a:lnTo>
                    <a:pt x="2520733" y="2394104"/>
                  </a:lnTo>
                  <a:lnTo>
                    <a:pt x="2526296" y="2393644"/>
                  </a:lnTo>
                  <a:lnTo>
                    <a:pt x="2567500" y="2393644"/>
                  </a:lnTo>
                  <a:lnTo>
                    <a:pt x="2562693" y="2387424"/>
                  </a:lnTo>
                  <a:lnTo>
                    <a:pt x="2556084" y="2381780"/>
                  </a:lnTo>
                  <a:lnTo>
                    <a:pt x="2548468" y="2377749"/>
                  </a:lnTo>
                  <a:lnTo>
                    <a:pt x="2539844" y="2375330"/>
                  </a:lnTo>
                  <a:lnTo>
                    <a:pt x="2530212" y="2374524"/>
                  </a:lnTo>
                  <a:close/>
                </a:path>
                <a:path w="15786100" h="5746115">
                  <a:moveTo>
                    <a:pt x="2657014" y="2374524"/>
                  </a:moveTo>
                  <a:lnTo>
                    <a:pt x="2613937" y="2392031"/>
                  </a:lnTo>
                  <a:lnTo>
                    <a:pt x="2596430" y="2435109"/>
                  </a:lnTo>
                  <a:lnTo>
                    <a:pt x="2597524" y="2447390"/>
                  </a:lnTo>
                  <a:lnTo>
                    <a:pt x="2623281" y="2485845"/>
                  </a:lnTo>
                  <a:lnTo>
                    <a:pt x="2657014" y="2495693"/>
                  </a:lnTo>
                  <a:lnTo>
                    <a:pt x="2669209" y="2494599"/>
                  </a:lnTo>
                  <a:lnTo>
                    <a:pt x="2680453" y="2491316"/>
                  </a:lnTo>
                  <a:lnTo>
                    <a:pt x="2690747" y="2485845"/>
                  </a:lnTo>
                  <a:lnTo>
                    <a:pt x="2700091" y="2478186"/>
                  </a:lnTo>
                  <a:lnTo>
                    <a:pt x="2701829" y="2476113"/>
                  </a:lnTo>
                  <a:lnTo>
                    <a:pt x="2657014" y="2476113"/>
                  </a:lnTo>
                  <a:lnTo>
                    <a:pt x="2648822" y="2475378"/>
                  </a:lnTo>
                  <a:lnTo>
                    <a:pt x="2617205" y="2443502"/>
                  </a:lnTo>
                  <a:lnTo>
                    <a:pt x="2616471" y="2435109"/>
                  </a:lnTo>
                  <a:lnTo>
                    <a:pt x="2617205" y="2426715"/>
                  </a:lnTo>
                  <a:lnTo>
                    <a:pt x="2641292" y="2397042"/>
                  </a:lnTo>
                  <a:lnTo>
                    <a:pt x="2657014" y="2394104"/>
                  </a:lnTo>
                  <a:lnTo>
                    <a:pt x="2701829" y="2394104"/>
                  </a:lnTo>
                  <a:lnTo>
                    <a:pt x="2700091" y="2392031"/>
                  </a:lnTo>
                  <a:lnTo>
                    <a:pt x="2690747" y="2384372"/>
                  </a:lnTo>
                  <a:lnTo>
                    <a:pt x="2680453" y="2378901"/>
                  </a:lnTo>
                  <a:lnTo>
                    <a:pt x="2669209" y="2375618"/>
                  </a:lnTo>
                  <a:lnTo>
                    <a:pt x="2657014" y="2374524"/>
                  </a:lnTo>
                  <a:close/>
                </a:path>
                <a:path w="15786100" h="5746115">
                  <a:moveTo>
                    <a:pt x="2701829" y="2394104"/>
                  </a:moveTo>
                  <a:lnTo>
                    <a:pt x="2657014" y="2394104"/>
                  </a:lnTo>
                  <a:lnTo>
                    <a:pt x="2665307" y="2394839"/>
                  </a:lnTo>
                  <a:lnTo>
                    <a:pt x="2672909" y="2397042"/>
                  </a:lnTo>
                  <a:lnTo>
                    <a:pt x="2697054" y="2426715"/>
                  </a:lnTo>
                  <a:lnTo>
                    <a:pt x="2697788" y="2435109"/>
                  </a:lnTo>
                  <a:lnTo>
                    <a:pt x="2697054" y="2443502"/>
                  </a:lnTo>
                  <a:lnTo>
                    <a:pt x="2672909" y="2473176"/>
                  </a:lnTo>
                  <a:lnTo>
                    <a:pt x="2657014" y="2476113"/>
                  </a:lnTo>
                  <a:lnTo>
                    <a:pt x="2701829" y="2476113"/>
                  </a:lnTo>
                  <a:lnTo>
                    <a:pt x="2707852" y="2468928"/>
                  </a:lnTo>
                  <a:lnTo>
                    <a:pt x="2713395" y="2458663"/>
                  </a:lnTo>
                  <a:lnTo>
                    <a:pt x="2716721" y="2447390"/>
                  </a:lnTo>
                  <a:lnTo>
                    <a:pt x="2717829" y="2435109"/>
                  </a:lnTo>
                  <a:lnTo>
                    <a:pt x="2716721" y="2422828"/>
                  </a:lnTo>
                  <a:lnTo>
                    <a:pt x="2713395" y="2411554"/>
                  </a:lnTo>
                  <a:lnTo>
                    <a:pt x="2707852" y="2401289"/>
                  </a:lnTo>
                  <a:lnTo>
                    <a:pt x="2701829" y="2394104"/>
                  </a:lnTo>
                  <a:close/>
                </a:path>
                <a:path w="15786100" h="5746115">
                  <a:moveTo>
                    <a:pt x="2793286" y="2374524"/>
                  </a:moveTo>
                  <a:lnTo>
                    <a:pt x="2752052" y="2392262"/>
                  </a:lnTo>
                  <a:lnTo>
                    <a:pt x="2735005" y="2435109"/>
                  </a:lnTo>
                  <a:lnTo>
                    <a:pt x="2736071" y="2447303"/>
                  </a:lnTo>
                  <a:lnTo>
                    <a:pt x="2761022" y="2485845"/>
                  </a:lnTo>
                  <a:lnTo>
                    <a:pt x="2793286" y="2495693"/>
                  </a:lnTo>
                  <a:lnTo>
                    <a:pt x="2806719" y="2494268"/>
                  </a:lnTo>
                  <a:lnTo>
                    <a:pt x="2818453" y="2489992"/>
                  </a:lnTo>
                  <a:lnTo>
                    <a:pt x="2828488" y="2482865"/>
                  </a:lnTo>
                  <a:lnTo>
                    <a:pt x="2833937" y="2476343"/>
                  </a:lnTo>
                  <a:lnTo>
                    <a:pt x="2795820" y="2476343"/>
                  </a:lnTo>
                  <a:lnTo>
                    <a:pt x="2787527" y="2475609"/>
                  </a:lnTo>
                  <a:lnTo>
                    <a:pt x="2757984" y="2451234"/>
                  </a:lnTo>
                  <a:lnTo>
                    <a:pt x="2755047" y="2435109"/>
                  </a:lnTo>
                  <a:lnTo>
                    <a:pt x="2755781" y="2426715"/>
                  </a:lnTo>
                  <a:lnTo>
                    <a:pt x="2779926" y="2396869"/>
                  </a:lnTo>
                  <a:lnTo>
                    <a:pt x="2795820" y="2393874"/>
                  </a:lnTo>
                  <a:lnTo>
                    <a:pt x="2833937" y="2393874"/>
                  </a:lnTo>
                  <a:lnTo>
                    <a:pt x="2828488" y="2387352"/>
                  </a:lnTo>
                  <a:lnTo>
                    <a:pt x="2818453" y="2380225"/>
                  </a:lnTo>
                  <a:lnTo>
                    <a:pt x="2806719" y="2375949"/>
                  </a:lnTo>
                  <a:lnTo>
                    <a:pt x="2793286" y="2374524"/>
                  </a:lnTo>
                  <a:close/>
                </a:path>
                <a:path w="15786100" h="5746115">
                  <a:moveTo>
                    <a:pt x="2856866" y="2472888"/>
                  </a:moveTo>
                  <a:lnTo>
                    <a:pt x="2836824" y="2472888"/>
                  </a:lnTo>
                  <a:lnTo>
                    <a:pt x="2836824" y="2492698"/>
                  </a:lnTo>
                  <a:lnTo>
                    <a:pt x="2856866" y="2492698"/>
                  </a:lnTo>
                  <a:lnTo>
                    <a:pt x="2856866" y="2472888"/>
                  </a:lnTo>
                  <a:close/>
                </a:path>
                <a:path w="15786100" h="5746115">
                  <a:moveTo>
                    <a:pt x="2833937" y="2393874"/>
                  </a:moveTo>
                  <a:lnTo>
                    <a:pt x="2795820" y="2393874"/>
                  </a:lnTo>
                  <a:lnTo>
                    <a:pt x="2804214" y="2394623"/>
                  </a:lnTo>
                  <a:lnTo>
                    <a:pt x="2811888" y="2396869"/>
                  </a:lnTo>
                  <a:lnTo>
                    <a:pt x="2836090" y="2426715"/>
                  </a:lnTo>
                  <a:lnTo>
                    <a:pt x="2836824" y="2435109"/>
                  </a:lnTo>
                  <a:lnTo>
                    <a:pt x="2836090" y="2443517"/>
                  </a:lnTo>
                  <a:lnTo>
                    <a:pt x="2811888" y="2473406"/>
                  </a:lnTo>
                  <a:lnTo>
                    <a:pt x="2795820" y="2476343"/>
                  </a:lnTo>
                  <a:lnTo>
                    <a:pt x="2833937" y="2476343"/>
                  </a:lnTo>
                  <a:lnTo>
                    <a:pt x="2836824" y="2472888"/>
                  </a:lnTo>
                  <a:lnTo>
                    <a:pt x="2856866" y="2472888"/>
                  </a:lnTo>
                  <a:lnTo>
                    <a:pt x="2856866" y="2397330"/>
                  </a:lnTo>
                  <a:lnTo>
                    <a:pt x="2836824" y="2397330"/>
                  </a:lnTo>
                  <a:lnTo>
                    <a:pt x="2833937" y="2393874"/>
                  </a:lnTo>
                  <a:close/>
                </a:path>
                <a:path w="15786100" h="5746115">
                  <a:moveTo>
                    <a:pt x="2856866" y="2331447"/>
                  </a:moveTo>
                  <a:lnTo>
                    <a:pt x="2836824" y="2331447"/>
                  </a:lnTo>
                  <a:lnTo>
                    <a:pt x="2836824" y="2397330"/>
                  </a:lnTo>
                  <a:lnTo>
                    <a:pt x="2856866" y="2397330"/>
                  </a:lnTo>
                  <a:lnTo>
                    <a:pt x="2856866" y="2331447"/>
                  </a:lnTo>
                  <a:close/>
                </a:path>
                <a:path w="15786100" h="5746115">
                  <a:moveTo>
                    <a:pt x="102570" y="2825191"/>
                  </a:moveTo>
                  <a:lnTo>
                    <a:pt x="84602" y="2835787"/>
                  </a:lnTo>
                  <a:lnTo>
                    <a:pt x="88302" y="2843965"/>
                  </a:lnTo>
                  <a:lnTo>
                    <a:pt x="93211" y="2851250"/>
                  </a:lnTo>
                  <a:lnTo>
                    <a:pt x="133179" y="2872040"/>
                  </a:lnTo>
                  <a:lnTo>
                    <a:pt x="143344" y="2872645"/>
                  </a:lnTo>
                  <a:lnTo>
                    <a:pt x="155668" y="2871796"/>
                  </a:lnTo>
                  <a:lnTo>
                    <a:pt x="166841" y="2869247"/>
                  </a:lnTo>
                  <a:lnTo>
                    <a:pt x="176861" y="2865000"/>
                  </a:lnTo>
                  <a:lnTo>
                    <a:pt x="185730" y="2859054"/>
                  </a:lnTo>
                  <a:lnTo>
                    <a:pt x="192916" y="2851682"/>
                  </a:lnTo>
                  <a:lnTo>
                    <a:pt x="142883" y="2851682"/>
                  </a:lnTo>
                  <a:lnTo>
                    <a:pt x="135555" y="2851250"/>
                  </a:lnTo>
                  <a:lnTo>
                    <a:pt x="105027" y="2833484"/>
                  </a:lnTo>
                  <a:lnTo>
                    <a:pt x="102570" y="2825191"/>
                  </a:lnTo>
                  <a:close/>
                </a:path>
                <a:path w="15786100" h="5746115">
                  <a:moveTo>
                    <a:pt x="195405" y="2708399"/>
                  </a:moveTo>
                  <a:lnTo>
                    <a:pt x="89900" y="2708399"/>
                  </a:lnTo>
                  <a:lnTo>
                    <a:pt x="89900" y="2728440"/>
                  </a:lnTo>
                  <a:lnTo>
                    <a:pt x="169144" y="2728440"/>
                  </a:lnTo>
                  <a:lnTo>
                    <a:pt x="128831" y="2778198"/>
                  </a:lnTo>
                  <a:lnTo>
                    <a:pt x="137815" y="2791328"/>
                  </a:lnTo>
                  <a:lnTo>
                    <a:pt x="142883" y="2791328"/>
                  </a:lnTo>
                  <a:lnTo>
                    <a:pt x="151277" y="2791832"/>
                  </a:lnTo>
                  <a:lnTo>
                    <a:pt x="181123" y="2812075"/>
                  </a:lnTo>
                  <a:lnTo>
                    <a:pt x="181123" y="2831180"/>
                  </a:lnTo>
                  <a:lnTo>
                    <a:pt x="151083" y="2851250"/>
                  </a:lnTo>
                  <a:lnTo>
                    <a:pt x="150378" y="2851250"/>
                  </a:lnTo>
                  <a:lnTo>
                    <a:pt x="142883" y="2851682"/>
                  </a:lnTo>
                  <a:lnTo>
                    <a:pt x="192944" y="2851682"/>
                  </a:lnTo>
                  <a:lnTo>
                    <a:pt x="198169" y="2842871"/>
                  </a:lnTo>
                  <a:lnTo>
                    <a:pt x="201279" y="2832836"/>
                  </a:lnTo>
                  <a:lnTo>
                    <a:pt x="202316" y="2821505"/>
                  </a:lnTo>
                  <a:lnTo>
                    <a:pt x="201538" y="2812075"/>
                  </a:lnTo>
                  <a:lnTo>
                    <a:pt x="175652" y="2779522"/>
                  </a:lnTo>
                  <a:lnTo>
                    <a:pt x="157396" y="2774051"/>
                  </a:lnTo>
                  <a:lnTo>
                    <a:pt x="195405" y="2727288"/>
                  </a:lnTo>
                  <a:lnTo>
                    <a:pt x="195405" y="2708399"/>
                  </a:lnTo>
                  <a:close/>
                </a:path>
                <a:path w="15786100" h="5746115">
                  <a:moveTo>
                    <a:pt x="243069" y="2842237"/>
                  </a:moveTo>
                  <a:lnTo>
                    <a:pt x="234622" y="2842237"/>
                  </a:lnTo>
                  <a:lnTo>
                    <a:pt x="231090" y="2843696"/>
                  </a:lnTo>
                  <a:lnTo>
                    <a:pt x="225254" y="2849532"/>
                  </a:lnTo>
                  <a:lnTo>
                    <a:pt x="223795" y="2853064"/>
                  </a:lnTo>
                  <a:lnTo>
                    <a:pt x="223795" y="2861357"/>
                  </a:lnTo>
                  <a:lnTo>
                    <a:pt x="225254" y="2864890"/>
                  </a:lnTo>
                  <a:lnTo>
                    <a:pt x="231090" y="2870725"/>
                  </a:lnTo>
                  <a:lnTo>
                    <a:pt x="234622" y="2872184"/>
                  </a:lnTo>
                  <a:lnTo>
                    <a:pt x="243069" y="2872184"/>
                  </a:lnTo>
                  <a:lnTo>
                    <a:pt x="246601" y="2870725"/>
                  </a:lnTo>
                  <a:lnTo>
                    <a:pt x="249365" y="2867807"/>
                  </a:lnTo>
                  <a:lnTo>
                    <a:pt x="252283" y="2864890"/>
                  </a:lnTo>
                  <a:lnTo>
                    <a:pt x="253742" y="2861357"/>
                  </a:lnTo>
                  <a:lnTo>
                    <a:pt x="253742" y="2853064"/>
                  </a:lnTo>
                  <a:lnTo>
                    <a:pt x="252283" y="2849532"/>
                  </a:lnTo>
                  <a:lnTo>
                    <a:pt x="249365" y="2846614"/>
                  </a:lnTo>
                  <a:lnTo>
                    <a:pt x="246601" y="2843696"/>
                  </a:lnTo>
                  <a:lnTo>
                    <a:pt x="243069" y="2842237"/>
                  </a:lnTo>
                  <a:close/>
                </a:path>
                <a:path w="15786100" h="5746115">
                  <a:moveTo>
                    <a:pt x="416489" y="2728670"/>
                  </a:moveTo>
                  <a:lnTo>
                    <a:pt x="395296" y="2728670"/>
                  </a:lnTo>
                  <a:lnTo>
                    <a:pt x="395296" y="2869650"/>
                  </a:lnTo>
                  <a:lnTo>
                    <a:pt x="416489" y="2869650"/>
                  </a:lnTo>
                  <a:lnTo>
                    <a:pt x="416489" y="2728670"/>
                  </a:lnTo>
                  <a:close/>
                </a:path>
                <a:path w="15786100" h="5746115">
                  <a:moveTo>
                    <a:pt x="464174" y="2708399"/>
                  </a:moveTo>
                  <a:lnTo>
                    <a:pt x="347842" y="2708399"/>
                  </a:lnTo>
                  <a:lnTo>
                    <a:pt x="347842" y="2728670"/>
                  </a:lnTo>
                  <a:lnTo>
                    <a:pt x="464174" y="2728670"/>
                  </a:lnTo>
                  <a:lnTo>
                    <a:pt x="464174" y="2708399"/>
                  </a:lnTo>
                  <a:close/>
                </a:path>
                <a:path w="15786100" h="5746115">
                  <a:moveTo>
                    <a:pt x="503344" y="2708399"/>
                  </a:moveTo>
                  <a:lnTo>
                    <a:pt x="483303" y="2708399"/>
                  </a:lnTo>
                  <a:lnTo>
                    <a:pt x="483303" y="2869650"/>
                  </a:lnTo>
                  <a:lnTo>
                    <a:pt x="503344" y="2869650"/>
                  </a:lnTo>
                  <a:lnTo>
                    <a:pt x="503344" y="2808605"/>
                  </a:lnTo>
                  <a:lnTo>
                    <a:pt x="503920" y="2799563"/>
                  </a:lnTo>
                  <a:lnTo>
                    <a:pt x="529254" y="2771287"/>
                  </a:lnTo>
                  <a:lnTo>
                    <a:pt x="528402" y="2771287"/>
                  </a:lnTo>
                  <a:lnTo>
                    <a:pt x="531187" y="2771056"/>
                  </a:lnTo>
                  <a:lnTo>
                    <a:pt x="503344" y="2771056"/>
                  </a:lnTo>
                  <a:lnTo>
                    <a:pt x="503344" y="2708399"/>
                  </a:lnTo>
                  <a:close/>
                </a:path>
                <a:path w="15786100" h="5746115">
                  <a:moveTo>
                    <a:pt x="577950" y="2770596"/>
                  </a:moveTo>
                  <a:lnTo>
                    <a:pt x="545653" y="2770596"/>
                  </a:lnTo>
                  <a:lnTo>
                    <a:pt x="552641" y="2773207"/>
                  </a:lnTo>
                  <a:lnTo>
                    <a:pt x="557709" y="2778428"/>
                  </a:lnTo>
                  <a:lnTo>
                    <a:pt x="562777" y="2783496"/>
                  </a:lnTo>
                  <a:lnTo>
                    <a:pt x="565311" y="2790714"/>
                  </a:lnTo>
                  <a:lnTo>
                    <a:pt x="565311" y="2869650"/>
                  </a:lnTo>
                  <a:lnTo>
                    <a:pt x="585352" y="2869650"/>
                  </a:lnTo>
                  <a:lnTo>
                    <a:pt x="585352" y="2798930"/>
                  </a:lnTo>
                  <a:lnTo>
                    <a:pt x="584589" y="2788564"/>
                  </a:lnTo>
                  <a:lnTo>
                    <a:pt x="582300" y="2779349"/>
                  </a:lnTo>
                  <a:lnTo>
                    <a:pt x="578484" y="2771287"/>
                  </a:lnTo>
                  <a:lnTo>
                    <a:pt x="577950" y="2770596"/>
                  </a:lnTo>
                  <a:close/>
                </a:path>
                <a:path w="15786100" h="5746115">
                  <a:moveTo>
                    <a:pt x="540662" y="2751476"/>
                  </a:moveTo>
                  <a:lnTo>
                    <a:pt x="528914" y="2752700"/>
                  </a:lnTo>
                  <a:lnTo>
                    <a:pt x="518778" y="2756371"/>
                  </a:lnTo>
                  <a:lnTo>
                    <a:pt x="510255" y="2762490"/>
                  </a:lnTo>
                  <a:lnTo>
                    <a:pt x="503344" y="2771056"/>
                  </a:lnTo>
                  <a:lnTo>
                    <a:pt x="531187" y="2771056"/>
                  </a:lnTo>
                  <a:lnTo>
                    <a:pt x="536746" y="2770596"/>
                  </a:lnTo>
                  <a:lnTo>
                    <a:pt x="577950" y="2770596"/>
                  </a:lnTo>
                  <a:lnTo>
                    <a:pt x="573143" y="2764376"/>
                  </a:lnTo>
                  <a:lnTo>
                    <a:pt x="566534" y="2758732"/>
                  </a:lnTo>
                  <a:lnTo>
                    <a:pt x="558918" y="2754701"/>
                  </a:lnTo>
                  <a:lnTo>
                    <a:pt x="550294" y="2752282"/>
                  </a:lnTo>
                  <a:lnTo>
                    <a:pt x="540662" y="2751476"/>
                  </a:lnTo>
                  <a:close/>
                </a:path>
                <a:path w="15786100" h="5746115">
                  <a:moveTo>
                    <a:pt x="667234" y="2751476"/>
                  </a:moveTo>
                  <a:lnTo>
                    <a:pt x="653983" y="2752599"/>
                  </a:lnTo>
                  <a:lnTo>
                    <a:pt x="654339" y="2752599"/>
                  </a:lnTo>
                  <a:lnTo>
                    <a:pt x="642989" y="2755795"/>
                  </a:lnTo>
                  <a:lnTo>
                    <a:pt x="611084" y="2788218"/>
                  </a:lnTo>
                  <a:lnTo>
                    <a:pt x="606880" y="2812060"/>
                  </a:lnTo>
                  <a:lnTo>
                    <a:pt x="607945" y="2824629"/>
                  </a:lnTo>
                  <a:lnTo>
                    <a:pt x="633198" y="2863056"/>
                  </a:lnTo>
                  <a:lnTo>
                    <a:pt x="668616" y="2872645"/>
                  </a:lnTo>
                  <a:lnTo>
                    <a:pt x="684482" y="2871018"/>
                  </a:lnTo>
                  <a:lnTo>
                    <a:pt x="698217" y="2866137"/>
                  </a:lnTo>
                  <a:lnTo>
                    <a:pt x="709822" y="2858003"/>
                  </a:lnTo>
                  <a:lnTo>
                    <a:pt x="713355" y="2853755"/>
                  </a:lnTo>
                  <a:lnTo>
                    <a:pt x="669077" y="2853755"/>
                  </a:lnTo>
                  <a:lnTo>
                    <a:pt x="661216" y="2853223"/>
                  </a:lnTo>
                  <a:lnTo>
                    <a:pt x="629383" y="2828560"/>
                  </a:lnTo>
                  <a:lnTo>
                    <a:pt x="627382" y="2821275"/>
                  </a:lnTo>
                  <a:lnTo>
                    <a:pt x="723902" y="2821275"/>
                  </a:lnTo>
                  <a:lnTo>
                    <a:pt x="724363" y="2818203"/>
                  </a:lnTo>
                  <a:lnTo>
                    <a:pt x="724593" y="2815209"/>
                  </a:lnTo>
                  <a:lnTo>
                    <a:pt x="724574" y="2812060"/>
                  </a:lnTo>
                  <a:lnTo>
                    <a:pt x="723883" y="2803768"/>
                  </a:lnTo>
                  <a:lnTo>
                    <a:pt x="627382" y="2803768"/>
                  </a:lnTo>
                  <a:lnTo>
                    <a:pt x="629153" y="2796555"/>
                  </a:lnTo>
                  <a:lnTo>
                    <a:pt x="659517" y="2770941"/>
                  </a:lnTo>
                  <a:lnTo>
                    <a:pt x="667234" y="2770365"/>
                  </a:lnTo>
                  <a:lnTo>
                    <a:pt x="709165" y="2770365"/>
                  </a:lnTo>
                  <a:lnTo>
                    <a:pt x="708468" y="2769444"/>
                  </a:lnTo>
                  <a:lnTo>
                    <a:pt x="699931" y="2761583"/>
                  </a:lnTo>
                  <a:lnTo>
                    <a:pt x="690212" y="2755968"/>
                  </a:lnTo>
                  <a:lnTo>
                    <a:pt x="679313" y="2752599"/>
                  </a:lnTo>
                  <a:lnTo>
                    <a:pt x="667234" y="2751476"/>
                  </a:lnTo>
                  <a:close/>
                </a:path>
                <a:path w="15786100" h="5746115">
                  <a:moveTo>
                    <a:pt x="702249" y="2836939"/>
                  </a:moveTo>
                  <a:lnTo>
                    <a:pt x="696288" y="2844296"/>
                  </a:lnTo>
                  <a:lnTo>
                    <a:pt x="688773" y="2849551"/>
                  </a:lnTo>
                  <a:lnTo>
                    <a:pt x="679702" y="2852704"/>
                  </a:lnTo>
                  <a:lnTo>
                    <a:pt x="669077" y="2853755"/>
                  </a:lnTo>
                  <a:lnTo>
                    <a:pt x="713355" y="2853755"/>
                  </a:lnTo>
                  <a:lnTo>
                    <a:pt x="719295" y="2846614"/>
                  </a:lnTo>
                  <a:lnTo>
                    <a:pt x="702249" y="2836939"/>
                  </a:lnTo>
                  <a:close/>
                </a:path>
                <a:path w="15786100" h="5746115">
                  <a:moveTo>
                    <a:pt x="709165" y="2770365"/>
                  </a:moveTo>
                  <a:lnTo>
                    <a:pt x="667234" y="2770365"/>
                  </a:lnTo>
                  <a:lnTo>
                    <a:pt x="674472" y="2770941"/>
                  </a:lnTo>
                  <a:lnTo>
                    <a:pt x="674098" y="2770941"/>
                  </a:lnTo>
                  <a:lnTo>
                    <a:pt x="704322" y="2803768"/>
                  </a:lnTo>
                  <a:lnTo>
                    <a:pt x="723883" y="2803768"/>
                  </a:lnTo>
                  <a:lnTo>
                    <a:pt x="723586" y="2800197"/>
                  </a:lnTo>
                  <a:lnTo>
                    <a:pt x="720656" y="2789370"/>
                  </a:lnTo>
                  <a:lnTo>
                    <a:pt x="720562" y="2789024"/>
                  </a:lnTo>
                  <a:lnTo>
                    <a:pt x="715580" y="2778889"/>
                  </a:lnTo>
                  <a:lnTo>
                    <a:pt x="714892" y="2777939"/>
                  </a:lnTo>
                  <a:lnTo>
                    <a:pt x="709165" y="2770365"/>
                  </a:lnTo>
                  <a:close/>
                </a:path>
                <a:path w="15786100" h="5746115">
                  <a:moveTo>
                    <a:pt x="825262" y="2754471"/>
                  </a:moveTo>
                  <a:lnTo>
                    <a:pt x="805221" y="2754471"/>
                  </a:lnTo>
                  <a:lnTo>
                    <a:pt x="805221" y="2869650"/>
                  </a:lnTo>
                  <a:lnTo>
                    <a:pt x="825262" y="2869650"/>
                  </a:lnTo>
                  <a:lnTo>
                    <a:pt x="825262" y="2805610"/>
                  </a:lnTo>
                  <a:lnTo>
                    <a:pt x="825742" y="2798008"/>
                  </a:lnTo>
                  <a:lnTo>
                    <a:pt x="846302" y="2770596"/>
                  </a:lnTo>
                  <a:lnTo>
                    <a:pt x="893121" y="2770596"/>
                  </a:lnTo>
                  <a:lnTo>
                    <a:pt x="892630" y="2769905"/>
                  </a:lnTo>
                  <a:lnTo>
                    <a:pt x="825262" y="2769905"/>
                  </a:lnTo>
                  <a:lnTo>
                    <a:pt x="825262" y="2754471"/>
                  </a:lnTo>
                  <a:close/>
                </a:path>
                <a:path w="15786100" h="5746115">
                  <a:moveTo>
                    <a:pt x="893121" y="2770596"/>
                  </a:moveTo>
                  <a:lnTo>
                    <a:pt x="862273" y="2770596"/>
                  </a:lnTo>
                  <a:lnTo>
                    <a:pt x="868186" y="2773053"/>
                  </a:lnTo>
                  <a:lnTo>
                    <a:pt x="872486" y="2777967"/>
                  </a:lnTo>
                  <a:lnTo>
                    <a:pt x="876940" y="2782881"/>
                  </a:lnTo>
                  <a:lnTo>
                    <a:pt x="879166" y="2789792"/>
                  </a:lnTo>
                  <a:lnTo>
                    <a:pt x="879166" y="2869650"/>
                  </a:lnTo>
                  <a:lnTo>
                    <a:pt x="899208" y="2869650"/>
                  </a:lnTo>
                  <a:lnTo>
                    <a:pt x="899208" y="2805610"/>
                  </a:lnTo>
                  <a:lnTo>
                    <a:pt x="899643" y="2798008"/>
                  </a:lnTo>
                  <a:lnTo>
                    <a:pt x="899678" y="2797404"/>
                  </a:lnTo>
                  <a:lnTo>
                    <a:pt x="917851" y="2771056"/>
                  </a:lnTo>
                  <a:lnTo>
                    <a:pt x="893449" y="2771056"/>
                  </a:lnTo>
                  <a:lnTo>
                    <a:pt x="893121" y="2770596"/>
                  </a:lnTo>
                  <a:close/>
                </a:path>
                <a:path w="15786100" h="5746115">
                  <a:moveTo>
                    <a:pt x="965929" y="2770596"/>
                  </a:moveTo>
                  <a:lnTo>
                    <a:pt x="935221" y="2770596"/>
                  </a:lnTo>
                  <a:lnTo>
                    <a:pt x="941364" y="2773053"/>
                  </a:lnTo>
                  <a:lnTo>
                    <a:pt x="950578" y="2782881"/>
                  </a:lnTo>
                  <a:lnTo>
                    <a:pt x="952881" y="2789792"/>
                  </a:lnTo>
                  <a:lnTo>
                    <a:pt x="952881" y="2869650"/>
                  </a:lnTo>
                  <a:lnTo>
                    <a:pt x="972923" y="2869650"/>
                  </a:lnTo>
                  <a:lnTo>
                    <a:pt x="972878" y="2797404"/>
                  </a:lnTo>
                  <a:lnTo>
                    <a:pt x="966185" y="2770927"/>
                  </a:lnTo>
                  <a:lnTo>
                    <a:pt x="965929" y="2770596"/>
                  </a:lnTo>
                  <a:close/>
                </a:path>
                <a:path w="15786100" h="5746115">
                  <a:moveTo>
                    <a:pt x="929615" y="2751476"/>
                  </a:moveTo>
                  <a:lnTo>
                    <a:pt x="918284" y="2752700"/>
                  </a:lnTo>
                  <a:lnTo>
                    <a:pt x="908480" y="2756371"/>
                  </a:lnTo>
                  <a:lnTo>
                    <a:pt x="900201" y="2762490"/>
                  </a:lnTo>
                  <a:lnTo>
                    <a:pt x="893551" y="2770927"/>
                  </a:lnTo>
                  <a:lnTo>
                    <a:pt x="893449" y="2771056"/>
                  </a:lnTo>
                  <a:lnTo>
                    <a:pt x="917851" y="2771056"/>
                  </a:lnTo>
                  <a:lnTo>
                    <a:pt x="918942" y="2770596"/>
                  </a:lnTo>
                  <a:lnTo>
                    <a:pt x="965929" y="2770596"/>
                  </a:lnTo>
                  <a:lnTo>
                    <a:pt x="960944" y="2764146"/>
                  </a:lnTo>
                  <a:lnTo>
                    <a:pt x="954494" y="2758603"/>
                  </a:lnTo>
                  <a:lnTo>
                    <a:pt x="947123" y="2754643"/>
                  </a:lnTo>
                  <a:lnTo>
                    <a:pt x="938830" y="2752268"/>
                  </a:lnTo>
                  <a:lnTo>
                    <a:pt x="929615" y="2751476"/>
                  </a:lnTo>
                  <a:close/>
                </a:path>
                <a:path w="15786100" h="5746115">
                  <a:moveTo>
                    <a:pt x="859586" y="2751476"/>
                  </a:moveTo>
                  <a:lnTo>
                    <a:pt x="848312" y="2752700"/>
                  </a:lnTo>
                  <a:lnTo>
                    <a:pt x="848782" y="2752700"/>
                  </a:lnTo>
                  <a:lnTo>
                    <a:pt x="839717" y="2756083"/>
                  </a:lnTo>
                  <a:lnTo>
                    <a:pt x="831813" y="2761842"/>
                  </a:lnTo>
                  <a:lnTo>
                    <a:pt x="825262" y="2769905"/>
                  </a:lnTo>
                  <a:lnTo>
                    <a:pt x="892630" y="2769905"/>
                  </a:lnTo>
                  <a:lnTo>
                    <a:pt x="887359" y="2762490"/>
                  </a:lnTo>
                  <a:lnTo>
                    <a:pt x="879685" y="2756371"/>
                  </a:lnTo>
                  <a:lnTo>
                    <a:pt x="870427" y="2752700"/>
                  </a:lnTo>
                  <a:lnTo>
                    <a:pt x="859586" y="2751476"/>
                  </a:lnTo>
                  <a:close/>
                </a:path>
                <a:path w="15786100" h="5746115">
                  <a:moveTo>
                    <a:pt x="1054616" y="2751476"/>
                  </a:moveTo>
                  <a:lnTo>
                    <a:pt x="1041365" y="2752599"/>
                  </a:lnTo>
                  <a:lnTo>
                    <a:pt x="1041721" y="2752599"/>
                  </a:lnTo>
                  <a:lnTo>
                    <a:pt x="1030370" y="2755795"/>
                  </a:lnTo>
                  <a:lnTo>
                    <a:pt x="998466" y="2788218"/>
                  </a:lnTo>
                  <a:lnTo>
                    <a:pt x="994262" y="2812060"/>
                  </a:lnTo>
                  <a:lnTo>
                    <a:pt x="995327" y="2824629"/>
                  </a:lnTo>
                  <a:lnTo>
                    <a:pt x="1020580" y="2863056"/>
                  </a:lnTo>
                  <a:lnTo>
                    <a:pt x="1055998" y="2872645"/>
                  </a:lnTo>
                  <a:lnTo>
                    <a:pt x="1071864" y="2871018"/>
                  </a:lnTo>
                  <a:lnTo>
                    <a:pt x="1085599" y="2866137"/>
                  </a:lnTo>
                  <a:lnTo>
                    <a:pt x="1097203" y="2858003"/>
                  </a:lnTo>
                  <a:lnTo>
                    <a:pt x="1100737" y="2853755"/>
                  </a:lnTo>
                  <a:lnTo>
                    <a:pt x="1056459" y="2853755"/>
                  </a:lnTo>
                  <a:lnTo>
                    <a:pt x="1048598" y="2853223"/>
                  </a:lnTo>
                  <a:lnTo>
                    <a:pt x="1016765" y="2828560"/>
                  </a:lnTo>
                  <a:lnTo>
                    <a:pt x="1014764" y="2821275"/>
                  </a:lnTo>
                  <a:lnTo>
                    <a:pt x="1111284" y="2821275"/>
                  </a:lnTo>
                  <a:lnTo>
                    <a:pt x="1111745" y="2818203"/>
                  </a:lnTo>
                  <a:lnTo>
                    <a:pt x="1111975" y="2815209"/>
                  </a:lnTo>
                  <a:lnTo>
                    <a:pt x="1111956" y="2812060"/>
                  </a:lnTo>
                  <a:lnTo>
                    <a:pt x="1111265" y="2803768"/>
                  </a:lnTo>
                  <a:lnTo>
                    <a:pt x="1014764" y="2803768"/>
                  </a:lnTo>
                  <a:lnTo>
                    <a:pt x="1016535" y="2796555"/>
                  </a:lnTo>
                  <a:lnTo>
                    <a:pt x="1046899" y="2770941"/>
                  </a:lnTo>
                  <a:lnTo>
                    <a:pt x="1054616" y="2770365"/>
                  </a:lnTo>
                  <a:lnTo>
                    <a:pt x="1096547" y="2770365"/>
                  </a:lnTo>
                  <a:lnTo>
                    <a:pt x="1095850" y="2769444"/>
                  </a:lnTo>
                  <a:lnTo>
                    <a:pt x="1087312" y="2761583"/>
                  </a:lnTo>
                  <a:lnTo>
                    <a:pt x="1077594" y="2755968"/>
                  </a:lnTo>
                  <a:lnTo>
                    <a:pt x="1066695" y="2752599"/>
                  </a:lnTo>
                  <a:lnTo>
                    <a:pt x="1054616" y="2751476"/>
                  </a:lnTo>
                  <a:close/>
                </a:path>
                <a:path w="15786100" h="5746115">
                  <a:moveTo>
                    <a:pt x="1089630" y="2836939"/>
                  </a:moveTo>
                  <a:lnTo>
                    <a:pt x="1083670" y="2844296"/>
                  </a:lnTo>
                  <a:lnTo>
                    <a:pt x="1076154" y="2849551"/>
                  </a:lnTo>
                  <a:lnTo>
                    <a:pt x="1067084" y="2852704"/>
                  </a:lnTo>
                  <a:lnTo>
                    <a:pt x="1056459" y="2853755"/>
                  </a:lnTo>
                  <a:lnTo>
                    <a:pt x="1100737" y="2853755"/>
                  </a:lnTo>
                  <a:lnTo>
                    <a:pt x="1106677" y="2846614"/>
                  </a:lnTo>
                  <a:lnTo>
                    <a:pt x="1089630" y="2836939"/>
                  </a:lnTo>
                  <a:close/>
                </a:path>
                <a:path w="15786100" h="5746115">
                  <a:moveTo>
                    <a:pt x="1096547" y="2770365"/>
                  </a:moveTo>
                  <a:lnTo>
                    <a:pt x="1054616" y="2770365"/>
                  </a:lnTo>
                  <a:lnTo>
                    <a:pt x="1061853" y="2770941"/>
                  </a:lnTo>
                  <a:lnTo>
                    <a:pt x="1061480" y="2770941"/>
                  </a:lnTo>
                  <a:lnTo>
                    <a:pt x="1091704" y="2803768"/>
                  </a:lnTo>
                  <a:lnTo>
                    <a:pt x="1111265" y="2803768"/>
                  </a:lnTo>
                  <a:lnTo>
                    <a:pt x="1110968" y="2800197"/>
                  </a:lnTo>
                  <a:lnTo>
                    <a:pt x="1108038" y="2789370"/>
                  </a:lnTo>
                  <a:lnTo>
                    <a:pt x="1107944" y="2789024"/>
                  </a:lnTo>
                  <a:lnTo>
                    <a:pt x="1102962" y="2778889"/>
                  </a:lnTo>
                  <a:lnTo>
                    <a:pt x="1102274" y="2777939"/>
                  </a:lnTo>
                  <a:lnTo>
                    <a:pt x="1096547" y="2770365"/>
                  </a:lnTo>
                  <a:close/>
                </a:path>
                <a:path w="15786100" h="5746115">
                  <a:moveTo>
                    <a:pt x="1163659" y="2773821"/>
                  </a:moveTo>
                  <a:lnTo>
                    <a:pt x="1143617" y="2773821"/>
                  </a:lnTo>
                  <a:lnTo>
                    <a:pt x="1143617" y="2836248"/>
                  </a:lnTo>
                  <a:lnTo>
                    <a:pt x="1171548" y="2870341"/>
                  </a:lnTo>
                  <a:lnTo>
                    <a:pt x="1182044" y="2870687"/>
                  </a:lnTo>
                  <a:lnTo>
                    <a:pt x="1194296" y="2869650"/>
                  </a:lnTo>
                  <a:lnTo>
                    <a:pt x="1194296" y="2852143"/>
                  </a:lnTo>
                  <a:lnTo>
                    <a:pt x="1177250" y="2852143"/>
                  </a:lnTo>
                  <a:lnTo>
                    <a:pt x="1172643" y="2851989"/>
                  </a:lnTo>
                  <a:lnTo>
                    <a:pt x="1169187" y="2850761"/>
                  </a:lnTo>
                  <a:lnTo>
                    <a:pt x="1166884" y="2848457"/>
                  </a:lnTo>
                  <a:lnTo>
                    <a:pt x="1164830" y="2846110"/>
                  </a:lnTo>
                  <a:lnTo>
                    <a:pt x="1163659" y="2841930"/>
                  </a:lnTo>
                  <a:lnTo>
                    <a:pt x="1163659" y="2773821"/>
                  </a:lnTo>
                  <a:close/>
                </a:path>
                <a:path w="15786100" h="5746115">
                  <a:moveTo>
                    <a:pt x="1194296" y="2851682"/>
                  </a:moveTo>
                  <a:lnTo>
                    <a:pt x="1187539" y="2851989"/>
                  </a:lnTo>
                  <a:lnTo>
                    <a:pt x="1181857" y="2852143"/>
                  </a:lnTo>
                  <a:lnTo>
                    <a:pt x="1194296" y="2852143"/>
                  </a:lnTo>
                  <a:lnTo>
                    <a:pt x="1194296" y="2851682"/>
                  </a:lnTo>
                  <a:close/>
                </a:path>
                <a:path w="15786100" h="5746115">
                  <a:moveTo>
                    <a:pt x="1194296" y="2754471"/>
                  </a:moveTo>
                  <a:lnTo>
                    <a:pt x="1120812" y="2754471"/>
                  </a:lnTo>
                  <a:lnTo>
                    <a:pt x="1120812" y="2773821"/>
                  </a:lnTo>
                  <a:lnTo>
                    <a:pt x="1194296" y="2773821"/>
                  </a:lnTo>
                  <a:lnTo>
                    <a:pt x="1194296" y="2754471"/>
                  </a:lnTo>
                  <a:close/>
                </a:path>
                <a:path w="15786100" h="5746115">
                  <a:moveTo>
                    <a:pt x="1163659" y="2722220"/>
                  </a:moveTo>
                  <a:lnTo>
                    <a:pt x="1143617" y="2728210"/>
                  </a:lnTo>
                  <a:lnTo>
                    <a:pt x="1143617" y="2754471"/>
                  </a:lnTo>
                  <a:lnTo>
                    <a:pt x="1163659" y="2754471"/>
                  </a:lnTo>
                  <a:lnTo>
                    <a:pt x="1163659" y="2722220"/>
                  </a:lnTo>
                  <a:close/>
                </a:path>
                <a:path w="15786100" h="5746115">
                  <a:moveTo>
                    <a:pt x="1238065" y="2708399"/>
                  </a:moveTo>
                  <a:lnTo>
                    <a:pt x="1218023" y="2708399"/>
                  </a:lnTo>
                  <a:lnTo>
                    <a:pt x="1218023" y="2869650"/>
                  </a:lnTo>
                  <a:lnTo>
                    <a:pt x="1238065" y="2869650"/>
                  </a:lnTo>
                  <a:lnTo>
                    <a:pt x="1238065" y="2808605"/>
                  </a:lnTo>
                  <a:lnTo>
                    <a:pt x="1238641" y="2799563"/>
                  </a:lnTo>
                  <a:lnTo>
                    <a:pt x="1263975" y="2771287"/>
                  </a:lnTo>
                  <a:lnTo>
                    <a:pt x="1263123" y="2771287"/>
                  </a:lnTo>
                  <a:lnTo>
                    <a:pt x="1265907" y="2771056"/>
                  </a:lnTo>
                  <a:lnTo>
                    <a:pt x="1238065" y="2771056"/>
                  </a:lnTo>
                  <a:lnTo>
                    <a:pt x="1238065" y="2708399"/>
                  </a:lnTo>
                  <a:close/>
                </a:path>
                <a:path w="15786100" h="5746115">
                  <a:moveTo>
                    <a:pt x="1312671" y="2770596"/>
                  </a:moveTo>
                  <a:lnTo>
                    <a:pt x="1280374" y="2770596"/>
                  </a:lnTo>
                  <a:lnTo>
                    <a:pt x="1287362" y="2773207"/>
                  </a:lnTo>
                  <a:lnTo>
                    <a:pt x="1292430" y="2778428"/>
                  </a:lnTo>
                  <a:lnTo>
                    <a:pt x="1297497" y="2783496"/>
                  </a:lnTo>
                  <a:lnTo>
                    <a:pt x="1300031" y="2790714"/>
                  </a:lnTo>
                  <a:lnTo>
                    <a:pt x="1300031" y="2869650"/>
                  </a:lnTo>
                  <a:lnTo>
                    <a:pt x="1320073" y="2869650"/>
                  </a:lnTo>
                  <a:lnTo>
                    <a:pt x="1320073" y="2798930"/>
                  </a:lnTo>
                  <a:lnTo>
                    <a:pt x="1319310" y="2788564"/>
                  </a:lnTo>
                  <a:lnTo>
                    <a:pt x="1317020" y="2779349"/>
                  </a:lnTo>
                  <a:lnTo>
                    <a:pt x="1313205" y="2771287"/>
                  </a:lnTo>
                  <a:lnTo>
                    <a:pt x="1312671" y="2770596"/>
                  </a:lnTo>
                  <a:close/>
                </a:path>
                <a:path w="15786100" h="5746115">
                  <a:moveTo>
                    <a:pt x="1275383" y="2751476"/>
                  </a:moveTo>
                  <a:lnTo>
                    <a:pt x="1263635" y="2752700"/>
                  </a:lnTo>
                  <a:lnTo>
                    <a:pt x="1253499" y="2756371"/>
                  </a:lnTo>
                  <a:lnTo>
                    <a:pt x="1244975" y="2762490"/>
                  </a:lnTo>
                  <a:lnTo>
                    <a:pt x="1238065" y="2771056"/>
                  </a:lnTo>
                  <a:lnTo>
                    <a:pt x="1265907" y="2771056"/>
                  </a:lnTo>
                  <a:lnTo>
                    <a:pt x="1271467" y="2770596"/>
                  </a:lnTo>
                  <a:lnTo>
                    <a:pt x="1312671" y="2770596"/>
                  </a:lnTo>
                  <a:lnTo>
                    <a:pt x="1307864" y="2764376"/>
                  </a:lnTo>
                  <a:lnTo>
                    <a:pt x="1301255" y="2758732"/>
                  </a:lnTo>
                  <a:lnTo>
                    <a:pt x="1293639" y="2754701"/>
                  </a:lnTo>
                  <a:lnTo>
                    <a:pt x="1285015" y="2752282"/>
                  </a:lnTo>
                  <a:lnTo>
                    <a:pt x="1275383" y="2751476"/>
                  </a:lnTo>
                  <a:close/>
                </a:path>
                <a:path w="15786100" h="5746115">
                  <a:moveTo>
                    <a:pt x="1402185" y="2751476"/>
                  </a:moveTo>
                  <a:lnTo>
                    <a:pt x="1359108" y="2768983"/>
                  </a:lnTo>
                  <a:lnTo>
                    <a:pt x="1341600" y="2812060"/>
                  </a:lnTo>
                  <a:lnTo>
                    <a:pt x="1342695" y="2824341"/>
                  </a:lnTo>
                  <a:lnTo>
                    <a:pt x="1368452" y="2862797"/>
                  </a:lnTo>
                  <a:lnTo>
                    <a:pt x="1402185" y="2872645"/>
                  </a:lnTo>
                  <a:lnTo>
                    <a:pt x="1414380" y="2871551"/>
                  </a:lnTo>
                  <a:lnTo>
                    <a:pt x="1425624" y="2868268"/>
                  </a:lnTo>
                  <a:lnTo>
                    <a:pt x="1435918" y="2862797"/>
                  </a:lnTo>
                  <a:lnTo>
                    <a:pt x="1445262" y="2855138"/>
                  </a:lnTo>
                  <a:lnTo>
                    <a:pt x="1447000" y="2853064"/>
                  </a:lnTo>
                  <a:lnTo>
                    <a:pt x="1402185" y="2853064"/>
                  </a:lnTo>
                  <a:lnTo>
                    <a:pt x="1393993" y="2852330"/>
                  </a:lnTo>
                  <a:lnTo>
                    <a:pt x="1362376" y="2820454"/>
                  </a:lnTo>
                  <a:lnTo>
                    <a:pt x="1361642" y="2812060"/>
                  </a:lnTo>
                  <a:lnTo>
                    <a:pt x="1362376" y="2803667"/>
                  </a:lnTo>
                  <a:lnTo>
                    <a:pt x="1386463" y="2773993"/>
                  </a:lnTo>
                  <a:lnTo>
                    <a:pt x="1402185" y="2771056"/>
                  </a:lnTo>
                  <a:lnTo>
                    <a:pt x="1447000" y="2771056"/>
                  </a:lnTo>
                  <a:lnTo>
                    <a:pt x="1445262" y="2768983"/>
                  </a:lnTo>
                  <a:lnTo>
                    <a:pt x="1435918" y="2761324"/>
                  </a:lnTo>
                  <a:lnTo>
                    <a:pt x="1425624" y="2755853"/>
                  </a:lnTo>
                  <a:lnTo>
                    <a:pt x="1414380" y="2752570"/>
                  </a:lnTo>
                  <a:lnTo>
                    <a:pt x="1402185" y="2751476"/>
                  </a:lnTo>
                  <a:close/>
                </a:path>
                <a:path w="15786100" h="5746115">
                  <a:moveTo>
                    <a:pt x="1447000" y="2771056"/>
                  </a:moveTo>
                  <a:lnTo>
                    <a:pt x="1402185" y="2771056"/>
                  </a:lnTo>
                  <a:lnTo>
                    <a:pt x="1410478" y="2771791"/>
                  </a:lnTo>
                  <a:lnTo>
                    <a:pt x="1418080" y="2773993"/>
                  </a:lnTo>
                  <a:lnTo>
                    <a:pt x="1442224" y="2803667"/>
                  </a:lnTo>
                  <a:lnTo>
                    <a:pt x="1442959" y="2812060"/>
                  </a:lnTo>
                  <a:lnTo>
                    <a:pt x="1442224" y="2820454"/>
                  </a:lnTo>
                  <a:lnTo>
                    <a:pt x="1418080" y="2850127"/>
                  </a:lnTo>
                  <a:lnTo>
                    <a:pt x="1402185" y="2853064"/>
                  </a:lnTo>
                  <a:lnTo>
                    <a:pt x="1447000" y="2853064"/>
                  </a:lnTo>
                  <a:lnTo>
                    <a:pt x="1453022" y="2845880"/>
                  </a:lnTo>
                  <a:lnTo>
                    <a:pt x="1458565" y="2835615"/>
                  </a:lnTo>
                  <a:lnTo>
                    <a:pt x="1461891" y="2824341"/>
                  </a:lnTo>
                  <a:lnTo>
                    <a:pt x="1463000" y="2812060"/>
                  </a:lnTo>
                  <a:lnTo>
                    <a:pt x="1461891" y="2799779"/>
                  </a:lnTo>
                  <a:lnTo>
                    <a:pt x="1458565" y="2788506"/>
                  </a:lnTo>
                  <a:lnTo>
                    <a:pt x="1453022" y="2778241"/>
                  </a:lnTo>
                  <a:lnTo>
                    <a:pt x="1447000" y="2771056"/>
                  </a:lnTo>
                  <a:close/>
                </a:path>
                <a:path w="15786100" h="5746115">
                  <a:moveTo>
                    <a:pt x="1538457" y="2751476"/>
                  </a:moveTo>
                  <a:lnTo>
                    <a:pt x="1497223" y="2769213"/>
                  </a:lnTo>
                  <a:lnTo>
                    <a:pt x="1480176" y="2812060"/>
                  </a:lnTo>
                  <a:lnTo>
                    <a:pt x="1481242" y="2824255"/>
                  </a:lnTo>
                  <a:lnTo>
                    <a:pt x="1506192" y="2862797"/>
                  </a:lnTo>
                  <a:lnTo>
                    <a:pt x="1538457" y="2872645"/>
                  </a:lnTo>
                  <a:lnTo>
                    <a:pt x="1551890" y="2871220"/>
                  </a:lnTo>
                  <a:lnTo>
                    <a:pt x="1563624" y="2866944"/>
                  </a:lnTo>
                  <a:lnTo>
                    <a:pt x="1573659" y="2859817"/>
                  </a:lnTo>
                  <a:lnTo>
                    <a:pt x="1579108" y="2853295"/>
                  </a:lnTo>
                  <a:lnTo>
                    <a:pt x="1540991" y="2853295"/>
                  </a:lnTo>
                  <a:lnTo>
                    <a:pt x="1532698" y="2852560"/>
                  </a:lnTo>
                  <a:lnTo>
                    <a:pt x="1503154" y="2828186"/>
                  </a:lnTo>
                  <a:lnTo>
                    <a:pt x="1500217" y="2812060"/>
                  </a:lnTo>
                  <a:lnTo>
                    <a:pt x="1500952" y="2803667"/>
                  </a:lnTo>
                  <a:lnTo>
                    <a:pt x="1525096" y="2773821"/>
                  </a:lnTo>
                  <a:lnTo>
                    <a:pt x="1540991" y="2770826"/>
                  </a:lnTo>
                  <a:lnTo>
                    <a:pt x="1579108" y="2770826"/>
                  </a:lnTo>
                  <a:lnTo>
                    <a:pt x="1573659" y="2764304"/>
                  </a:lnTo>
                  <a:lnTo>
                    <a:pt x="1563624" y="2757177"/>
                  </a:lnTo>
                  <a:lnTo>
                    <a:pt x="1551890" y="2752901"/>
                  </a:lnTo>
                  <a:lnTo>
                    <a:pt x="1538457" y="2751476"/>
                  </a:lnTo>
                  <a:close/>
                </a:path>
                <a:path w="15786100" h="5746115">
                  <a:moveTo>
                    <a:pt x="1602036" y="2849839"/>
                  </a:moveTo>
                  <a:lnTo>
                    <a:pt x="1581995" y="2849839"/>
                  </a:lnTo>
                  <a:lnTo>
                    <a:pt x="1581995" y="2869650"/>
                  </a:lnTo>
                  <a:lnTo>
                    <a:pt x="1602036" y="2869650"/>
                  </a:lnTo>
                  <a:lnTo>
                    <a:pt x="1602036" y="2849839"/>
                  </a:lnTo>
                  <a:close/>
                </a:path>
                <a:path w="15786100" h="5746115">
                  <a:moveTo>
                    <a:pt x="1579108" y="2770826"/>
                  </a:moveTo>
                  <a:lnTo>
                    <a:pt x="1540991" y="2770826"/>
                  </a:lnTo>
                  <a:lnTo>
                    <a:pt x="1549385" y="2771575"/>
                  </a:lnTo>
                  <a:lnTo>
                    <a:pt x="1557059" y="2773821"/>
                  </a:lnTo>
                  <a:lnTo>
                    <a:pt x="1581261" y="2803667"/>
                  </a:lnTo>
                  <a:lnTo>
                    <a:pt x="1581995" y="2812060"/>
                  </a:lnTo>
                  <a:lnTo>
                    <a:pt x="1581261" y="2820469"/>
                  </a:lnTo>
                  <a:lnTo>
                    <a:pt x="1557059" y="2850358"/>
                  </a:lnTo>
                  <a:lnTo>
                    <a:pt x="1540991" y="2853295"/>
                  </a:lnTo>
                  <a:lnTo>
                    <a:pt x="1579108" y="2853295"/>
                  </a:lnTo>
                  <a:lnTo>
                    <a:pt x="1581995" y="2849839"/>
                  </a:lnTo>
                  <a:lnTo>
                    <a:pt x="1602036" y="2849839"/>
                  </a:lnTo>
                  <a:lnTo>
                    <a:pt x="1602036" y="2774281"/>
                  </a:lnTo>
                  <a:lnTo>
                    <a:pt x="1581995" y="2774281"/>
                  </a:lnTo>
                  <a:lnTo>
                    <a:pt x="1579108" y="2770826"/>
                  </a:lnTo>
                  <a:close/>
                </a:path>
                <a:path w="15786100" h="5746115">
                  <a:moveTo>
                    <a:pt x="1602036" y="2708399"/>
                  </a:moveTo>
                  <a:lnTo>
                    <a:pt x="1581995" y="2708399"/>
                  </a:lnTo>
                  <a:lnTo>
                    <a:pt x="1581995" y="2774281"/>
                  </a:lnTo>
                  <a:lnTo>
                    <a:pt x="1602036" y="2774281"/>
                  </a:lnTo>
                  <a:lnTo>
                    <a:pt x="1602036" y="2708399"/>
                  </a:lnTo>
                  <a:close/>
                </a:path>
                <a:path w="15786100" h="5746115">
                  <a:moveTo>
                    <a:pt x="1744125" y="2751476"/>
                  </a:moveTo>
                  <a:lnTo>
                    <a:pt x="1701048" y="2768983"/>
                  </a:lnTo>
                  <a:lnTo>
                    <a:pt x="1683540" y="2812060"/>
                  </a:lnTo>
                  <a:lnTo>
                    <a:pt x="1684635" y="2824341"/>
                  </a:lnTo>
                  <a:lnTo>
                    <a:pt x="1710392" y="2862797"/>
                  </a:lnTo>
                  <a:lnTo>
                    <a:pt x="1744125" y="2872645"/>
                  </a:lnTo>
                  <a:lnTo>
                    <a:pt x="1756320" y="2871551"/>
                  </a:lnTo>
                  <a:lnTo>
                    <a:pt x="1767564" y="2868268"/>
                  </a:lnTo>
                  <a:lnTo>
                    <a:pt x="1777858" y="2862797"/>
                  </a:lnTo>
                  <a:lnTo>
                    <a:pt x="1787202" y="2855138"/>
                  </a:lnTo>
                  <a:lnTo>
                    <a:pt x="1788940" y="2853064"/>
                  </a:lnTo>
                  <a:lnTo>
                    <a:pt x="1744125" y="2853064"/>
                  </a:lnTo>
                  <a:lnTo>
                    <a:pt x="1735933" y="2852330"/>
                  </a:lnTo>
                  <a:lnTo>
                    <a:pt x="1704316" y="2820454"/>
                  </a:lnTo>
                  <a:lnTo>
                    <a:pt x="1703582" y="2812060"/>
                  </a:lnTo>
                  <a:lnTo>
                    <a:pt x="1704316" y="2803667"/>
                  </a:lnTo>
                  <a:lnTo>
                    <a:pt x="1728403" y="2773993"/>
                  </a:lnTo>
                  <a:lnTo>
                    <a:pt x="1744125" y="2771056"/>
                  </a:lnTo>
                  <a:lnTo>
                    <a:pt x="1788940" y="2771056"/>
                  </a:lnTo>
                  <a:lnTo>
                    <a:pt x="1787202" y="2768983"/>
                  </a:lnTo>
                  <a:lnTo>
                    <a:pt x="1777858" y="2761324"/>
                  </a:lnTo>
                  <a:lnTo>
                    <a:pt x="1767564" y="2755853"/>
                  </a:lnTo>
                  <a:lnTo>
                    <a:pt x="1756320" y="2752570"/>
                  </a:lnTo>
                  <a:lnTo>
                    <a:pt x="1744125" y="2751476"/>
                  </a:lnTo>
                  <a:close/>
                </a:path>
                <a:path w="15786100" h="5746115">
                  <a:moveTo>
                    <a:pt x="1788940" y="2771056"/>
                  </a:moveTo>
                  <a:lnTo>
                    <a:pt x="1744125" y="2771056"/>
                  </a:lnTo>
                  <a:lnTo>
                    <a:pt x="1752418" y="2771791"/>
                  </a:lnTo>
                  <a:lnTo>
                    <a:pt x="1760020" y="2773993"/>
                  </a:lnTo>
                  <a:lnTo>
                    <a:pt x="1784164" y="2803667"/>
                  </a:lnTo>
                  <a:lnTo>
                    <a:pt x="1784899" y="2812060"/>
                  </a:lnTo>
                  <a:lnTo>
                    <a:pt x="1784164" y="2820454"/>
                  </a:lnTo>
                  <a:lnTo>
                    <a:pt x="1760020" y="2850127"/>
                  </a:lnTo>
                  <a:lnTo>
                    <a:pt x="1744125" y="2853064"/>
                  </a:lnTo>
                  <a:lnTo>
                    <a:pt x="1788940" y="2853064"/>
                  </a:lnTo>
                  <a:lnTo>
                    <a:pt x="1794962" y="2845880"/>
                  </a:lnTo>
                  <a:lnTo>
                    <a:pt x="1800505" y="2835615"/>
                  </a:lnTo>
                  <a:lnTo>
                    <a:pt x="1803831" y="2824341"/>
                  </a:lnTo>
                  <a:lnTo>
                    <a:pt x="1804940" y="2812060"/>
                  </a:lnTo>
                  <a:lnTo>
                    <a:pt x="1803831" y="2799779"/>
                  </a:lnTo>
                  <a:lnTo>
                    <a:pt x="1800505" y="2788506"/>
                  </a:lnTo>
                  <a:lnTo>
                    <a:pt x="1794962" y="2778241"/>
                  </a:lnTo>
                  <a:lnTo>
                    <a:pt x="1788940" y="2771056"/>
                  </a:lnTo>
                  <a:close/>
                </a:path>
                <a:path w="15786100" h="5746115">
                  <a:moveTo>
                    <a:pt x="1853087" y="2773821"/>
                  </a:moveTo>
                  <a:lnTo>
                    <a:pt x="1833045" y="2773821"/>
                  </a:lnTo>
                  <a:lnTo>
                    <a:pt x="1833045" y="2869650"/>
                  </a:lnTo>
                  <a:lnTo>
                    <a:pt x="1853087" y="2869650"/>
                  </a:lnTo>
                  <a:lnTo>
                    <a:pt x="1853087" y="2773821"/>
                  </a:lnTo>
                  <a:close/>
                </a:path>
                <a:path w="15786100" h="5746115">
                  <a:moveTo>
                    <a:pt x="1883494" y="2754471"/>
                  </a:moveTo>
                  <a:lnTo>
                    <a:pt x="1814617" y="2754471"/>
                  </a:lnTo>
                  <a:lnTo>
                    <a:pt x="1814617" y="2773821"/>
                  </a:lnTo>
                  <a:lnTo>
                    <a:pt x="1883494" y="2773821"/>
                  </a:lnTo>
                  <a:lnTo>
                    <a:pt x="1883494" y="2754471"/>
                  </a:lnTo>
                  <a:close/>
                </a:path>
                <a:path w="15786100" h="5746115">
                  <a:moveTo>
                    <a:pt x="1883494" y="2705447"/>
                  </a:moveTo>
                  <a:lnTo>
                    <a:pt x="1871991" y="2705447"/>
                  </a:lnTo>
                  <a:lnTo>
                    <a:pt x="1861898" y="2707189"/>
                  </a:lnTo>
                  <a:lnTo>
                    <a:pt x="1833852" y="2740088"/>
                  </a:lnTo>
                  <a:lnTo>
                    <a:pt x="1833045" y="2751015"/>
                  </a:lnTo>
                  <a:lnTo>
                    <a:pt x="1833045" y="2754471"/>
                  </a:lnTo>
                  <a:lnTo>
                    <a:pt x="1853087" y="2754471"/>
                  </a:lnTo>
                  <a:lnTo>
                    <a:pt x="1853087" y="2751015"/>
                  </a:lnTo>
                  <a:lnTo>
                    <a:pt x="1854987" y="2738576"/>
                  </a:lnTo>
                  <a:lnTo>
                    <a:pt x="1860689" y="2730053"/>
                  </a:lnTo>
                  <a:lnTo>
                    <a:pt x="1870191" y="2725445"/>
                  </a:lnTo>
                  <a:lnTo>
                    <a:pt x="1883494" y="2724754"/>
                  </a:lnTo>
                  <a:lnTo>
                    <a:pt x="1883494" y="2705447"/>
                  </a:lnTo>
                  <a:close/>
                </a:path>
                <a:path w="15786100" h="5746115">
                  <a:moveTo>
                    <a:pt x="2034435" y="2705404"/>
                  </a:moveTo>
                  <a:lnTo>
                    <a:pt x="1986708" y="2719139"/>
                  </a:lnTo>
                  <a:lnTo>
                    <a:pt x="1955883" y="2756717"/>
                  </a:lnTo>
                  <a:lnTo>
                    <a:pt x="1949893" y="2789024"/>
                  </a:lnTo>
                  <a:lnTo>
                    <a:pt x="1951391" y="2805869"/>
                  </a:lnTo>
                  <a:lnTo>
                    <a:pt x="1973851" y="2848457"/>
                  </a:lnTo>
                  <a:lnTo>
                    <a:pt x="2017259" y="2871133"/>
                  </a:lnTo>
                  <a:lnTo>
                    <a:pt x="2034896" y="2872645"/>
                  </a:lnTo>
                  <a:lnTo>
                    <a:pt x="2051871" y="2871349"/>
                  </a:lnTo>
                  <a:lnTo>
                    <a:pt x="2067089" y="2867462"/>
                  </a:lnTo>
                  <a:lnTo>
                    <a:pt x="2080551" y="2860983"/>
                  </a:lnTo>
                  <a:lnTo>
                    <a:pt x="2092256" y="2851913"/>
                  </a:lnTo>
                  <a:lnTo>
                    <a:pt x="2092452" y="2851682"/>
                  </a:lnTo>
                  <a:lnTo>
                    <a:pt x="2035126" y="2851682"/>
                  </a:lnTo>
                  <a:lnTo>
                    <a:pt x="2021607" y="2850559"/>
                  </a:lnTo>
                  <a:lnTo>
                    <a:pt x="1981064" y="2824183"/>
                  </a:lnTo>
                  <a:lnTo>
                    <a:pt x="1971087" y="2789024"/>
                  </a:lnTo>
                  <a:lnTo>
                    <a:pt x="1972195" y="2776211"/>
                  </a:lnTo>
                  <a:lnTo>
                    <a:pt x="1998312" y="2736373"/>
                  </a:lnTo>
                  <a:lnTo>
                    <a:pt x="2034205" y="2726136"/>
                  </a:lnTo>
                  <a:lnTo>
                    <a:pt x="2089132" y="2726136"/>
                  </a:lnTo>
                  <a:lnTo>
                    <a:pt x="2084236" y="2721961"/>
                  </a:lnTo>
                  <a:lnTo>
                    <a:pt x="2075439" y="2716231"/>
                  </a:lnTo>
                  <a:lnTo>
                    <a:pt x="2065909" y="2711509"/>
                  </a:lnTo>
                  <a:lnTo>
                    <a:pt x="2055859" y="2708111"/>
                  </a:lnTo>
                  <a:lnTo>
                    <a:pt x="2045378" y="2706081"/>
                  </a:lnTo>
                  <a:lnTo>
                    <a:pt x="2034435" y="2705404"/>
                  </a:lnTo>
                  <a:close/>
                </a:path>
                <a:path w="15786100" h="5746115">
                  <a:moveTo>
                    <a:pt x="2113909" y="2789716"/>
                  </a:moveTo>
                  <a:lnTo>
                    <a:pt x="2033284" y="2789716"/>
                  </a:lnTo>
                  <a:lnTo>
                    <a:pt x="2033284" y="2809066"/>
                  </a:lnTo>
                  <a:lnTo>
                    <a:pt x="2092486" y="2809066"/>
                  </a:lnTo>
                  <a:lnTo>
                    <a:pt x="2090139" y="2818078"/>
                  </a:lnTo>
                  <a:lnTo>
                    <a:pt x="2057011" y="2848745"/>
                  </a:lnTo>
                  <a:lnTo>
                    <a:pt x="2035126" y="2851682"/>
                  </a:lnTo>
                  <a:lnTo>
                    <a:pt x="2092452" y="2851682"/>
                  </a:lnTo>
                  <a:lnTo>
                    <a:pt x="2101729" y="2840769"/>
                  </a:lnTo>
                  <a:lnTo>
                    <a:pt x="2108496" y="2828301"/>
                  </a:lnTo>
                  <a:lnTo>
                    <a:pt x="2112556" y="2814508"/>
                  </a:lnTo>
                  <a:lnTo>
                    <a:pt x="2113909" y="2799391"/>
                  </a:lnTo>
                  <a:lnTo>
                    <a:pt x="2113909" y="2789716"/>
                  </a:lnTo>
                  <a:close/>
                </a:path>
                <a:path w="15786100" h="5746115">
                  <a:moveTo>
                    <a:pt x="2089132" y="2726136"/>
                  </a:moveTo>
                  <a:lnTo>
                    <a:pt x="2034205" y="2726136"/>
                  </a:lnTo>
                  <a:lnTo>
                    <a:pt x="2042426" y="2726640"/>
                  </a:lnTo>
                  <a:lnTo>
                    <a:pt x="2050273" y="2728152"/>
                  </a:lnTo>
                  <a:lnTo>
                    <a:pt x="2085806" y="2755162"/>
                  </a:lnTo>
                  <a:lnTo>
                    <a:pt x="2104234" y="2744335"/>
                  </a:lnTo>
                  <a:lnTo>
                    <a:pt x="2098634" y="2736013"/>
                  </a:lnTo>
                  <a:lnTo>
                    <a:pt x="2091968" y="2728555"/>
                  </a:lnTo>
                  <a:lnTo>
                    <a:pt x="2089132" y="2726136"/>
                  </a:lnTo>
                  <a:close/>
                </a:path>
                <a:path w="15786100" h="5746115">
                  <a:moveTo>
                    <a:pt x="2202848" y="2708399"/>
                  </a:moveTo>
                  <a:lnTo>
                    <a:pt x="2139960" y="2708399"/>
                  </a:lnTo>
                  <a:lnTo>
                    <a:pt x="2139960" y="2869650"/>
                  </a:lnTo>
                  <a:lnTo>
                    <a:pt x="2202848" y="2869650"/>
                  </a:lnTo>
                  <a:lnTo>
                    <a:pt x="2218613" y="2868196"/>
                  </a:lnTo>
                  <a:lnTo>
                    <a:pt x="2232968" y="2863834"/>
                  </a:lnTo>
                  <a:lnTo>
                    <a:pt x="2245911" y="2856563"/>
                  </a:lnTo>
                  <a:lnTo>
                    <a:pt x="2254051" y="2849379"/>
                  </a:lnTo>
                  <a:lnTo>
                    <a:pt x="2161383" y="2849379"/>
                  </a:lnTo>
                  <a:lnTo>
                    <a:pt x="2161383" y="2728670"/>
                  </a:lnTo>
                  <a:lnTo>
                    <a:pt x="2253825" y="2728670"/>
                  </a:lnTo>
                  <a:lnTo>
                    <a:pt x="2245911" y="2721616"/>
                  </a:lnTo>
                  <a:lnTo>
                    <a:pt x="2232968" y="2714273"/>
                  </a:lnTo>
                  <a:lnTo>
                    <a:pt x="2218613" y="2709867"/>
                  </a:lnTo>
                  <a:lnTo>
                    <a:pt x="2202848" y="2708399"/>
                  </a:lnTo>
                  <a:close/>
                </a:path>
                <a:path w="15786100" h="5746115">
                  <a:moveTo>
                    <a:pt x="2253825" y="2728670"/>
                  </a:moveTo>
                  <a:lnTo>
                    <a:pt x="2202848" y="2728670"/>
                  </a:lnTo>
                  <a:lnTo>
                    <a:pt x="2214611" y="2729750"/>
                  </a:lnTo>
                  <a:lnTo>
                    <a:pt x="2225250" y="2732990"/>
                  </a:lnTo>
                  <a:lnTo>
                    <a:pt x="2254909" y="2765355"/>
                  </a:lnTo>
                  <a:lnTo>
                    <a:pt x="2258825" y="2789024"/>
                  </a:lnTo>
                  <a:lnTo>
                    <a:pt x="2257846" y="2801392"/>
                  </a:lnTo>
                  <a:lnTo>
                    <a:pt x="2234767" y="2839660"/>
                  </a:lnTo>
                  <a:lnTo>
                    <a:pt x="2202848" y="2849379"/>
                  </a:lnTo>
                  <a:lnTo>
                    <a:pt x="2254051" y="2849379"/>
                  </a:lnTo>
                  <a:lnTo>
                    <a:pt x="2277960" y="2805308"/>
                  </a:lnTo>
                  <a:lnTo>
                    <a:pt x="2279327" y="2789024"/>
                  </a:lnTo>
                  <a:lnTo>
                    <a:pt x="2277960" y="2772755"/>
                  </a:lnTo>
                  <a:lnTo>
                    <a:pt x="2273856" y="2757811"/>
                  </a:lnTo>
                  <a:lnTo>
                    <a:pt x="2267018" y="2744191"/>
                  </a:lnTo>
                  <a:lnTo>
                    <a:pt x="2257443" y="2731895"/>
                  </a:lnTo>
                  <a:lnTo>
                    <a:pt x="2253825" y="2728670"/>
                  </a:lnTo>
                  <a:close/>
                </a:path>
                <a:path w="15786100" h="5746115">
                  <a:moveTo>
                    <a:pt x="2363817" y="2708399"/>
                  </a:moveTo>
                  <a:lnTo>
                    <a:pt x="2305306" y="2708399"/>
                  </a:lnTo>
                  <a:lnTo>
                    <a:pt x="2305306" y="2869650"/>
                  </a:lnTo>
                  <a:lnTo>
                    <a:pt x="2326729" y="2869650"/>
                  </a:lnTo>
                  <a:lnTo>
                    <a:pt x="2326729" y="2812060"/>
                  </a:lnTo>
                  <a:lnTo>
                    <a:pt x="2363817" y="2812060"/>
                  </a:lnTo>
                  <a:lnTo>
                    <a:pt x="2400905" y="2797087"/>
                  </a:lnTo>
                  <a:lnTo>
                    <a:pt x="2405098" y="2792019"/>
                  </a:lnTo>
                  <a:lnTo>
                    <a:pt x="2326729" y="2792019"/>
                  </a:lnTo>
                  <a:lnTo>
                    <a:pt x="2326729" y="2728440"/>
                  </a:lnTo>
                  <a:lnTo>
                    <a:pt x="2405144" y="2728440"/>
                  </a:lnTo>
                  <a:lnTo>
                    <a:pt x="2400905" y="2723372"/>
                  </a:lnTo>
                  <a:lnTo>
                    <a:pt x="2393058" y="2716821"/>
                  </a:lnTo>
                  <a:lnTo>
                    <a:pt x="2384261" y="2712142"/>
                  </a:lnTo>
                  <a:lnTo>
                    <a:pt x="2374514" y="2709335"/>
                  </a:lnTo>
                  <a:lnTo>
                    <a:pt x="2363817" y="2708399"/>
                  </a:lnTo>
                  <a:close/>
                </a:path>
                <a:path w="15786100" h="5746115">
                  <a:moveTo>
                    <a:pt x="2405144" y="2728440"/>
                  </a:moveTo>
                  <a:lnTo>
                    <a:pt x="2372724" y="2728440"/>
                  </a:lnTo>
                  <a:lnTo>
                    <a:pt x="2380096" y="2731435"/>
                  </a:lnTo>
                  <a:lnTo>
                    <a:pt x="2391767" y="2743413"/>
                  </a:lnTo>
                  <a:lnTo>
                    <a:pt x="2394685" y="2751015"/>
                  </a:lnTo>
                  <a:lnTo>
                    <a:pt x="2394685" y="2769290"/>
                  </a:lnTo>
                  <a:lnTo>
                    <a:pt x="2391767" y="2776892"/>
                  </a:lnTo>
                  <a:lnTo>
                    <a:pt x="2385932" y="2783035"/>
                  </a:lnTo>
                  <a:lnTo>
                    <a:pt x="2380096" y="2789024"/>
                  </a:lnTo>
                  <a:lnTo>
                    <a:pt x="2372724" y="2792019"/>
                  </a:lnTo>
                  <a:lnTo>
                    <a:pt x="2405098" y="2792019"/>
                  </a:lnTo>
                  <a:lnTo>
                    <a:pt x="2407456" y="2789169"/>
                  </a:lnTo>
                  <a:lnTo>
                    <a:pt x="2412135" y="2780386"/>
                  </a:lnTo>
                  <a:lnTo>
                    <a:pt x="2414943" y="2770740"/>
                  </a:lnTo>
                  <a:lnTo>
                    <a:pt x="2415878" y="2760229"/>
                  </a:lnTo>
                  <a:lnTo>
                    <a:pt x="2415065" y="2751015"/>
                  </a:lnTo>
                  <a:lnTo>
                    <a:pt x="2414943" y="2749633"/>
                  </a:lnTo>
                  <a:lnTo>
                    <a:pt x="2412135" y="2739958"/>
                  </a:lnTo>
                  <a:lnTo>
                    <a:pt x="2407579" y="2731435"/>
                  </a:lnTo>
                  <a:lnTo>
                    <a:pt x="2407456" y="2731204"/>
                  </a:lnTo>
                  <a:lnTo>
                    <a:pt x="2405144" y="2728440"/>
                  </a:lnTo>
                  <a:close/>
                </a:path>
                <a:path w="15786100" h="5746115">
                  <a:moveTo>
                    <a:pt x="2525493" y="2773821"/>
                  </a:moveTo>
                  <a:lnTo>
                    <a:pt x="2505452" y="2773821"/>
                  </a:lnTo>
                  <a:lnTo>
                    <a:pt x="2505452" y="2869650"/>
                  </a:lnTo>
                  <a:lnTo>
                    <a:pt x="2525493" y="2869650"/>
                  </a:lnTo>
                  <a:lnTo>
                    <a:pt x="2525493" y="2773821"/>
                  </a:lnTo>
                  <a:close/>
                </a:path>
                <a:path w="15786100" h="5746115">
                  <a:moveTo>
                    <a:pt x="2555901" y="2754471"/>
                  </a:moveTo>
                  <a:lnTo>
                    <a:pt x="2487023" y="2754471"/>
                  </a:lnTo>
                  <a:lnTo>
                    <a:pt x="2487023" y="2773821"/>
                  </a:lnTo>
                  <a:lnTo>
                    <a:pt x="2555901" y="2773821"/>
                  </a:lnTo>
                  <a:lnTo>
                    <a:pt x="2555901" y="2754471"/>
                  </a:lnTo>
                  <a:close/>
                </a:path>
                <a:path w="15786100" h="5746115">
                  <a:moveTo>
                    <a:pt x="2555901" y="2705447"/>
                  </a:moveTo>
                  <a:lnTo>
                    <a:pt x="2544397" y="2705447"/>
                  </a:lnTo>
                  <a:lnTo>
                    <a:pt x="2534305" y="2707189"/>
                  </a:lnTo>
                  <a:lnTo>
                    <a:pt x="2506258" y="2740088"/>
                  </a:lnTo>
                  <a:lnTo>
                    <a:pt x="2505452" y="2751015"/>
                  </a:lnTo>
                  <a:lnTo>
                    <a:pt x="2505452" y="2754471"/>
                  </a:lnTo>
                  <a:lnTo>
                    <a:pt x="2525493" y="2754471"/>
                  </a:lnTo>
                  <a:lnTo>
                    <a:pt x="2525493" y="2751015"/>
                  </a:lnTo>
                  <a:lnTo>
                    <a:pt x="2527394" y="2738576"/>
                  </a:lnTo>
                  <a:lnTo>
                    <a:pt x="2533095" y="2730053"/>
                  </a:lnTo>
                  <a:lnTo>
                    <a:pt x="2542598" y="2725445"/>
                  </a:lnTo>
                  <a:lnTo>
                    <a:pt x="2555901" y="2724754"/>
                  </a:lnTo>
                  <a:lnTo>
                    <a:pt x="2555901" y="2705447"/>
                  </a:lnTo>
                  <a:close/>
                </a:path>
                <a:path w="15786100" h="5746115">
                  <a:moveTo>
                    <a:pt x="2618996" y="2751476"/>
                  </a:moveTo>
                  <a:lnTo>
                    <a:pt x="2575919" y="2768983"/>
                  </a:lnTo>
                  <a:lnTo>
                    <a:pt x="2558411" y="2812060"/>
                  </a:lnTo>
                  <a:lnTo>
                    <a:pt x="2559506" y="2824341"/>
                  </a:lnTo>
                  <a:lnTo>
                    <a:pt x="2585263" y="2862797"/>
                  </a:lnTo>
                  <a:lnTo>
                    <a:pt x="2618996" y="2872645"/>
                  </a:lnTo>
                  <a:lnTo>
                    <a:pt x="2631191" y="2871551"/>
                  </a:lnTo>
                  <a:lnTo>
                    <a:pt x="2642435" y="2868268"/>
                  </a:lnTo>
                  <a:lnTo>
                    <a:pt x="2652729" y="2862797"/>
                  </a:lnTo>
                  <a:lnTo>
                    <a:pt x="2662073" y="2855138"/>
                  </a:lnTo>
                  <a:lnTo>
                    <a:pt x="2663811" y="2853064"/>
                  </a:lnTo>
                  <a:lnTo>
                    <a:pt x="2618996" y="2853064"/>
                  </a:lnTo>
                  <a:lnTo>
                    <a:pt x="2610804" y="2852330"/>
                  </a:lnTo>
                  <a:lnTo>
                    <a:pt x="2579187" y="2820454"/>
                  </a:lnTo>
                  <a:lnTo>
                    <a:pt x="2578453" y="2812060"/>
                  </a:lnTo>
                  <a:lnTo>
                    <a:pt x="2579187" y="2803667"/>
                  </a:lnTo>
                  <a:lnTo>
                    <a:pt x="2603274" y="2773993"/>
                  </a:lnTo>
                  <a:lnTo>
                    <a:pt x="2618996" y="2771056"/>
                  </a:lnTo>
                  <a:lnTo>
                    <a:pt x="2663811" y="2771056"/>
                  </a:lnTo>
                  <a:lnTo>
                    <a:pt x="2662073" y="2768983"/>
                  </a:lnTo>
                  <a:lnTo>
                    <a:pt x="2652729" y="2761324"/>
                  </a:lnTo>
                  <a:lnTo>
                    <a:pt x="2642435" y="2755853"/>
                  </a:lnTo>
                  <a:lnTo>
                    <a:pt x="2631191" y="2752570"/>
                  </a:lnTo>
                  <a:lnTo>
                    <a:pt x="2618996" y="2751476"/>
                  </a:lnTo>
                  <a:close/>
                </a:path>
                <a:path w="15786100" h="5746115">
                  <a:moveTo>
                    <a:pt x="2663811" y="2771056"/>
                  </a:moveTo>
                  <a:lnTo>
                    <a:pt x="2618996" y="2771056"/>
                  </a:lnTo>
                  <a:lnTo>
                    <a:pt x="2627289" y="2771791"/>
                  </a:lnTo>
                  <a:lnTo>
                    <a:pt x="2634891" y="2773993"/>
                  </a:lnTo>
                  <a:lnTo>
                    <a:pt x="2659035" y="2803667"/>
                  </a:lnTo>
                  <a:lnTo>
                    <a:pt x="2659770" y="2812060"/>
                  </a:lnTo>
                  <a:lnTo>
                    <a:pt x="2659035" y="2820454"/>
                  </a:lnTo>
                  <a:lnTo>
                    <a:pt x="2634891" y="2850127"/>
                  </a:lnTo>
                  <a:lnTo>
                    <a:pt x="2618996" y="2853064"/>
                  </a:lnTo>
                  <a:lnTo>
                    <a:pt x="2663811" y="2853064"/>
                  </a:lnTo>
                  <a:lnTo>
                    <a:pt x="2669833" y="2845880"/>
                  </a:lnTo>
                  <a:lnTo>
                    <a:pt x="2675376" y="2835615"/>
                  </a:lnTo>
                  <a:lnTo>
                    <a:pt x="2678702" y="2824341"/>
                  </a:lnTo>
                  <a:lnTo>
                    <a:pt x="2679811" y="2812060"/>
                  </a:lnTo>
                  <a:lnTo>
                    <a:pt x="2678702" y="2799779"/>
                  </a:lnTo>
                  <a:lnTo>
                    <a:pt x="2675376" y="2788506"/>
                  </a:lnTo>
                  <a:lnTo>
                    <a:pt x="2669833" y="2778241"/>
                  </a:lnTo>
                  <a:lnTo>
                    <a:pt x="2663811" y="2771056"/>
                  </a:lnTo>
                  <a:close/>
                </a:path>
                <a:path w="15786100" h="5746115">
                  <a:moveTo>
                    <a:pt x="2723478" y="2754471"/>
                  </a:moveTo>
                  <a:lnTo>
                    <a:pt x="2703437" y="2754471"/>
                  </a:lnTo>
                  <a:lnTo>
                    <a:pt x="2703437" y="2869650"/>
                  </a:lnTo>
                  <a:lnTo>
                    <a:pt x="2723478" y="2869650"/>
                  </a:lnTo>
                  <a:lnTo>
                    <a:pt x="2723478" y="2808605"/>
                  </a:lnTo>
                  <a:lnTo>
                    <a:pt x="2724141" y="2799808"/>
                  </a:lnTo>
                  <a:lnTo>
                    <a:pt x="2751204" y="2773821"/>
                  </a:lnTo>
                  <a:lnTo>
                    <a:pt x="2723478" y="2773821"/>
                  </a:lnTo>
                  <a:lnTo>
                    <a:pt x="2723478" y="2754471"/>
                  </a:lnTo>
                  <a:close/>
                </a:path>
                <a:path w="15786100" h="5746115">
                  <a:moveTo>
                    <a:pt x="2759415" y="2752397"/>
                  </a:moveTo>
                  <a:lnTo>
                    <a:pt x="2747407" y="2753736"/>
                  </a:lnTo>
                  <a:lnTo>
                    <a:pt x="2737415" y="2757753"/>
                  </a:lnTo>
                  <a:lnTo>
                    <a:pt x="2729439" y="2764448"/>
                  </a:lnTo>
                  <a:lnTo>
                    <a:pt x="2723478" y="2773821"/>
                  </a:lnTo>
                  <a:lnTo>
                    <a:pt x="2751204" y="2773821"/>
                  </a:lnTo>
                  <a:lnTo>
                    <a:pt x="2752302" y="2773590"/>
                  </a:lnTo>
                  <a:lnTo>
                    <a:pt x="2759415" y="2773360"/>
                  </a:lnTo>
                  <a:lnTo>
                    <a:pt x="2759415" y="2752397"/>
                  </a:lnTo>
                  <a:close/>
                </a:path>
                <a:path w="15786100" h="5746115">
                  <a:moveTo>
                    <a:pt x="2799065" y="2754471"/>
                  </a:moveTo>
                  <a:lnTo>
                    <a:pt x="2779024" y="2754471"/>
                  </a:lnTo>
                  <a:lnTo>
                    <a:pt x="2779024" y="2869650"/>
                  </a:lnTo>
                  <a:lnTo>
                    <a:pt x="2799065" y="2869650"/>
                  </a:lnTo>
                  <a:lnTo>
                    <a:pt x="2799065" y="2805610"/>
                  </a:lnTo>
                  <a:lnTo>
                    <a:pt x="2799545" y="2798008"/>
                  </a:lnTo>
                  <a:lnTo>
                    <a:pt x="2820105" y="2770596"/>
                  </a:lnTo>
                  <a:lnTo>
                    <a:pt x="2866924" y="2770596"/>
                  </a:lnTo>
                  <a:lnTo>
                    <a:pt x="2866433" y="2769905"/>
                  </a:lnTo>
                  <a:lnTo>
                    <a:pt x="2799065" y="2769905"/>
                  </a:lnTo>
                  <a:lnTo>
                    <a:pt x="2799065" y="2754471"/>
                  </a:lnTo>
                  <a:close/>
                </a:path>
                <a:path w="15786100" h="5746115">
                  <a:moveTo>
                    <a:pt x="2866924" y="2770596"/>
                  </a:moveTo>
                  <a:lnTo>
                    <a:pt x="2836076" y="2770596"/>
                  </a:lnTo>
                  <a:lnTo>
                    <a:pt x="2841989" y="2773053"/>
                  </a:lnTo>
                  <a:lnTo>
                    <a:pt x="2846289" y="2777967"/>
                  </a:lnTo>
                  <a:lnTo>
                    <a:pt x="2850742" y="2782881"/>
                  </a:lnTo>
                  <a:lnTo>
                    <a:pt x="2852969" y="2789792"/>
                  </a:lnTo>
                  <a:lnTo>
                    <a:pt x="2852969" y="2869650"/>
                  </a:lnTo>
                  <a:lnTo>
                    <a:pt x="2873011" y="2869650"/>
                  </a:lnTo>
                  <a:lnTo>
                    <a:pt x="2873011" y="2805610"/>
                  </a:lnTo>
                  <a:lnTo>
                    <a:pt x="2873446" y="2798008"/>
                  </a:lnTo>
                  <a:lnTo>
                    <a:pt x="2891654" y="2771056"/>
                  </a:lnTo>
                  <a:lnTo>
                    <a:pt x="2867251" y="2771056"/>
                  </a:lnTo>
                  <a:lnTo>
                    <a:pt x="2866924" y="2770596"/>
                  </a:lnTo>
                  <a:close/>
                </a:path>
                <a:path w="15786100" h="5746115">
                  <a:moveTo>
                    <a:pt x="2939732" y="2770596"/>
                  </a:moveTo>
                  <a:lnTo>
                    <a:pt x="2909023" y="2770596"/>
                  </a:lnTo>
                  <a:lnTo>
                    <a:pt x="2915166" y="2773053"/>
                  </a:lnTo>
                  <a:lnTo>
                    <a:pt x="2924381" y="2782881"/>
                  </a:lnTo>
                  <a:lnTo>
                    <a:pt x="2926684" y="2789792"/>
                  </a:lnTo>
                  <a:lnTo>
                    <a:pt x="2926684" y="2869650"/>
                  </a:lnTo>
                  <a:lnTo>
                    <a:pt x="2946725" y="2869650"/>
                  </a:lnTo>
                  <a:lnTo>
                    <a:pt x="2946681" y="2797404"/>
                  </a:lnTo>
                  <a:lnTo>
                    <a:pt x="2939988" y="2770927"/>
                  </a:lnTo>
                  <a:lnTo>
                    <a:pt x="2939732" y="2770596"/>
                  </a:lnTo>
                  <a:close/>
                </a:path>
                <a:path w="15786100" h="5746115">
                  <a:moveTo>
                    <a:pt x="2903418" y="2751476"/>
                  </a:moveTo>
                  <a:lnTo>
                    <a:pt x="2892087" y="2752700"/>
                  </a:lnTo>
                  <a:lnTo>
                    <a:pt x="2882282" y="2756371"/>
                  </a:lnTo>
                  <a:lnTo>
                    <a:pt x="2874004" y="2762490"/>
                  </a:lnTo>
                  <a:lnTo>
                    <a:pt x="2867353" y="2770927"/>
                  </a:lnTo>
                  <a:lnTo>
                    <a:pt x="2867251" y="2771056"/>
                  </a:lnTo>
                  <a:lnTo>
                    <a:pt x="2891654" y="2771056"/>
                  </a:lnTo>
                  <a:lnTo>
                    <a:pt x="2892745" y="2770596"/>
                  </a:lnTo>
                  <a:lnTo>
                    <a:pt x="2939732" y="2770596"/>
                  </a:lnTo>
                  <a:lnTo>
                    <a:pt x="2934747" y="2764146"/>
                  </a:lnTo>
                  <a:lnTo>
                    <a:pt x="2928297" y="2758603"/>
                  </a:lnTo>
                  <a:lnTo>
                    <a:pt x="2920925" y="2754643"/>
                  </a:lnTo>
                  <a:lnTo>
                    <a:pt x="2912632" y="2752268"/>
                  </a:lnTo>
                  <a:lnTo>
                    <a:pt x="2903418" y="2751476"/>
                  </a:lnTo>
                  <a:close/>
                </a:path>
                <a:path w="15786100" h="5746115">
                  <a:moveTo>
                    <a:pt x="2833389" y="2751476"/>
                  </a:moveTo>
                  <a:lnTo>
                    <a:pt x="2822115" y="2752700"/>
                  </a:lnTo>
                  <a:lnTo>
                    <a:pt x="2822585" y="2752700"/>
                  </a:lnTo>
                  <a:lnTo>
                    <a:pt x="2813520" y="2756083"/>
                  </a:lnTo>
                  <a:lnTo>
                    <a:pt x="2805616" y="2761842"/>
                  </a:lnTo>
                  <a:lnTo>
                    <a:pt x="2799065" y="2769905"/>
                  </a:lnTo>
                  <a:lnTo>
                    <a:pt x="2866433" y="2769905"/>
                  </a:lnTo>
                  <a:lnTo>
                    <a:pt x="2861161" y="2762490"/>
                  </a:lnTo>
                  <a:lnTo>
                    <a:pt x="2853488" y="2756371"/>
                  </a:lnTo>
                  <a:lnTo>
                    <a:pt x="2844230" y="2752700"/>
                  </a:lnTo>
                  <a:lnTo>
                    <a:pt x="2833389" y="2751476"/>
                  </a:lnTo>
                  <a:close/>
                </a:path>
                <a:path w="15786100" h="5746115">
                  <a:moveTo>
                    <a:pt x="3026345" y="2751476"/>
                  </a:moveTo>
                  <a:lnTo>
                    <a:pt x="2985111" y="2769213"/>
                  </a:lnTo>
                  <a:lnTo>
                    <a:pt x="2968064" y="2812060"/>
                  </a:lnTo>
                  <a:lnTo>
                    <a:pt x="2969130" y="2824255"/>
                  </a:lnTo>
                  <a:lnTo>
                    <a:pt x="2972244" y="2835212"/>
                  </a:lnTo>
                  <a:lnTo>
                    <a:pt x="2972326" y="2835500"/>
                  </a:lnTo>
                  <a:lnTo>
                    <a:pt x="3003943" y="2868268"/>
                  </a:lnTo>
                  <a:lnTo>
                    <a:pt x="3026345" y="2872645"/>
                  </a:lnTo>
                  <a:lnTo>
                    <a:pt x="3039778" y="2871220"/>
                  </a:lnTo>
                  <a:lnTo>
                    <a:pt x="3051512" y="2866944"/>
                  </a:lnTo>
                  <a:lnTo>
                    <a:pt x="3061547" y="2859817"/>
                  </a:lnTo>
                  <a:lnTo>
                    <a:pt x="3066996" y="2853295"/>
                  </a:lnTo>
                  <a:lnTo>
                    <a:pt x="3028879" y="2853295"/>
                  </a:lnTo>
                  <a:lnTo>
                    <a:pt x="3020586" y="2852560"/>
                  </a:lnTo>
                  <a:lnTo>
                    <a:pt x="2991043" y="2828186"/>
                  </a:lnTo>
                  <a:lnTo>
                    <a:pt x="2988106" y="2812060"/>
                  </a:lnTo>
                  <a:lnTo>
                    <a:pt x="2988840" y="2803667"/>
                  </a:lnTo>
                  <a:lnTo>
                    <a:pt x="3012985" y="2773821"/>
                  </a:lnTo>
                  <a:lnTo>
                    <a:pt x="3028879" y="2770826"/>
                  </a:lnTo>
                  <a:lnTo>
                    <a:pt x="3066996" y="2770826"/>
                  </a:lnTo>
                  <a:lnTo>
                    <a:pt x="3061547" y="2764304"/>
                  </a:lnTo>
                  <a:lnTo>
                    <a:pt x="3051512" y="2757177"/>
                  </a:lnTo>
                  <a:lnTo>
                    <a:pt x="3039778" y="2752901"/>
                  </a:lnTo>
                  <a:lnTo>
                    <a:pt x="3026345" y="2751476"/>
                  </a:lnTo>
                  <a:close/>
                </a:path>
                <a:path w="15786100" h="5746115">
                  <a:moveTo>
                    <a:pt x="3089925" y="2849839"/>
                  </a:moveTo>
                  <a:lnTo>
                    <a:pt x="3069883" y="2849839"/>
                  </a:lnTo>
                  <a:lnTo>
                    <a:pt x="3069883" y="2869650"/>
                  </a:lnTo>
                  <a:lnTo>
                    <a:pt x="3089925" y="2869650"/>
                  </a:lnTo>
                  <a:lnTo>
                    <a:pt x="3089925" y="2849839"/>
                  </a:lnTo>
                  <a:close/>
                </a:path>
                <a:path w="15786100" h="5746115">
                  <a:moveTo>
                    <a:pt x="3066996" y="2770826"/>
                  </a:moveTo>
                  <a:lnTo>
                    <a:pt x="3028879" y="2770826"/>
                  </a:lnTo>
                  <a:lnTo>
                    <a:pt x="3037273" y="2771575"/>
                  </a:lnTo>
                  <a:lnTo>
                    <a:pt x="3044947" y="2773821"/>
                  </a:lnTo>
                  <a:lnTo>
                    <a:pt x="3069149" y="2803667"/>
                  </a:lnTo>
                  <a:lnTo>
                    <a:pt x="3069883" y="2812060"/>
                  </a:lnTo>
                  <a:lnTo>
                    <a:pt x="3069149" y="2820469"/>
                  </a:lnTo>
                  <a:lnTo>
                    <a:pt x="3044947" y="2850358"/>
                  </a:lnTo>
                  <a:lnTo>
                    <a:pt x="3028879" y="2853295"/>
                  </a:lnTo>
                  <a:lnTo>
                    <a:pt x="3066996" y="2853295"/>
                  </a:lnTo>
                  <a:lnTo>
                    <a:pt x="3069883" y="2849839"/>
                  </a:lnTo>
                  <a:lnTo>
                    <a:pt x="3089925" y="2849839"/>
                  </a:lnTo>
                  <a:lnTo>
                    <a:pt x="3089925" y="2774281"/>
                  </a:lnTo>
                  <a:lnTo>
                    <a:pt x="3069883" y="2774281"/>
                  </a:lnTo>
                  <a:lnTo>
                    <a:pt x="3066996" y="2770826"/>
                  </a:lnTo>
                  <a:close/>
                </a:path>
                <a:path w="15786100" h="5746115">
                  <a:moveTo>
                    <a:pt x="3089925" y="2754471"/>
                  </a:moveTo>
                  <a:lnTo>
                    <a:pt x="3069883" y="2754471"/>
                  </a:lnTo>
                  <a:lnTo>
                    <a:pt x="3069883" y="2774281"/>
                  </a:lnTo>
                  <a:lnTo>
                    <a:pt x="3089925" y="2774281"/>
                  </a:lnTo>
                  <a:lnTo>
                    <a:pt x="3089925" y="2754471"/>
                  </a:lnTo>
                  <a:close/>
                </a:path>
                <a:path w="15786100" h="5746115">
                  <a:moveTo>
                    <a:pt x="3152309" y="2773821"/>
                  </a:moveTo>
                  <a:lnTo>
                    <a:pt x="3132268" y="2773821"/>
                  </a:lnTo>
                  <a:lnTo>
                    <a:pt x="3132268" y="2836248"/>
                  </a:lnTo>
                  <a:lnTo>
                    <a:pt x="3160199" y="2870341"/>
                  </a:lnTo>
                  <a:lnTo>
                    <a:pt x="3170694" y="2870687"/>
                  </a:lnTo>
                  <a:lnTo>
                    <a:pt x="3182947" y="2869650"/>
                  </a:lnTo>
                  <a:lnTo>
                    <a:pt x="3182947" y="2852143"/>
                  </a:lnTo>
                  <a:lnTo>
                    <a:pt x="3165900" y="2852143"/>
                  </a:lnTo>
                  <a:lnTo>
                    <a:pt x="3161293" y="2851989"/>
                  </a:lnTo>
                  <a:lnTo>
                    <a:pt x="3157837" y="2850761"/>
                  </a:lnTo>
                  <a:lnTo>
                    <a:pt x="3155534" y="2848457"/>
                  </a:lnTo>
                  <a:lnTo>
                    <a:pt x="3153480" y="2846110"/>
                  </a:lnTo>
                  <a:lnTo>
                    <a:pt x="3152309" y="2841930"/>
                  </a:lnTo>
                  <a:lnTo>
                    <a:pt x="3152309" y="2773821"/>
                  </a:lnTo>
                  <a:close/>
                </a:path>
                <a:path w="15786100" h="5746115">
                  <a:moveTo>
                    <a:pt x="3182947" y="2851682"/>
                  </a:moveTo>
                  <a:lnTo>
                    <a:pt x="3176189" y="2851989"/>
                  </a:lnTo>
                  <a:lnTo>
                    <a:pt x="3170507" y="2852143"/>
                  </a:lnTo>
                  <a:lnTo>
                    <a:pt x="3182947" y="2852143"/>
                  </a:lnTo>
                  <a:lnTo>
                    <a:pt x="3182947" y="2851682"/>
                  </a:lnTo>
                  <a:close/>
                </a:path>
                <a:path w="15786100" h="5746115">
                  <a:moveTo>
                    <a:pt x="3182947" y="2754471"/>
                  </a:moveTo>
                  <a:lnTo>
                    <a:pt x="3109462" y="2754471"/>
                  </a:lnTo>
                  <a:lnTo>
                    <a:pt x="3109462" y="2773821"/>
                  </a:lnTo>
                  <a:lnTo>
                    <a:pt x="3182947" y="2773821"/>
                  </a:lnTo>
                  <a:lnTo>
                    <a:pt x="3182947" y="2754471"/>
                  </a:lnTo>
                  <a:close/>
                </a:path>
                <a:path w="15786100" h="5746115">
                  <a:moveTo>
                    <a:pt x="3152309" y="2722220"/>
                  </a:moveTo>
                  <a:lnTo>
                    <a:pt x="3132268" y="2728210"/>
                  </a:lnTo>
                  <a:lnTo>
                    <a:pt x="3132268" y="2754471"/>
                  </a:lnTo>
                  <a:lnTo>
                    <a:pt x="3152309" y="2754471"/>
                  </a:lnTo>
                  <a:lnTo>
                    <a:pt x="3152309" y="2722220"/>
                  </a:lnTo>
                  <a:close/>
                </a:path>
                <a:path w="15786100" h="5746115">
                  <a:moveTo>
                    <a:pt x="3220495" y="2706556"/>
                  </a:moveTo>
                  <a:lnTo>
                    <a:pt x="3212970" y="2706556"/>
                  </a:lnTo>
                  <a:lnTo>
                    <a:pt x="3209745" y="2707938"/>
                  </a:lnTo>
                  <a:lnTo>
                    <a:pt x="3207134" y="2710702"/>
                  </a:lnTo>
                  <a:lnTo>
                    <a:pt x="3204524" y="2713313"/>
                  </a:lnTo>
                  <a:lnTo>
                    <a:pt x="3203218" y="2716461"/>
                  </a:lnTo>
                  <a:lnTo>
                    <a:pt x="3203218" y="2723833"/>
                  </a:lnTo>
                  <a:lnTo>
                    <a:pt x="3204524" y="2726981"/>
                  </a:lnTo>
                  <a:lnTo>
                    <a:pt x="3209745" y="2732202"/>
                  </a:lnTo>
                  <a:lnTo>
                    <a:pt x="3212970" y="2733508"/>
                  </a:lnTo>
                  <a:lnTo>
                    <a:pt x="3220495" y="2733508"/>
                  </a:lnTo>
                  <a:lnTo>
                    <a:pt x="3223643" y="2732202"/>
                  </a:lnTo>
                  <a:lnTo>
                    <a:pt x="3228865" y="2726981"/>
                  </a:lnTo>
                  <a:lnTo>
                    <a:pt x="3230170" y="2723833"/>
                  </a:lnTo>
                  <a:lnTo>
                    <a:pt x="3230170" y="2716461"/>
                  </a:lnTo>
                  <a:lnTo>
                    <a:pt x="3228865" y="2713313"/>
                  </a:lnTo>
                  <a:lnTo>
                    <a:pt x="3226254" y="2710702"/>
                  </a:lnTo>
                  <a:lnTo>
                    <a:pt x="3223643" y="2707938"/>
                  </a:lnTo>
                  <a:lnTo>
                    <a:pt x="3220495" y="2706556"/>
                  </a:lnTo>
                  <a:close/>
                </a:path>
                <a:path w="15786100" h="5746115">
                  <a:moveTo>
                    <a:pt x="3226715" y="2754471"/>
                  </a:moveTo>
                  <a:lnTo>
                    <a:pt x="3206674" y="2754471"/>
                  </a:lnTo>
                  <a:lnTo>
                    <a:pt x="3206674" y="2869650"/>
                  </a:lnTo>
                  <a:lnTo>
                    <a:pt x="3226715" y="2869650"/>
                  </a:lnTo>
                  <a:lnTo>
                    <a:pt x="3226715" y="2754471"/>
                  </a:lnTo>
                  <a:close/>
                </a:path>
                <a:path w="15786100" h="5746115">
                  <a:moveTo>
                    <a:pt x="3311424" y="2751476"/>
                  </a:moveTo>
                  <a:lnTo>
                    <a:pt x="3268347" y="2768983"/>
                  </a:lnTo>
                  <a:lnTo>
                    <a:pt x="3250840" y="2812060"/>
                  </a:lnTo>
                  <a:lnTo>
                    <a:pt x="3251934" y="2824341"/>
                  </a:lnTo>
                  <a:lnTo>
                    <a:pt x="3277691" y="2862797"/>
                  </a:lnTo>
                  <a:lnTo>
                    <a:pt x="3311424" y="2872645"/>
                  </a:lnTo>
                  <a:lnTo>
                    <a:pt x="3323619" y="2871551"/>
                  </a:lnTo>
                  <a:lnTo>
                    <a:pt x="3334863" y="2868268"/>
                  </a:lnTo>
                  <a:lnTo>
                    <a:pt x="3345157" y="2862797"/>
                  </a:lnTo>
                  <a:lnTo>
                    <a:pt x="3354501" y="2855138"/>
                  </a:lnTo>
                  <a:lnTo>
                    <a:pt x="3356239" y="2853064"/>
                  </a:lnTo>
                  <a:lnTo>
                    <a:pt x="3311424" y="2853064"/>
                  </a:lnTo>
                  <a:lnTo>
                    <a:pt x="3303232" y="2852330"/>
                  </a:lnTo>
                  <a:lnTo>
                    <a:pt x="3271615" y="2820454"/>
                  </a:lnTo>
                  <a:lnTo>
                    <a:pt x="3270881" y="2812060"/>
                  </a:lnTo>
                  <a:lnTo>
                    <a:pt x="3271615" y="2803667"/>
                  </a:lnTo>
                  <a:lnTo>
                    <a:pt x="3295702" y="2773993"/>
                  </a:lnTo>
                  <a:lnTo>
                    <a:pt x="3311424" y="2771056"/>
                  </a:lnTo>
                  <a:lnTo>
                    <a:pt x="3356239" y="2771056"/>
                  </a:lnTo>
                  <a:lnTo>
                    <a:pt x="3354501" y="2768983"/>
                  </a:lnTo>
                  <a:lnTo>
                    <a:pt x="3345157" y="2761324"/>
                  </a:lnTo>
                  <a:lnTo>
                    <a:pt x="3334863" y="2755853"/>
                  </a:lnTo>
                  <a:lnTo>
                    <a:pt x="3323619" y="2752570"/>
                  </a:lnTo>
                  <a:lnTo>
                    <a:pt x="3311424" y="2751476"/>
                  </a:lnTo>
                  <a:close/>
                </a:path>
                <a:path w="15786100" h="5746115">
                  <a:moveTo>
                    <a:pt x="3356239" y="2771056"/>
                  </a:moveTo>
                  <a:lnTo>
                    <a:pt x="3311424" y="2771056"/>
                  </a:lnTo>
                  <a:lnTo>
                    <a:pt x="3319717" y="2771791"/>
                  </a:lnTo>
                  <a:lnTo>
                    <a:pt x="3327319" y="2773993"/>
                  </a:lnTo>
                  <a:lnTo>
                    <a:pt x="3351463" y="2803667"/>
                  </a:lnTo>
                  <a:lnTo>
                    <a:pt x="3352198" y="2812060"/>
                  </a:lnTo>
                  <a:lnTo>
                    <a:pt x="3351463" y="2820454"/>
                  </a:lnTo>
                  <a:lnTo>
                    <a:pt x="3327319" y="2850127"/>
                  </a:lnTo>
                  <a:lnTo>
                    <a:pt x="3311424" y="2853064"/>
                  </a:lnTo>
                  <a:lnTo>
                    <a:pt x="3356239" y="2853064"/>
                  </a:lnTo>
                  <a:lnTo>
                    <a:pt x="3362262" y="2845880"/>
                  </a:lnTo>
                  <a:lnTo>
                    <a:pt x="3367805" y="2835615"/>
                  </a:lnTo>
                  <a:lnTo>
                    <a:pt x="3371130" y="2824341"/>
                  </a:lnTo>
                  <a:lnTo>
                    <a:pt x="3372239" y="2812060"/>
                  </a:lnTo>
                  <a:lnTo>
                    <a:pt x="3371130" y="2799779"/>
                  </a:lnTo>
                  <a:lnTo>
                    <a:pt x="3367805" y="2788506"/>
                  </a:lnTo>
                  <a:lnTo>
                    <a:pt x="3362262" y="2778241"/>
                  </a:lnTo>
                  <a:lnTo>
                    <a:pt x="3356239" y="2771056"/>
                  </a:lnTo>
                  <a:close/>
                </a:path>
                <a:path w="15786100" h="5746115">
                  <a:moveTo>
                    <a:pt x="3415907" y="2754471"/>
                  </a:moveTo>
                  <a:lnTo>
                    <a:pt x="3395865" y="2754471"/>
                  </a:lnTo>
                  <a:lnTo>
                    <a:pt x="3395865" y="2869650"/>
                  </a:lnTo>
                  <a:lnTo>
                    <a:pt x="3415907" y="2869650"/>
                  </a:lnTo>
                  <a:lnTo>
                    <a:pt x="3415907" y="2808605"/>
                  </a:lnTo>
                  <a:lnTo>
                    <a:pt x="3416482" y="2799563"/>
                  </a:lnTo>
                  <a:lnTo>
                    <a:pt x="3441817" y="2771287"/>
                  </a:lnTo>
                  <a:lnTo>
                    <a:pt x="3440964" y="2771287"/>
                  </a:lnTo>
                  <a:lnTo>
                    <a:pt x="3443749" y="2771056"/>
                  </a:lnTo>
                  <a:lnTo>
                    <a:pt x="3415907" y="2771056"/>
                  </a:lnTo>
                  <a:lnTo>
                    <a:pt x="3415907" y="2754471"/>
                  </a:lnTo>
                  <a:close/>
                </a:path>
                <a:path w="15786100" h="5746115">
                  <a:moveTo>
                    <a:pt x="3490513" y="2770596"/>
                  </a:moveTo>
                  <a:lnTo>
                    <a:pt x="3458216" y="2770596"/>
                  </a:lnTo>
                  <a:lnTo>
                    <a:pt x="3465204" y="2773207"/>
                  </a:lnTo>
                  <a:lnTo>
                    <a:pt x="3470272" y="2778428"/>
                  </a:lnTo>
                  <a:lnTo>
                    <a:pt x="3475339" y="2783496"/>
                  </a:lnTo>
                  <a:lnTo>
                    <a:pt x="3477873" y="2790714"/>
                  </a:lnTo>
                  <a:lnTo>
                    <a:pt x="3477873" y="2869650"/>
                  </a:lnTo>
                  <a:lnTo>
                    <a:pt x="3497915" y="2869650"/>
                  </a:lnTo>
                  <a:lnTo>
                    <a:pt x="3497915" y="2798930"/>
                  </a:lnTo>
                  <a:lnTo>
                    <a:pt x="3497152" y="2788564"/>
                  </a:lnTo>
                  <a:lnTo>
                    <a:pt x="3494862" y="2779349"/>
                  </a:lnTo>
                  <a:lnTo>
                    <a:pt x="3491047" y="2771287"/>
                  </a:lnTo>
                  <a:lnTo>
                    <a:pt x="3490513" y="2770596"/>
                  </a:lnTo>
                  <a:close/>
                </a:path>
                <a:path w="15786100" h="5746115">
                  <a:moveTo>
                    <a:pt x="3453225" y="2751476"/>
                  </a:moveTo>
                  <a:lnTo>
                    <a:pt x="3441476" y="2752700"/>
                  </a:lnTo>
                  <a:lnTo>
                    <a:pt x="3431341" y="2756371"/>
                  </a:lnTo>
                  <a:lnTo>
                    <a:pt x="3422817" y="2762490"/>
                  </a:lnTo>
                  <a:lnTo>
                    <a:pt x="3415907" y="2771056"/>
                  </a:lnTo>
                  <a:lnTo>
                    <a:pt x="3443749" y="2771056"/>
                  </a:lnTo>
                  <a:lnTo>
                    <a:pt x="3449309" y="2770596"/>
                  </a:lnTo>
                  <a:lnTo>
                    <a:pt x="3490513" y="2770596"/>
                  </a:lnTo>
                  <a:lnTo>
                    <a:pt x="3485706" y="2764376"/>
                  </a:lnTo>
                  <a:lnTo>
                    <a:pt x="3479097" y="2758732"/>
                  </a:lnTo>
                  <a:lnTo>
                    <a:pt x="3471481" y="2754701"/>
                  </a:lnTo>
                  <a:lnTo>
                    <a:pt x="3462857" y="2752282"/>
                  </a:lnTo>
                  <a:lnTo>
                    <a:pt x="3453225" y="2751476"/>
                  </a:lnTo>
                  <a:close/>
                </a:path>
                <a:path w="15786100" h="5746115">
                  <a:moveTo>
                    <a:pt x="3627478" y="2849839"/>
                  </a:moveTo>
                  <a:lnTo>
                    <a:pt x="3603524" y="2849839"/>
                  </a:lnTo>
                  <a:lnTo>
                    <a:pt x="3611860" y="2859817"/>
                  </a:lnTo>
                  <a:lnTo>
                    <a:pt x="3621895" y="2866944"/>
                  </a:lnTo>
                  <a:lnTo>
                    <a:pt x="3633629" y="2871220"/>
                  </a:lnTo>
                  <a:lnTo>
                    <a:pt x="3647061" y="2872645"/>
                  </a:lnTo>
                  <a:lnTo>
                    <a:pt x="3658709" y="2871551"/>
                  </a:lnTo>
                  <a:lnTo>
                    <a:pt x="3669464" y="2868268"/>
                  </a:lnTo>
                  <a:lnTo>
                    <a:pt x="3679326" y="2862797"/>
                  </a:lnTo>
                  <a:lnTo>
                    <a:pt x="3688296" y="2855138"/>
                  </a:lnTo>
                  <a:lnTo>
                    <a:pt x="3689767" y="2853295"/>
                  </a:lnTo>
                  <a:lnTo>
                    <a:pt x="3644528" y="2853295"/>
                  </a:lnTo>
                  <a:lnTo>
                    <a:pt x="3636134" y="2852560"/>
                  </a:lnTo>
                  <a:lnTo>
                    <a:pt x="3628460" y="2850358"/>
                  </a:lnTo>
                  <a:lnTo>
                    <a:pt x="3627478" y="2849839"/>
                  </a:lnTo>
                  <a:close/>
                </a:path>
                <a:path w="15786100" h="5746115">
                  <a:moveTo>
                    <a:pt x="3603524" y="2708399"/>
                  </a:moveTo>
                  <a:lnTo>
                    <a:pt x="3583482" y="2708399"/>
                  </a:lnTo>
                  <a:lnTo>
                    <a:pt x="3583482" y="2869650"/>
                  </a:lnTo>
                  <a:lnTo>
                    <a:pt x="3603524" y="2869650"/>
                  </a:lnTo>
                  <a:lnTo>
                    <a:pt x="3603524" y="2849839"/>
                  </a:lnTo>
                  <a:lnTo>
                    <a:pt x="3627478" y="2849839"/>
                  </a:lnTo>
                  <a:lnTo>
                    <a:pt x="3603524" y="2812060"/>
                  </a:lnTo>
                  <a:lnTo>
                    <a:pt x="3604258" y="2803667"/>
                  </a:lnTo>
                  <a:lnTo>
                    <a:pt x="3627604" y="2774281"/>
                  </a:lnTo>
                  <a:lnTo>
                    <a:pt x="3603524" y="2774281"/>
                  </a:lnTo>
                  <a:lnTo>
                    <a:pt x="3603524" y="2708399"/>
                  </a:lnTo>
                  <a:close/>
                </a:path>
                <a:path w="15786100" h="5746115">
                  <a:moveTo>
                    <a:pt x="3689597" y="2770826"/>
                  </a:moveTo>
                  <a:lnTo>
                    <a:pt x="3644528" y="2770826"/>
                  </a:lnTo>
                  <a:lnTo>
                    <a:pt x="3652821" y="2771575"/>
                  </a:lnTo>
                  <a:lnTo>
                    <a:pt x="3660422" y="2773821"/>
                  </a:lnTo>
                  <a:lnTo>
                    <a:pt x="3684567" y="2803667"/>
                  </a:lnTo>
                  <a:lnTo>
                    <a:pt x="3685301" y="2812060"/>
                  </a:lnTo>
                  <a:lnTo>
                    <a:pt x="3684567" y="2820469"/>
                  </a:lnTo>
                  <a:lnTo>
                    <a:pt x="3660422" y="2850358"/>
                  </a:lnTo>
                  <a:lnTo>
                    <a:pt x="3644528" y="2853295"/>
                  </a:lnTo>
                  <a:lnTo>
                    <a:pt x="3689767" y="2853295"/>
                  </a:lnTo>
                  <a:lnTo>
                    <a:pt x="3695754" y="2845794"/>
                  </a:lnTo>
                  <a:lnTo>
                    <a:pt x="3701081" y="2835500"/>
                  </a:lnTo>
                  <a:lnTo>
                    <a:pt x="3704277" y="2824255"/>
                  </a:lnTo>
                  <a:lnTo>
                    <a:pt x="3705342" y="2812060"/>
                  </a:lnTo>
                  <a:lnTo>
                    <a:pt x="3704277" y="2799880"/>
                  </a:lnTo>
                  <a:lnTo>
                    <a:pt x="3701184" y="2789039"/>
                  </a:lnTo>
                  <a:lnTo>
                    <a:pt x="3701081" y="2788679"/>
                  </a:lnTo>
                  <a:lnTo>
                    <a:pt x="3695754" y="2778457"/>
                  </a:lnTo>
                  <a:lnTo>
                    <a:pt x="3689597" y="2770826"/>
                  </a:lnTo>
                  <a:close/>
                </a:path>
                <a:path w="15786100" h="5746115">
                  <a:moveTo>
                    <a:pt x="3647061" y="2751476"/>
                  </a:moveTo>
                  <a:lnTo>
                    <a:pt x="3633629" y="2752901"/>
                  </a:lnTo>
                  <a:lnTo>
                    <a:pt x="3621895" y="2757177"/>
                  </a:lnTo>
                  <a:lnTo>
                    <a:pt x="3611860" y="2764304"/>
                  </a:lnTo>
                  <a:lnTo>
                    <a:pt x="3603524" y="2774281"/>
                  </a:lnTo>
                  <a:lnTo>
                    <a:pt x="3627604" y="2774281"/>
                  </a:lnTo>
                  <a:lnTo>
                    <a:pt x="3628460" y="2773821"/>
                  </a:lnTo>
                  <a:lnTo>
                    <a:pt x="3636134" y="2771575"/>
                  </a:lnTo>
                  <a:lnTo>
                    <a:pt x="3644528" y="2770826"/>
                  </a:lnTo>
                  <a:lnTo>
                    <a:pt x="3689597" y="2770826"/>
                  </a:lnTo>
                  <a:lnTo>
                    <a:pt x="3688296" y="2769213"/>
                  </a:lnTo>
                  <a:lnTo>
                    <a:pt x="3679326" y="2761453"/>
                  </a:lnTo>
                  <a:lnTo>
                    <a:pt x="3669464" y="2755910"/>
                  </a:lnTo>
                  <a:lnTo>
                    <a:pt x="3658709" y="2752584"/>
                  </a:lnTo>
                  <a:lnTo>
                    <a:pt x="3647061" y="2751476"/>
                  </a:lnTo>
                  <a:close/>
                </a:path>
                <a:path w="15786100" h="5746115">
                  <a:moveTo>
                    <a:pt x="3732820" y="2754471"/>
                  </a:moveTo>
                  <a:lnTo>
                    <a:pt x="3711397" y="2754471"/>
                  </a:lnTo>
                  <a:lnTo>
                    <a:pt x="3761615" y="2869190"/>
                  </a:lnTo>
                  <a:lnTo>
                    <a:pt x="3759542" y="2873566"/>
                  </a:lnTo>
                  <a:lnTo>
                    <a:pt x="3753884" y="2884451"/>
                  </a:lnTo>
                  <a:lnTo>
                    <a:pt x="3746814" y="2891995"/>
                  </a:lnTo>
                  <a:lnTo>
                    <a:pt x="3738334" y="2896199"/>
                  </a:lnTo>
                  <a:lnTo>
                    <a:pt x="3728443" y="2897063"/>
                  </a:lnTo>
                  <a:lnTo>
                    <a:pt x="3728443" y="2915722"/>
                  </a:lnTo>
                  <a:lnTo>
                    <a:pt x="3765157" y="2900850"/>
                  </a:lnTo>
                  <a:lnTo>
                    <a:pt x="3791884" y="2844771"/>
                  </a:lnTo>
                  <a:lnTo>
                    <a:pt x="3771981" y="2844771"/>
                  </a:lnTo>
                  <a:lnTo>
                    <a:pt x="3732820" y="2754471"/>
                  </a:lnTo>
                  <a:close/>
                </a:path>
                <a:path w="15786100" h="5746115">
                  <a:moveTo>
                    <a:pt x="3826576" y="2754471"/>
                  </a:moveTo>
                  <a:lnTo>
                    <a:pt x="3805153" y="2754471"/>
                  </a:lnTo>
                  <a:lnTo>
                    <a:pt x="3771981" y="2844771"/>
                  </a:lnTo>
                  <a:lnTo>
                    <a:pt x="3791884" y="2844771"/>
                  </a:lnTo>
                  <a:lnTo>
                    <a:pt x="3826576" y="2754471"/>
                  </a:lnTo>
                  <a:close/>
                </a:path>
                <a:path w="15786100" h="5746115">
                  <a:moveTo>
                    <a:pt x="3914723" y="2706556"/>
                  </a:moveTo>
                  <a:lnTo>
                    <a:pt x="3907198" y="2706556"/>
                  </a:lnTo>
                  <a:lnTo>
                    <a:pt x="3903973" y="2707938"/>
                  </a:lnTo>
                  <a:lnTo>
                    <a:pt x="3901362" y="2710702"/>
                  </a:lnTo>
                  <a:lnTo>
                    <a:pt x="3898752" y="2713313"/>
                  </a:lnTo>
                  <a:lnTo>
                    <a:pt x="3897446" y="2716461"/>
                  </a:lnTo>
                  <a:lnTo>
                    <a:pt x="3897446" y="2723833"/>
                  </a:lnTo>
                  <a:lnTo>
                    <a:pt x="3898752" y="2726981"/>
                  </a:lnTo>
                  <a:lnTo>
                    <a:pt x="3903973" y="2732202"/>
                  </a:lnTo>
                  <a:lnTo>
                    <a:pt x="3907198" y="2733508"/>
                  </a:lnTo>
                  <a:lnTo>
                    <a:pt x="3914723" y="2733508"/>
                  </a:lnTo>
                  <a:lnTo>
                    <a:pt x="3917871" y="2732202"/>
                  </a:lnTo>
                  <a:lnTo>
                    <a:pt x="3923093" y="2726981"/>
                  </a:lnTo>
                  <a:lnTo>
                    <a:pt x="3924398" y="2723833"/>
                  </a:lnTo>
                  <a:lnTo>
                    <a:pt x="3924398" y="2716461"/>
                  </a:lnTo>
                  <a:lnTo>
                    <a:pt x="3923093" y="2713313"/>
                  </a:lnTo>
                  <a:lnTo>
                    <a:pt x="3920482" y="2710702"/>
                  </a:lnTo>
                  <a:lnTo>
                    <a:pt x="3917871" y="2707938"/>
                  </a:lnTo>
                  <a:lnTo>
                    <a:pt x="3914723" y="2706556"/>
                  </a:lnTo>
                  <a:close/>
                </a:path>
                <a:path w="15786100" h="5746115">
                  <a:moveTo>
                    <a:pt x="3920943" y="2754471"/>
                  </a:moveTo>
                  <a:lnTo>
                    <a:pt x="3900901" y="2754471"/>
                  </a:lnTo>
                  <a:lnTo>
                    <a:pt x="3900901" y="2869650"/>
                  </a:lnTo>
                  <a:lnTo>
                    <a:pt x="3920943" y="2869650"/>
                  </a:lnTo>
                  <a:lnTo>
                    <a:pt x="3920943" y="2754471"/>
                  </a:lnTo>
                  <a:close/>
                </a:path>
                <a:path w="15786100" h="5746115">
                  <a:moveTo>
                    <a:pt x="3971559" y="2754471"/>
                  </a:moveTo>
                  <a:lnTo>
                    <a:pt x="3951518" y="2754471"/>
                  </a:lnTo>
                  <a:lnTo>
                    <a:pt x="3951518" y="2869650"/>
                  </a:lnTo>
                  <a:lnTo>
                    <a:pt x="3971559" y="2869650"/>
                  </a:lnTo>
                  <a:lnTo>
                    <a:pt x="3971559" y="2808605"/>
                  </a:lnTo>
                  <a:lnTo>
                    <a:pt x="3972135" y="2799563"/>
                  </a:lnTo>
                  <a:lnTo>
                    <a:pt x="3997469" y="2771287"/>
                  </a:lnTo>
                  <a:lnTo>
                    <a:pt x="3996617" y="2771287"/>
                  </a:lnTo>
                  <a:lnTo>
                    <a:pt x="3999402" y="2771056"/>
                  </a:lnTo>
                  <a:lnTo>
                    <a:pt x="3971559" y="2771056"/>
                  </a:lnTo>
                  <a:lnTo>
                    <a:pt x="3971559" y="2754471"/>
                  </a:lnTo>
                  <a:close/>
                </a:path>
                <a:path w="15786100" h="5746115">
                  <a:moveTo>
                    <a:pt x="4046165" y="2770596"/>
                  </a:moveTo>
                  <a:lnTo>
                    <a:pt x="4013868" y="2770596"/>
                  </a:lnTo>
                  <a:lnTo>
                    <a:pt x="4020856" y="2773207"/>
                  </a:lnTo>
                  <a:lnTo>
                    <a:pt x="4025924" y="2778428"/>
                  </a:lnTo>
                  <a:lnTo>
                    <a:pt x="4030992" y="2783496"/>
                  </a:lnTo>
                  <a:lnTo>
                    <a:pt x="4033526" y="2790714"/>
                  </a:lnTo>
                  <a:lnTo>
                    <a:pt x="4033526" y="2869650"/>
                  </a:lnTo>
                  <a:lnTo>
                    <a:pt x="4053567" y="2869650"/>
                  </a:lnTo>
                  <a:lnTo>
                    <a:pt x="4053567" y="2798930"/>
                  </a:lnTo>
                  <a:lnTo>
                    <a:pt x="4052804" y="2788564"/>
                  </a:lnTo>
                  <a:lnTo>
                    <a:pt x="4050515" y="2779349"/>
                  </a:lnTo>
                  <a:lnTo>
                    <a:pt x="4046699" y="2771287"/>
                  </a:lnTo>
                  <a:lnTo>
                    <a:pt x="4046165" y="2770596"/>
                  </a:lnTo>
                  <a:close/>
                </a:path>
                <a:path w="15786100" h="5746115">
                  <a:moveTo>
                    <a:pt x="4008877" y="2751476"/>
                  </a:moveTo>
                  <a:lnTo>
                    <a:pt x="3997129" y="2752700"/>
                  </a:lnTo>
                  <a:lnTo>
                    <a:pt x="3986993" y="2756371"/>
                  </a:lnTo>
                  <a:lnTo>
                    <a:pt x="3978470" y="2762490"/>
                  </a:lnTo>
                  <a:lnTo>
                    <a:pt x="3971559" y="2771056"/>
                  </a:lnTo>
                  <a:lnTo>
                    <a:pt x="3999402" y="2771056"/>
                  </a:lnTo>
                  <a:lnTo>
                    <a:pt x="4004961" y="2770596"/>
                  </a:lnTo>
                  <a:lnTo>
                    <a:pt x="4046165" y="2770596"/>
                  </a:lnTo>
                  <a:lnTo>
                    <a:pt x="4041358" y="2764376"/>
                  </a:lnTo>
                  <a:lnTo>
                    <a:pt x="4034749" y="2758732"/>
                  </a:lnTo>
                  <a:lnTo>
                    <a:pt x="4027133" y="2754701"/>
                  </a:lnTo>
                  <a:lnTo>
                    <a:pt x="4018509" y="2752282"/>
                  </a:lnTo>
                  <a:lnTo>
                    <a:pt x="4008877" y="2751476"/>
                  </a:lnTo>
                  <a:close/>
                </a:path>
                <a:path w="15786100" h="5746115">
                  <a:moveTo>
                    <a:pt x="4135679" y="2751476"/>
                  </a:moveTo>
                  <a:lnTo>
                    <a:pt x="4092372" y="2768983"/>
                  </a:lnTo>
                  <a:lnTo>
                    <a:pt x="4075095" y="2812060"/>
                  </a:lnTo>
                  <a:lnTo>
                    <a:pt x="4076174" y="2824442"/>
                  </a:lnTo>
                  <a:lnTo>
                    <a:pt x="4101557" y="2862927"/>
                  </a:lnTo>
                  <a:lnTo>
                    <a:pt x="4135679" y="2872645"/>
                  </a:lnTo>
                  <a:lnTo>
                    <a:pt x="4143900" y="2872141"/>
                  </a:lnTo>
                  <a:lnTo>
                    <a:pt x="4178526" y="2854965"/>
                  </a:lnTo>
                  <a:lnTo>
                    <a:pt x="4180324" y="2852834"/>
                  </a:lnTo>
                  <a:lnTo>
                    <a:pt x="4135679" y="2852834"/>
                  </a:lnTo>
                  <a:lnTo>
                    <a:pt x="4127386" y="2852100"/>
                  </a:lnTo>
                  <a:lnTo>
                    <a:pt x="4095856" y="2820353"/>
                  </a:lnTo>
                  <a:lnTo>
                    <a:pt x="4095136" y="2812060"/>
                  </a:lnTo>
                  <a:lnTo>
                    <a:pt x="4095856" y="2803667"/>
                  </a:lnTo>
                  <a:lnTo>
                    <a:pt x="4119785" y="2773993"/>
                  </a:lnTo>
                  <a:lnTo>
                    <a:pt x="4135679" y="2771056"/>
                  </a:lnTo>
                  <a:lnTo>
                    <a:pt x="4179600" y="2771056"/>
                  </a:lnTo>
                  <a:lnTo>
                    <a:pt x="4178181" y="2769271"/>
                  </a:lnTo>
                  <a:lnTo>
                    <a:pt x="4143987" y="2751994"/>
                  </a:lnTo>
                  <a:lnTo>
                    <a:pt x="4135679" y="2751476"/>
                  </a:lnTo>
                  <a:close/>
                </a:path>
                <a:path w="15786100" h="5746115">
                  <a:moveTo>
                    <a:pt x="4170463" y="2832793"/>
                  </a:moveTo>
                  <a:lnTo>
                    <a:pt x="4143358" y="2852834"/>
                  </a:lnTo>
                  <a:lnTo>
                    <a:pt x="4180324" y="2852834"/>
                  </a:lnTo>
                  <a:lnTo>
                    <a:pt x="4183421" y="2849163"/>
                  </a:lnTo>
                  <a:lnTo>
                    <a:pt x="4187510" y="2842698"/>
                  </a:lnTo>
                  <a:lnTo>
                    <a:pt x="4170463" y="2832793"/>
                  </a:lnTo>
                  <a:close/>
                </a:path>
                <a:path w="15786100" h="5746115">
                  <a:moveTo>
                    <a:pt x="4179600" y="2771056"/>
                  </a:moveTo>
                  <a:lnTo>
                    <a:pt x="4143358" y="2771056"/>
                  </a:lnTo>
                  <a:lnTo>
                    <a:pt x="4150192" y="2772899"/>
                  </a:lnTo>
                  <a:lnTo>
                    <a:pt x="4156181" y="2776585"/>
                  </a:lnTo>
                  <a:lnTo>
                    <a:pt x="4162324" y="2780271"/>
                  </a:lnTo>
                  <a:lnTo>
                    <a:pt x="4166855" y="2785185"/>
                  </a:lnTo>
                  <a:lnTo>
                    <a:pt x="4169772" y="2791328"/>
                  </a:lnTo>
                  <a:lnTo>
                    <a:pt x="4186589" y="2781653"/>
                  </a:lnTo>
                  <a:lnTo>
                    <a:pt x="4182817" y="2775102"/>
                  </a:lnTo>
                  <a:lnTo>
                    <a:pt x="4179600" y="2771056"/>
                  </a:lnTo>
                  <a:close/>
                </a:path>
                <a:path w="15786100" h="5746115">
                  <a:moveTo>
                    <a:pt x="4259857" y="2751476"/>
                  </a:moveTo>
                  <a:lnTo>
                    <a:pt x="4216780" y="2768983"/>
                  </a:lnTo>
                  <a:lnTo>
                    <a:pt x="4199273" y="2812060"/>
                  </a:lnTo>
                  <a:lnTo>
                    <a:pt x="4200367" y="2824341"/>
                  </a:lnTo>
                  <a:lnTo>
                    <a:pt x="4226124" y="2862797"/>
                  </a:lnTo>
                  <a:lnTo>
                    <a:pt x="4259857" y="2872645"/>
                  </a:lnTo>
                  <a:lnTo>
                    <a:pt x="4272052" y="2871551"/>
                  </a:lnTo>
                  <a:lnTo>
                    <a:pt x="4283296" y="2868268"/>
                  </a:lnTo>
                  <a:lnTo>
                    <a:pt x="4293591" y="2862797"/>
                  </a:lnTo>
                  <a:lnTo>
                    <a:pt x="4302935" y="2855138"/>
                  </a:lnTo>
                  <a:lnTo>
                    <a:pt x="4304673" y="2853064"/>
                  </a:lnTo>
                  <a:lnTo>
                    <a:pt x="4259857" y="2853064"/>
                  </a:lnTo>
                  <a:lnTo>
                    <a:pt x="4251665" y="2852330"/>
                  </a:lnTo>
                  <a:lnTo>
                    <a:pt x="4220048" y="2820454"/>
                  </a:lnTo>
                  <a:lnTo>
                    <a:pt x="4219314" y="2812060"/>
                  </a:lnTo>
                  <a:lnTo>
                    <a:pt x="4220048" y="2803667"/>
                  </a:lnTo>
                  <a:lnTo>
                    <a:pt x="4244135" y="2773993"/>
                  </a:lnTo>
                  <a:lnTo>
                    <a:pt x="4259857" y="2771056"/>
                  </a:lnTo>
                  <a:lnTo>
                    <a:pt x="4304672" y="2771056"/>
                  </a:lnTo>
                  <a:lnTo>
                    <a:pt x="4302935" y="2768983"/>
                  </a:lnTo>
                  <a:lnTo>
                    <a:pt x="4293591" y="2761324"/>
                  </a:lnTo>
                  <a:lnTo>
                    <a:pt x="4283296" y="2755853"/>
                  </a:lnTo>
                  <a:lnTo>
                    <a:pt x="4272052" y="2752570"/>
                  </a:lnTo>
                  <a:lnTo>
                    <a:pt x="4259857" y="2751476"/>
                  </a:lnTo>
                  <a:close/>
                </a:path>
                <a:path w="15786100" h="5746115">
                  <a:moveTo>
                    <a:pt x="4304672" y="2771056"/>
                  </a:moveTo>
                  <a:lnTo>
                    <a:pt x="4259857" y="2771056"/>
                  </a:lnTo>
                  <a:lnTo>
                    <a:pt x="4268150" y="2771791"/>
                  </a:lnTo>
                  <a:lnTo>
                    <a:pt x="4275752" y="2773993"/>
                  </a:lnTo>
                  <a:lnTo>
                    <a:pt x="4299897" y="2803667"/>
                  </a:lnTo>
                  <a:lnTo>
                    <a:pt x="4300631" y="2812060"/>
                  </a:lnTo>
                  <a:lnTo>
                    <a:pt x="4299897" y="2820454"/>
                  </a:lnTo>
                  <a:lnTo>
                    <a:pt x="4275752" y="2850127"/>
                  </a:lnTo>
                  <a:lnTo>
                    <a:pt x="4259857" y="2853064"/>
                  </a:lnTo>
                  <a:lnTo>
                    <a:pt x="4304673" y="2853064"/>
                  </a:lnTo>
                  <a:lnTo>
                    <a:pt x="4310695" y="2845880"/>
                  </a:lnTo>
                  <a:lnTo>
                    <a:pt x="4316238" y="2835615"/>
                  </a:lnTo>
                  <a:lnTo>
                    <a:pt x="4319564" y="2824341"/>
                  </a:lnTo>
                  <a:lnTo>
                    <a:pt x="4320672" y="2812060"/>
                  </a:lnTo>
                  <a:lnTo>
                    <a:pt x="4319564" y="2799779"/>
                  </a:lnTo>
                  <a:lnTo>
                    <a:pt x="4316238" y="2788506"/>
                  </a:lnTo>
                  <a:lnTo>
                    <a:pt x="4310695" y="2778241"/>
                  </a:lnTo>
                  <a:lnTo>
                    <a:pt x="4304672" y="2771056"/>
                  </a:lnTo>
                  <a:close/>
                </a:path>
                <a:path w="15786100" h="5746115">
                  <a:moveTo>
                    <a:pt x="4364340" y="2754471"/>
                  </a:moveTo>
                  <a:lnTo>
                    <a:pt x="4344298" y="2754471"/>
                  </a:lnTo>
                  <a:lnTo>
                    <a:pt x="4344298" y="2869650"/>
                  </a:lnTo>
                  <a:lnTo>
                    <a:pt x="4364340" y="2869650"/>
                  </a:lnTo>
                  <a:lnTo>
                    <a:pt x="4364340" y="2805610"/>
                  </a:lnTo>
                  <a:lnTo>
                    <a:pt x="4364820" y="2798008"/>
                  </a:lnTo>
                  <a:lnTo>
                    <a:pt x="4385379" y="2770596"/>
                  </a:lnTo>
                  <a:lnTo>
                    <a:pt x="4432199" y="2770596"/>
                  </a:lnTo>
                  <a:lnTo>
                    <a:pt x="4431707" y="2769905"/>
                  </a:lnTo>
                  <a:lnTo>
                    <a:pt x="4364340" y="2769905"/>
                  </a:lnTo>
                  <a:lnTo>
                    <a:pt x="4364340" y="2754471"/>
                  </a:lnTo>
                  <a:close/>
                </a:path>
                <a:path w="15786100" h="5746115">
                  <a:moveTo>
                    <a:pt x="4432199" y="2770596"/>
                  </a:moveTo>
                  <a:lnTo>
                    <a:pt x="4401351" y="2770596"/>
                  </a:lnTo>
                  <a:lnTo>
                    <a:pt x="4407263" y="2773053"/>
                  </a:lnTo>
                  <a:lnTo>
                    <a:pt x="4411564" y="2777967"/>
                  </a:lnTo>
                  <a:lnTo>
                    <a:pt x="4416017" y="2782881"/>
                  </a:lnTo>
                  <a:lnTo>
                    <a:pt x="4418244" y="2789792"/>
                  </a:lnTo>
                  <a:lnTo>
                    <a:pt x="4418244" y="2869650"/>
                  </a:lnTo>
                  <a:lnTo>
                    <a:pt x="4438285" y="2869650"/>
                  </a:lnTo>
                  <a:lnTo>
                    <a:pt x="4438285" y="2805610"/>
                  </a:lnTo>
                  <a:lnTo>
                    <a:pt x="4438721" y="2798008"/>
                  </a:lnTo>
                  <a:lnTo>
                    <a:pt x="4438755" y="2797404"/>
                  </a:lnTo>
                  <a:lnTo>
                    <a:pt x="4456929" y="2771056"/>
                  </a:lnTo>
                  <a:lnTo>
                    <a:pt x="4432526" y="2771056"/>
                  </a:lnTo>
                  <a:lnTo>
                    <a:pt x="4432199" y="2770596"/>
                  </a:lnTo>
                  <a:close/>
                </a:path>
                <a:path w="15786100" h="5746115">
                  <a:moveTo>
                    <a:pt x="4505006" y="2770596"/>
                  </a:moveTo>
                  <a:lnTo>
                    <a:pt x="4474298" y="2770596"/>
                  </a:lnTo>
                  <a:lnTo>
                    <a:pt x="4480441" y="2773053"/>
                  </a:lnTo>
                  <a:lnTo>
                    <a:pt x="4489655" y="2782881"/>
                  </a:lnTo>
                  <a:lnTo>
                    <a:pt x="4491959" y="2789792"/>
                  </a:lnTo>
                  <a:lnTo>
                    <a:pt x="4491959" y="2869650"/>
                  </a:lnTo>
                  <a:lnTo>
                    <a:pt x="4512000" y="2869650"/>
                  </a:lnTo>
                  <a:lnTo>
                    <a:pt x="4511955" y="2797404"/>
                  </a:lnTo>
                  <a:lnTo>
                    <a:pt x="4505262" y="2770927"/>
                  </a:lnTo>
                  <a:lnTo>
                    <a:pt x="4505006" y="2770596"/>
                  </a:lnTo>
                  <a:close/>
                </a:path>
                <a:path w="15786100" h="5746115">
                  <a:moveTo>
                    <a:pt x="4468693" y="2751476"/>
                  </a:moveTo>
                  <a:lnTo>
                    <a:pt x="4457362" y="2752700"/>
                  </a:lnTo>
                  <a:lnTo>
                    <a:pt x="4447557" y="2756371"/>
                  </a:lnTo>
                  <a:lnTo>
                    <a:pt x="4439278" y="2762490"/>
                  </a:lnTo>
                  <a:lnTo>
                    <a:pt x="4432628" y="2770927"/>
                  </a:lnTo>
                  <a:lnTo>
                    <a:pt x="4432526" y="2771056"/>
                  </a:lnTo>
                  <a:lnTo>
                    <a:pt x="4456929" y="2771056"/>
                  </a:lnTo>
                  <a:lnTo>
                    <a:pt x="4458019" y="2770596"/>
                  </a:lnTo>
                  <a:lnTo>
                    <a:pt x="4505006" y="2770596"/>
                  </a:lnTo>
                  <a:lnTo>
                    <a:pt x="4500022" y="2764146"/>
                  </a:lnTo>
                  <a:lnTo>
                    <a:pt x="4493571" y="2758603"/>
                  </a:lnTo>
                  <a:lnTo>
                    <a:pt x="4486200" y="2754643"/>
                  </a:lnTo>
                  <a:lnTo>
                    <a:pt x="4477907" y="2752268"/>
                  </a:lnTo>
                  <a:lnTo>
                    <a:pt x="4468693" y="2751476"/>
                  </a:lnTo>
                  <a:close/>
                </a:path>
                <a:path w="15786100" h="5746115">
                  <a:moveTo>
                    <a:pt x="4398663" y="2751476"/>
                  </a:moveTo>
                  <a:lnTo>
                    <a:pt x="4387390" y="2752700"/>
                  </a:lnTo>
                  <a:lnTo>
                    <a:pt x="4387860" y="2752700"/>
                  </a:lnTo>
                  <a:lnTo>
                    <a:pt x="4378795" y="2756083"/>
                  </a:lnTo>
                  <a:lnTo>
                    <a:pt x="4370891" y="2761842"/>
                  </a:lnTo>
                  <a:lnTo>
                    <a:pt x="4364340" y="2769905"/>
                  </a:lnTo>
                  <a:lnTo>
                    <a:pt x="4431707" y="2769905"/>
                  </a:lnTo>
                  <a:lnTo>
                    <a:pt x="4426436" y="2762490"/>
                  </a:lnTo>
                  <a:lnTo>
                    <a:pt x="4418762" y="2756371"/>
                  </a:lnTo>
                  <a:lnTo>
                    <a:pt x="4409505" y="2752700"/>
                  </a:lnTo>
                  <a:lnTo>
                    <a:pt x="4398663" y="2751476"/>
                  </a:lnTo>
                  <a:close/>
                </a:path>
                <a:path w="15786100" h="5746115">
                  <a:moveTo>
                    <a:pt x="4593693" y="2751476"/>
                  </a:moveTo>
                  <a:lnTo>
                    <a:pt x="4580442" y="2752599"/>
                  </a:lnTo>
                  <a:lnTo>
                    <a:pt x="4580798" y="2752599"/>
                  </a:lnTo>
                  <a:lnTo>
                    <a:pt x="4569448" y="2755795"/>
                  </a:lnTo>
                  <a:lnTo>
                    <a:pt x="4537543" y="2788218"/>
                  </a:lnTo>
                  <a:lnTo>
                    <a:pt x="4533339" y="2812060"/>
                  </a:lnTo>
                  <a:lnTo>
                    <a:pt x="4534404" y="2824629"/>
                  </a:lnTo>
                  <a:lnTo>
                    <a:pt x="4559658" y="2863056"/>
                  </a:lnTo>
                  <a:lnTo>
                    <a:pt x="4595075" y="2872645"/>
                  </a:lnTo>
                  <a:lnTo>
                    <a:pt x="4610941" y="2871018"/>
                  </a:lnTo>
                  <a:lnTo>
                    <a:pt x="4624677" y="2866137"/>
                  </a:lnTo>
                  <a:lnTo>
                    <a:pt x="4636281" y="2858003"/>
                  </a:lnTo>
                  <a:lnTo>
                    <a:pt x="4639814" y="2853755"/>
                  </a:lnTo>
                  <a:lnTo>
                    <a:pt x="4595536" y="2853755"/>
                  </a:lnTo>
                  <a:lnTo>
                    <a:pt x="4587675" y="2853223"/>
                  </a:lnTo>
                  <a:lnTo>
                    <a:pt x="4555842" y="2828560"/>
                  </a:lnTo>
                  <a:lnTo>
                    <a:pt x="4553841" y="2821275"/>
                  </a:lnTo>
                  <a:lnTo>
                    <a:pt x="4650362" y="2821275"/>
                  </a:lnTo>
                  <a:lnTo>
                    <a:pt x="4650822" y="2818203"/>
                  </a:lnTo>
                  <a:lnTo>
                    <a:pt x="4651053" y="2815209"/>
                  </a:lnTo>
                  <a:lnTo>
                    <a:pt x="4651034" y="2812060"/>
                  </a:lnTo>
                  <a:lnTo>
                    <a:pt x="4650342" y="2803768"/>
                  </a:lnTo>
                  <a:lnTo>
                    <a:pt x="4553841" y="2803768"/>
                  </a:lnTo>
                  <a:lnTo>
                    <a:pt x="4555612" y="2796555"/>
                  </a:lnTo>
                  <a:lnTo>
                    <a:pt x="4585976" y="2770941"/>
                  </a:lnTo>
                  <a:lnTo>
                    <a:pt x="4593693" y="2770365"/>
                  </a:lnTo>
                  <a:lnTo>
                    <a:pt x="4635624" y="2770365"/>
                  </a:lnTo>
                  <a:lnTo>
                    <a:pt x="4634928" y="2769444"/>
                  </a:lnTo>
                  <a:lnTo>
                    <a:pt x="4626390" y="2761583"/>
                  </a:lnTo>
                  <a:lnTo>
                    <a:pt x="4616672" y="2755968"/>
                  </a:lnTo>
                  <a:lnTo>
                    <a:pt x="4605773" y="2752599"/>
                  </a:lnTo>
                  <a:lnTo>
                    <a:pt x="4593693" y="2751476"/>
                  </a:lnTo>
                  <a:close/>
                </a:path>
                <a:path w="15786100" h="5746115">
                  <a:moveTo>
                    <a:pt x="4628708" y="2836939"/>
                  </a:moveTo>
                  <a:lnTo>
                    <a:pt x="4622747" y="2844296"/>
                  </a:lnTo>
                  <a:lnTo>
                    <a:pt x="4615232" y="2849551"/>
                  </a:lnTo>
                  <a:lnTo>
                    <a:pt x="4606161" y="2852704"/>
                  </a:lnTo>
                  <a:lnTo>
                    <a:pt x="4595536" y="2853755"/>
                  </a:lnTo>
                  <a:lnTo>
                    <a:pt x="4639814" y="2853755"/>
                  </a:lnTo>
                  <a:lnTo>
                    <a:pt x="4645754" y="2846614"/>
                  </a:lnTo>
                  <a:lnTo>
                    <a:pt x="4628708" y="2836939"/>
                  </a:lnTo>
                  <a:close/>
                </a:path>
                <a:path w="15786100" h="5746115">
                  <a:moveTo>
                    <a:pt x="4635624" y="2770365"/>
                  </a:moveTo>
                  <a:lnTo>
                    <a:pt x="4593693" y="2770365"/>
                  </a:lnTo>
                  <a:lnTo>
                    <a:pt x="4600931" y="2770941"/>
                  </a:lnTo>
                  <a:lnTo>
                    <a:pt x="4600557" y="2770941"/>
                  </a:lnTo>
                  <a:lnTo>
                    <a:pt x="4630781" y="2803768"/>
                  </a:lnTo>
                  <a:lnTo>
                    <a:pt x="4650342" y="2803768"/>
                  </a:lnTo>
                  <a:lnTo>
                    <a:pt x="4641351" y="2777939"/>
                  </a:lnTo>
                  <a:lnTo>
                    <a:pt x="4635624" y="2770365"/>
                  </a:lnTo>
                  <a:close/>
                </a:path>
                <a:path w="15786100" h="5746115">
                  <a:moveTo>
                    <a:pt x="4741816" y="2835787"/>
                  </a:moveTo>
                  <a:lnTo>
                    <a:pt x="4724539" y="2845693"/>
                  </a:lnTo>
                  <a:lnTo>
                    <a:pt x="4727505" y="2851495"/>
                  </a:lnTo>
                  <a:lnTo>
                    <a:pt x="4731335" y="2856693"/>
                  </a:lnTo>
                  <a:lnTo>
                    <a:pt x="4770381" y="2872645"/>
                  </a:lnTo>
                  <a:lnTo>
                    <a:pt x="4779394" y="2872055"/>
                  </a:lnTo>
                  <a:lnTo>
                    <a:pt x="4809398" y="2853755"/>
                  </a:lnTo>
                  <a:lnTo>
                    <a:pt x="4763316" y="2853755"/>
                  </a:lnTo>
                  <a:lnTo>
                    <a:pt x="4757466" y="2852201"/>
                  </a:lnTo>
                  <a:lnTo>
                    <a:pt x="4756232" y="2851495"/>
                  </a:lnTo>
                  <a:lnTo>
                    <a:pt x="4747114" y="2845693"/>
                  </a:lnTo>
                  <a:lnTo>
                    <a:pt x="4743659" y="2841316"/>
                  </a:lnTo>
                  <a:lnTo>
                    <a:pt x="4741816" y="2835787"/>
                  </a:lnTo>
                  <a:close/>
                </a:path>
                <a:path w="15786100" h="5746115">
                  <a:moveTo>
                    <a:pt x="4769459" y="2751476"/>
                  </a:moveTo>
                  <a:lnTo>
                    <a:pt x="4731565" y="2772151"/>
                  </a:lnTo>
                  <a:lnTo>
                    <a:pt x="4728740" y="2793632"/>
                  </a:lnTo>
                  <a:lnTo>
                    <a:pt x="4730912" y="2799775"/>
                  </a:lnTo>
                  <a:lnTo>
                    <a:pt x="4764084" y="2819355"/>
                  </a:lnTo>
                  <a:lnTo>
                    <a:pt x="4776677" y="2822580"/>
                  </a:lnTo>
                  <a:lnTo>
                    <a:pt x="4782052" y="2824730"/>
                  </a:lnTo>
                  <a:lnTo>
                    <a:pt x="4786506" y="2827495"/>
                  </a:lnTo>
                  <a:lnTo>
                    <a:pt x="4790959" y="2830105"/>
                  </a:lnTo>
                  <a:lnTo>
                    <a:pt x="4793186" y="2833637"/>
                  </a:lnTo>
                  <a:lnTo>
                    <a:pt x="4793186" y="2843466"/>
                  </a:lnTo>
                  <a:lnTo>
                    <a:pt x="4791036" y="2847459"/>
                  </a:lnTo>
                  <a:lnTo>
                    <a:pt x="4786736" y="2850070"/>
                  </a:lnTo>
                  <a:lnTo>
                    <a:pt x="4782436" y="2852527"/>
                  </a:lnTo>
                  <a:lnTo>
                    <a:pt x="4776984" y="2853755"/>
                  </a:lnTo>
                  <a:lnTo>
                    <a:pt x="4809398" y="2853755"/>
                  </a:lnTo>
                  <a:lnTo>
                    <a:pt x="4810406" y="2852201"/>
                  </a:lnTo>
                  <a:lnTo>
                    <a:pt x="4812640" y="2845693"/>
                  </a:lnTo>
                  <a:lnTo>
                    <a:pt x="4812695" y="2845535"/>
                  </a:lnTo>
                  <a:lnTo>
                    <a:pt x="4813458" y="2838091"/>
                  </a:lnTo>
                  <a:lnTo>
                    <a:pt x="4813404" y="2830105"/>
                  </a:lnTo>
                  <a:lnTo>
                    <a:pt x="4811231" y="2823886"/>
                  </a:lnTo>
                  <a:lnTo>
                    <a:pt x="4806777" y="2818971"/>
                  </a:lnTo>
                  <a:lnTo>
                    <a:pt x="4802324" y="2813903"/>
                  </a:lnTo>
                  <a:lnTo>
                    <a:pt x="4796949" y="2810371"/>
                  </a:lnTo>
                  <a:lnTo>
                    <a:pt x="4790653" y="2808375"/>
                  </a:lnTo>
                  <a:lnTo>
                    <a:pt x="4784356" y="2806225"/>
                  </a:lnTo>
                  <a:lnTo>
                    <a:pt x="4778060" y="2804382"/>
                  </a:lnTo>
                  <a:lnTo>
                    <a:pt x="4771763" y="2802846"/>
                  </a:lnTo>
                  <a:lnTo>
                    <a:pt x="4765466" y="2801157"/>
                  </a:lnTo>
                  <a:lnTo>
                    <a:pt x="4760091" y="2799007"/>
                  </a:lnTo>
                  <a:lnTo>
                    <a:pt x="4755638" y="2796396"/>
                  </a:lnTo>
                  <a:lnTo>
                    <a:pt x="4751184" y="2793632"/>
                  </a:lnTo>
                  <a:lnTo>
                    <a:pt x="4748957" y="2790023"/>
                  </a:lnTo>
                  <a:lnTo>
                    <a:pt x="4748957" y="2780655"/>
                  </a:lnTo>
                  <a:lnTo>
                    <a:pt x="4750954" y="2776892"/>
                  </a:lnTo>
                  <a:lnTo>
                    <a:pt x="4754947" y="2774281"/>
                  </a:lnTo>
                  <a:lnTo>
                    <a:pt x="4758940" y="2771517"/>
                  </a:lnTo>
                  <a:lnTo>
                    <a:pt x="4763777" y="2770135"/>
                  </a:lnTo>
                  <a:lnTo>
                    <a:pt x="4808329" y="2770135"/>
                  </a:lnTo>
                  <a:lnTo>
                    <a:pt x="4807238" y="2767908"/>
                  </a:lnTo>
                  <a:lnTo>
                    <a:pt x="4776284" y="2751879"/>
                  </a:lnTo>
                  <a:lnTo>
                    <a:pt x="4769459" y="2751476"/>
                  </a:lnTo>
                  <a:close/>
                </a:path>
                <a:path w="15786100" h="5746115">
                  <a:moveTo>
                    <a:pt x="4808329" y="2770135"/>
                  </a:moveTo>
                  <a:lnTo>
                    <a:pt x="4769459" y="2770135"/>
                  </a:lnTo>
                  <a:lnTo>
                    <a:pt x="4777911" y="2771056"/>
                  </a:lnTo>
                  <a:lnTo>
                    <a:pt x="4784836" y="2773821"/>
                  </a:lnTo>
                  <a:lnTo>
                    <a:pt x="4790235" y="2778428"/>
                  </a:lnTo>
                  <a:lnTo>
                    <a:pt x="4794108" y="2784878"/>
                  </a:lnTo>
                  <a:lnTo>
                    <a:pt x="4810924" y="2775433"/>
                  </a:lnTo>
                  <a:lnTo>
                    <a:pt x="4808329" y="2770135"/>
                  </a:lnTo>
                  <a:close/>
                </a:path>
                <a:path w="15786100" h="5746115">
                  <a:moveTo>
                    <a:pt x="4888172" y="2751476"/>
                  </a:moveTo>
                  <a:lnTo>
                    <a:pt x="4845095" y="2768983"/>
                  </a:lnTo>
                  <a:lnTo>
                    <a:pt x="4827587" y="2812060"/>
                  </a:lnTo>
                  <a:lnTo>
                    <a:pt x="4828681" y="2824341"/>
                  </a:lnTo>
                  <a:lnTo>
                    <a:pt x="4854439" y="2862797"/>
                  </a:lnTo>
                  <a:lnTo>
                    <a:pt x="4888172" y="2872645"/>
                  </a:lnTo>
                  <a:lnTo>
                    <a:pt x="4900366" y="2871551"/>
                  </a:lnTo>
                  <a:lnTo>
                    <a:pt x="4911611" y="2868268"/>
                  </a:lnTo>
                  <a:lnTo>
                    <a:pt x="4921905" y="2862797"/>
                  </a:lnTo>
                  <a:lnTo>
                    <a:pt x="4931249" y="2855138"/>
                  </a:lnTo>
                  <a:lnTo>
                    <a:pt x="4932987" y="2853064"/>
                  </a:lnTo>
                  <a:lnTo>
                    <a:pt x="4888172" y="2853064"/>
                  </a:lnTo>
                  <a:lnTo>
                    <a:pt x="4879980" y="2852330"/>
                  </a:lnTo>
                  <a:lnTo>
                    <a:pt x="4848363" y="2820454"/>
                  </a:lnTo>
                  <a:lnTo>
                    <a:pt x="4847629" y="2812060"/>
                  </a:lnTo>
                  <a:lnTo>
                    <a:pt x="4848363" y="2803667"/>
                  </a:lnTo>
                  <a:lnTo>
                    <a:pt x="4872450" y="2773993"/>
                  </a:lnTo>
                  <a:lnTo>
                    <a:pt x="4888172" y="2771056"/>
                  </a:lnTo>
                  <a:lnTo>
                    <a:pt x="4932987" y="2771056"/>
                  </a:lnTo>
                  <a:lnTo>
                    <a:pt x="4931249" y="2768983"/>
                  </a:lnTo>
                  <a:lnTo>
                    <a:pt x="4921905" y="2761324"/>
                  </a:lnTo>
                  <a:lnTo>
                    <a:pt x="4911611" y="2755853"/>
                  </a:lnTo>
                  <a:lnTo>
                    <a:pt x="4900366" y="2752570"/>
                  </a:lnTo>
                  <a:lnTo>
                    <a:pt x="4888172" y="2751476"/>
                  </a:lnTo>
                  <a:close/>
                </a:path>
                <a:path w="15786100" h="5746115">
                  <a:moveTo>
                    <a:pt x="4932987" y="2771056"/>
                  </a:moveTo>
                  <a:lnTo>
                    <a:pt x="4888172" y="2771056"/>
                  </a:lnTo>
                  <a:lnTo>
                    <a:pt x="4896465" y="2771791"/>
                  </a:lnTo>
                  <a:lnTo>
                    <a:pt x="4904067" y="2773993"/>
                  </a:lnTo>
                  <a:lnTo>
                    <a:pt x="4928211" y="2803667"/>
                  </a:lnTo>
                  <a:lnTo>
                    <a:pt x="4928945" y="2812060"/>
                  </a:lnTo>
                  <a:lnTo>
                    <a:pt x="4928211" y="2820454"/>
                  </a:lnTo>
                  <a:lnTo>
                    <a:pt x="4904067" y="2850127"/>
                  </a:lnTo>
                  <a:lnTo>
                    <a:pt x="4888172" y="2853064"/>
                  </a:lnTo>
                  <a:lnTo>
                    <a:pt x="4932987" y="2853064"/>
                  </a:lnTo>
                  <a:lnTo>
                    <a:pt x="4939009" y="2845880"/>
                  </a:lnTo>
                  <a:lnTo>
                    <a:pt x="4944552" y="2835615"/>
                  </a:lnTo>
                  <a:lnTo>
                    <a:pt x="4947878" y="2824341"/>
                  </a:lnTo>
                  <a:lnTo>
                    <a:pt x="4948987" y="2812060"/>
                  </a:lnTo>
                  <a:lnTo>
                    <a:pt x="4947878" y="2799779"/>
                  </a:lnTo>
                  <a:lnTo>
                    <a:pt x="4944552" y="2788506"/>
                  </a:lnTo>
                  <a:lnTo>
                    <a:pt x="4939009" y="2778241"/>
                  </a:lnTo>
                  <a:lnTo>
                    <a:pt x="4932987" y="2771056"/>
                  </a:lnTo>
                  <a:close/>
                </a:path>
                <a:path w="15786100" h="5746115">
                  <a:moveTo>
                    <a:pt x="4990120" y="2754471"/>
                  </a:moveTo>
                  <a:lnTo>
                    <a:pt x="4970079" y="2754471"/>
                  </a:lnTo>
                  <a:lnTo>
                    <a:pt x="4970079" y="2825191"/>
                  </a:lnTo>
                  <a:lnTo>
                    <a:pt x="4988896" y="2865518"/>
                  </a:lnTo>
                  <a:lnTo>
                    <a:pt x="5014769" y="2872645"/>
                  </a:lnTo>
                  <a:lnTo>
                    <a:pt x="5026517" y="2871421"/>
                  </a:lnTo>
                  <a:lnTo>
                    <a:pt x="5036653" y="2867750"/>
                  </a:lnTo>
                  <a:lnTo>
                    <a:pt x="5045176" y="2861631"/>
                  </a:lnTo>
                  <a:lnTo>
                    <a:pt x="5051715" y="2853525"/>
                  </a:lnTo>
                  <a:lnTo>
                    <a:pt x="5009777" y="2853525"/>
                  </a:lnTo>
                  <a:lnTo>
                    <a:pt x="5002790" y="2850991"/>
                  </a:lnTo>
                  <a:lnTo>
                    <a:pt x="4997722" y="2845923"/>
                  </a:lnTo>
                  <a:lnTo>
                    <a:pt x="4992654" y="2840702"/>
                  </a:lnTo>
                  <a:lnTo>
                    <a:pt x="4990120" y="2833407"/>
                  </a:lnTo>
                  <a:lnTo>
                    <a:pt x="4990120" y="2754471"/>
                  </a:lnTo>
                  <a:close/>
                </a:path>
                <a:path w="15786100" h="5746115">
                  <a:moveTo>
                    <a:pt x="5072128" y="2754471"/>
                  </a:moveTo>
                  <a:lnTo>
                    <a:pt x="5052087" y="2754471"/>
                  </a:lnTo>
                  <a:lnTo>
                    <a:pt x="5052087" y="2815516"/>
                  </a:lnTo>
                  <a:lnTo>
                    <a:pt x="5051511" y="2824572"/>
                  </a:lnTo>
                  <a:lnTo>
                    <a:pt x="5025385" y="2853064"/>
                  </a:lnTo>
                  <a:lnTo>
                    <a:pt x="5052087" y="2853064"/>
                  </a:lnTo>
                  <a:lnTo>
                    <a:pt x="5052087" y="2869650"/>
                  </a:lnTo>
                  <a:lnTo>
                    <a:pt x="5072128" y="2869650"/>
                  </a:lnTo>
                  <a:lnTo>
                    <a:pt x="5072128" y="2754471"/>
                  </a:lnTo>
                  <a:close/>
                </a:path>
                <a:path w="15786100" h="5746115">
                  <a:moveTo>
                    <a:pt x="5052087" y="2853064"/>
                  </a:moveTo>
                  <a:lnTo>
                    <a:pt x="5024387" y="2853064"/>
                  </a:lnTo>
                  <a:lnTo>
                    <a:pt x="5018685" y="2853525"/>
                  </a:lnTo>
                  <a:lnTo>
                    <a:pt x="5051715" y="2853525"/>
                  </a:lnTo>
                  <a:lnTo>
                    <a:pt x="5052087" y="2853064"/>
                  </a:lnTo>
                  <a:close/>
                </a:path>
                <a:path w="15786100" h="5746115">
                  <a:moveTo>
                    <a:pt x="5122681" y="2754471"/>
                  </a:moveTo>
                  <a:lnTo>
                    <a:pt x="5102640" y="2754471"/>
                  </a:lnTo>
                  <a:lnTo>
                    <a:pt x="5102640" y="2869650"/>
                  </a:lnTo>
                  <a:lnTo>
                    <a:pt x="5122681" y="2869650"/>
                  </a:lnTo>
                  <a:lnTo>
                    <a:pt x="5122681" y="2808605"/>
                  </a:lnTo>
                  <a:lnTo>
                    <a:pt x="5123344" y="2799808"/>
                  </a:lnTo>
                  <a:lnTo>
                    <a:pt x="5150407" y="2773821"/>
                  </a:lnTo>
                  <a:lnTo>
                    <a:pt x="5122681" y="2773821"/>
                  </a:lnTo>
                  <a:lnTo>
                    <a:pt x="5122681" y="2754471"/>
                  </a:lnTo>
                  <a:close/>
                </a:path>
                <a:path w="15786100" h="5746115">
                  <a:moveTo>
                    <a:pt x="5158618" y="2752397"/>
                  </a:moveTo>
                  <a:lnTo>
                    <a:pt x="5146610" y="2753736"/>
                  </a:lnTo>
                  <a:lnTo>
                    <a:pt x="5136618" y="2757753"/>
                  </a:lnTo>
                  <a:lnTo>
                    <a:pt x="5128642" y="2764448"/>
                  </a:lnTo>
                  <a:lnTo>
                    <a:pt x="5122681" y="2773821"/>
                  </a:lnTo>
                  <a:lnTo>
                    <a:pt x="5150407" y="2773821"/>
                  </a:lnTo>
                  <a:lnTo>
                    <a:pt x="5151505" y="2773590"/>
                  </a:lnTo>
                  <a:lnTo>
                    <a:pt x="5158618" y="2773360"/>
                  </a:lnTo>
                  <a:lnTo>
                    <a:pt x="5158618" y="2752397"/>
                  </a:lnTo>
                  <a:close/>
                </a:path>
                <a:path w="15786100" h="5746115">
                  <a:moveTo>
                    <a:pt x="5226062" y="2751476"/>
                  </a:moveTo>
                  <a:lnTo>
                    <a:pt x="5182755" y="2768983"/>
                  </a:lnTo>
                  <a:lnTo>
                    <a:pt x="5165478" y="2812060"/>
                  </a:lnTo>
                  <a:lnTo>
                    <a:pt x="5166558" y="2824442"/>
                  </a:lnTo>
                  <a:lnTo>
                    <a:pt x="5191940" y="2862927"/>
                  </a:lnTo>
                  <a:lnTo>
                    <a:pt x="5226062" y="2872645"/>
                  </a:lnTo>
                  <a:lnTo>
                    <a:pt x="5234283" y="2872141"/>
                  </a:lnTo>
                  <a:lnTo>
                    <a:pt x="5268909" y="2854965"/>
                  </a:lnTo>
                  <a:lnTo>
                    <a:pt x="5270707" y="2852834"/>
                  </a:lnTo>
                  <a:lnTo>
                    <a:pt x="5226062" y="2852834"/>
                  </a:lnTo>
                  <a:lnTo>
                    <a:pt x="5217770" y="2852100"/>
                  </a:lnTo>
                  <a:lnTo>
                    <a:pt x="5186239" y="2820353"/>
                  </a:lnTo>
                  <a:lnTo>
                    <a:pt x="5185519" y="2812060"/>
                  </a:lnTo>
                  <a:lnTo>
                    <a:pt x="5186239" y="2803667"/>
                  </a:lnTo>
                  <a:lnTo>
                    <a:pt x="5210168" y="2773993"/>
                  </a:lnTo>
                  <a:lnTo>
                    <a:pt x="5226062" y="2771056"/>
                  </a:lnTo>
                  <a:lnTo>
                    <a:pt x="5269983" y="2771056"/>
                  </a:lnTo>
                  <a:lnTo>
                    <a:pt x="5268564" y="2769271"/>
                  </a:lnTo>
                  <a:lnTo>
                    <a:pt x="5234370" y="2751994"/>
                  </a:lnTo>
                  <a:lnTo>
                    <a:pt x="5226062" y="2751476"/>
                  </a:lnTo>
                  <a:close/>
                </a:path>
                <a:path w="15786100" h="5746115">
                  <a:moveTo>
                    <a:pt x="5260847" y="2832793"/>
                  </a:moveTo>
                  <a:lnTo>
                    <a:pt x="5233741" y="2852834"/>
                  </a:lnTo>
                  <a:lnTo>
                    <a:pt x="5270707" y="2852834"/>
                  </a:lnTo>
                  <a:lnTo>
                    <a:pt x="5273804" y="2849163"/>
                  </a:lnTo>
                  <a:lnTo>
                    <a:pt x="5277893" y="2842698"/>
                  </a:lnTo>
                  <a:lnTo>
                    <a:pt x="5260847" y="2832793"/>
                  </a:lnTo>
                  <a:close/>
                </a:path>
                <a:path w="15786100" h="5746115">
                  <a:moveTo>
                    <a:pt x="5269983" y="2771056"/>
                  </a:moveTo>
                  <a:lnTo>
                    <a:pt x="5233741" y="2771056"/>
                  </a:lnTo>
                  <a:lnTo>
                    <a:pt x="5240575" y="2772899"/>
                  </a:lnTo>
                  <a:lnTo>
                    <a:pt x="5246564" y="2776585"/>
                  </a:lnTo>
                  <a:lnTo>
                    <a:pt x="5252707" y="2780271"/>
                  </a:lnTo>
                  <a:lnTo>
                    <a:pt x="5257238" y="2785185"/>
                  </a:lnTo>
                  <a:lnTo>
                    <a:pt x="5260156" y="2791328"/>
                  </a:lnTo>
                  <a:lnTo>
                    <a:pt x="5276972" y="2781653"/>
                  </a:lnTo>
                  <a:lnTo>
                    <a:pt x="5273200" y="2775102"/>
                  </a:lnTo>
                  <a:lnTo>
                    <a:pt x="5269983" y="2771056"/>
                  </a:lnTo>
                  <a:close/>
                </a:path>
                <a:path w="15786100" h="5746115">
                  <a:moveTo>
                    <a:pt x="5350010" y="2751476"/>
                  </a:moveTo>
                  <a:lnTo>
                    <a:pt x="5336759" y="2752599"/>
                  </a:lnTo>
                  <a:lnTo>
                    <a:pt x="5337115" y="2752599"/>
                  </a:lnTo>
                  <a:lnTo>
                    <a:pt x="5325765" y="2755795"/>
                  </a:lnTo>
                  <a:lnTo>
                    <a:pt x="5293860" y="2788218"/>
                  </a:lnTo>
                  <a:lnTo>
                    <a:pt x="5289656" y="2812060"/>
                  </a:lnTo>
                  <a:lnTo>
                    <a:pt x="5290721" y="2824629"/>
                  </a:lnTo>
                  <a:lnTo>
                    <a:pt x="5315975" y="2863056"/>
                  </a:lnTo>
                  <a:lnTo>
                    <a:pt x="5351392" y="2872645"/>
                  </a:lnTo>
                  <a:lnTo>
                    <a:pt x="5367258" y="2871018"/>
                  </a:lnTo>
                  <a:lnTo>
                    <a:pt x="5380994" y="2866137"/>
                  </a:lnTo>
                  <a:lnTo>
                    <a:pt x="5392598" y="2858003"/>
                  </a:lnTo>
                  <a:lnTo>
                    <a:pt x="5396131" y="2853755"/>
                  </a:lnTo>
                  <a:lnTo>
                    <a:pt x="5351853" y="2853755"/>
                  </a:lnTo>
                  <a:lnTo>
                    <a:pt x="5343992" y="2853223"/>
                  </a:lnTo>
                  <a:lnTo>
                    <a:pt x="5312159" y="2828560"/>
                  </a:lnTo>
                  <a:lnTo>
                    <a:pt x="5310158" y="2821275"/>
                  </a:lnTo>
                  <a:lnTo>
                    <a:pt x="5406679" y="2821275"/>
                  </a:lnTo>
                  <a:lnTo>
                    <a:pt x="5407140" y="2818203"/>
                  </a:lnTo>
                  <a:lnTo>
                    <a:pt x="5407370" y="2815209"/>
                  </a:lnTo>
                  <a:lnTo>
                    <a:pt x="5407351" y="2812060"/>
                  </a:lnTo>
                  <a:lnTo>
                    <a:pt x="5406659" y="2803768"/>
                  </a:lnTo>
                  <a:lnTo>
                    <a:pt x="5310158" y="2803768"/>
                  </a:lnTo>
                  <a:lnTo>
                    <a:pt x="5311929" y="2796555"/>
                  </a:lnTo>
                  <a:lnTo>
                    <a:pt x="5342293" y="2770941"/>
                  </a:lnTo>
                  <a:lnTo>
                    <a:pt x="5350010" y="2770365"/>
                  </a:lnTo>
                  <a:lnTo>
                    <a:pt x="5391942" y="2770365"/>
                  </a:lnTo>
                  <a:lnTo>
                    <a:pt x="5391245" y="2769444"/>
                  </a:lnTo>
                  <a:lnTo>
                    <a:pt x="5382707" y="2761583"/>
                  </a:lnTo>
                  <a:lnTo>
                    <a:pt x="5372989" y="2755968"/>
                  </a:lnTo>
                  <a:lnTo>
                    <a:pt x="5362090" y="2752599"/>
                  </a:lnTo>
                  <a:lnTo>
                    <a:pt x="5350010" y="2751476"/>
                  </a:lnTo>
                  <a:close/>
                </a:path>
                <a:path w="15786100" h="5746115">
                  <a:moveTo>
                    <a:pt x="5385025" y="2836939"/>
                  </a:moveTo>
                  <a:lnTo>
                    <a:pt x="5379064" y="2844296"/>
                  </a:lnTo>
                  <a:lnTo>
                    <a:pt x="5371549" y="2849551"/>
                  </a:lnTo>
                  <a:lnTo>
                    <a:pt x="5362478" y="2852704"/>
                  </a:lnTo>
                  <a:lnTo>
                    <a:pt x="5351853" y="2853755"/>
                  </a:lnTo>
                  <a:lnTo>
                    <a:pt x="5396131" y="2853755"/>
                  </a:lnTo>
                  <a:lnTo>
                    <a:pt x="5402072" y="2846614"/>
                  </a:lnTo>
                  <a:lnTo>
                    <a:pt x="5385025" y="2836939"/>
                  </a:lnTo>
                  <a:close/>
                </a:path>
                <a:path w="15786100" h="5746115">
                  <a:moveTo>
                    <a:pt x="5391942" y="2770365"/>
                  </a:moveTo>
                  <a:lnTo>
                    <a:pt x="5350010" y="2770365"/>
                  </a:lnTo>
                  <a:lnTo>
                    <a:pt x="5357248" y="2770941"/>
                  </a:lnTo>
                  <a:lnTo>
                    <a:pt x="5356874" y="2770941"/>
                  </a:lnTo>
                  <a:lnTo>
                    <a:pt x="5387098" y="2803768"/>
                  </a:lnTo>
                  <a:lnTo>
                    <a:pt x="5406659" y="2803768"/>
                  </a:lnTo>
                  <a:lnTo>
                    <a:pt x="5397668" y="2777939"/>
                  </a:lnTo>
                  <a:lnTo>
                    <a:pt x="5391942" y="2770365"/>
                  </a:lnTo>
                  <a:close/>
                </a:path>
                <a:path w="15786100" h="5746115">
                  <a:moveTo>
                    <a:pt x="5436044" y="2835787"/>
                  </a:moveTo>
                  <a:lnTo>
                    <a:pt x="5418767" y="2845693"/>
                  </a:lnTo>
                  <a:lnTo>
                    <a:pt x="5421733" y="2851495"/>
                  </a:lnTo>
                  <a:lnTo>
                    <a:pt x="5425563" y="2856693"/>
                  </a:lnTo>
                  <a:lnTo>
                    <a:pt x="5464609" y="2872645"/>
                  </a:lnTo>
                  <a:lnTo>
                    <a:pt x="5473622" y="2872055"/>
                  </a:lnTo>
                  <a:lnTo>
                    <a:pt x="5503626" y="2853755"/>
                  </a:lnTo>
                  <a:lnTo>
                    <a:pt x="5457544" y="2853755"/>
                  </a:lnTo>
                  <a:lnTo>
                    <a:pt x="5451694" y="2852201"/>
                  </a:lnTo>
                  <a:lnTo>
                    <a:pt x="5450460" y="2851495"/>
                  </a:lnTo>
                  <a:lnTo>
                    <a:pt x="5441343" y="2845693"/>
                  </a:lnTo>
                  <a:lnTo>
                    <a:pt x="5437887" y="2841316"/>
                  </a:lnTo>
                  <a:lnTo>
                    <a:pt x="5436044" y="2835787"/>
                  </a:lnTo>
                  <a:close/>
                </a:path>
                <a:path w="15786100" h="5746115">
                  <a:moveTo>
                    <a:pt x="5463687" y="2751476"/>
                  </a:moveTo>
                  <a:lnTo>
                    <a:pt x="5425793" y="2772151"/>
                  </a:lnTo>
                  <a:lnTo>
                    <a:pt x="5423705" y="2778428"/>
                  </a:lnTo>
                  <a:lnTo>
                    <a:pt x="5423634" y="2778644"/>
                  </a:lnTo>
                  <a:lnTo>
                    <a:pt x="5423006" y="2784878"/>
                  </a:lnTo>
                  <a:lnTo>
                    <a:pt x="5422968" y="2793632"/>
                  </a:lnTo>
                  <a:lnTo>
                    <a:pt x="5425140" y="2799775"/>
                  </a:lnTo>
                  <a:lnTo>
                    <a:pt x="5458312" y="2819355"/>
                  </a:lnTo>
                  <a:lnTo>
                    <a:pt x="5470905" y="2822580"/>
                  </a:lnTo>
                  <a:lnTo>
                    <a:pt x="5476280" y="2824730"/>
                  </a:lnTo>
                  <a:lnTo>
                    <a:pt x="5480734" y="2827495"/>
                  </a:lnTo>
                  <a:lnTo>
                    <a:pt x="5485188" y="2830105"/>
                  </a:lnTo>
                  <a:lnTo>
                    <a:pt x="5487414" y="2833637"/>
                  </a:lnTo>
                  <a:lnTo>
                    <a:pt x="5487414" y="2843466"/>
                  </a:lnTo>
                  <a:lnTo>
                    <a:pt x="5485264" y="2847459"/>
                  </a:lnTo>
                  <a:lnTo>
                    <a:pt x="5480964" y="2850070"/>
                  </a:lnTo>
                  <a:lnTo>
                    <a:pt x="5476664" y="2852527"/>
                  </a:lnTo>
                  <a:lnTo>
                    <a:pt x="5471212" y="2853755"/>
                  </a:lnTo>
                  <a:lnTo>
                    <a:pt x="5503626" y="2853755"/>
                  </a:lnTo>
                  <a:lnTo>
                    <a:pt x="5504634" y="2852201"/>
                  </a:lnTo>
                  <a:lnTo>
                    <a:pt x="5506869" y="2845693"/>
                  </a:lnTo>
                  <a:lnTo>
                    <a:pt x="5506923" y="2845535"/>
                  </a:lnTo>
                  <a:lnTo>
                    <a:pt x="5507686" y="2838091"/>
                  </a:lnTo>
                  <a:lnTo>
                    <a:pt x="5507632" y="2830105"/>
                  </a:lnTo>
                  <a:lnTo>
                    <a:pt x="5505460" y="2823886"/>
                  </a:lnTo>
                  <a:lnTo>
                    <a:pt x="5501006" y="2818971"/>
                  </a:lnTo>
                  <a:lnTo>
                    <a:pt x="5496552" y="2813903"/>
                  </a:lnTo>
                  <a:lnTo>
                    <a:pt x="5491177" y="2810371"/>
                  </a:lnTo>
                  <a:lnTo>
                    <a:pt x="5484880" y="2808375"/>
                  </a:lnTo>
                  <a:lnTo>
                    <a:pt x="5478584" y="2806225"/>
                  </a:lnTo>
                  <a:lnTo>
                    <a:pt x="5472287" y="2804382"/>
                  </a:lnTo>
                  <a:lnTo>
                    <a:pt x="5465991" y="2802846"/>
                  </a:lnTo>
                  <a:lnTo>
                    <a:pt x="5459694" y="2801157"/>
                  </a:lnTo>
                  <a:lnTo>
                    <a:pt x="5454319" y="2799007"/>
                  </a:lnTo>
                  <a:lnTo>
                    <a:pt x="5449866" y="2796396"/>
                  </a:lnTo>
                  <a:lnTo>
                    <a:pt x="5445412" y="2793632"/>
                  </a:lnTo>
                  <a:lnTo>
                    <a:pt x="5443185" y="2790023"/>
                  </a:lnTo>
                  <a:lnTo>
                    <a:pt x="5443185" y="2780655"/>
                  </a:lnTo>
                  <a:lnTo>
                    <a:pt x="5445182" y="2776892"/>
                  </a:lnTo>
                  <a:lnTo>
                    <a:pt x="5449175" y="2774281"/>
                  </a:lnTo>
                  <a:lnTo>
                    <a:pt x="5453167" y="2771517"/>
                  </a:lnTo>
                  <a:lnTo>
                    <a:pt x="5458005" y="2770135"/>
                  </a:lnTo>
                  <a:lnTo>
                    <a:pt x="5502557" y="2770135"/>
                  </a:lnTo>
                  <a:lnTo>
                    <a:pt x="5501466" y="2767908"/>
                  </a:lnTo>
                  <a:lnTo>
                    <a:pt x="5470511" y="2751879"/>
                  </a:lnTo>
                  <a:lnTo>
                    <a:pt x="5463687" y="2751476"/>
                  </a:lnTo>
                  <a:close/>
                </a:path>
                <a:path w="15786100" h="5746115">
                  <a:moveTo>
                    <a:pt x="5502557" y="2770135"/>
                  </a:moveTo>
                  <a:lnTo>
                    <a:pt x="5463687" y="2770135"/>
                  </a:lnTo>
                  <a:lnTo>
                    <a:pt x="5472139" y="2771056"/>
                  </a:lnTo>
                  <a:lnTo>
                    <a:pt x="5479064" y="2773821"/>
                  </a:lnTo>
                  <a:lnTo>
                    <a:pt x="5484463" y="2778428"/>
                  </a:lnTo>
                  <a:lnTo>
                    <a:pt x="5488336" y="2784878"/>
                  </a:lnTo>
                  <a:lnTo>
                    <a:pt x="5505152" y="2775433"/>
                  </a:lnTo>
                  <a:lnTo>
                    <a:pt x="5502557" y="2770135"/>
                  </a:lnTo>
                  <a:close/>
                </a:path>
                <a:path w="15786100" h="5746115">
                  <a:moveTo>
                    <a:pt x="32711" y="3127234"/>
                  </a:moveTo>
                  <a:lnTo>
                    <a:pt x="15434" y="3127234"/>
                  </a:lnTo>
                  <a:lnTo>
                    <a:pt x="15434" y="3288486"/>
                  </a:lnTo>
                  <a:lnTo>
                    <a:pt x="36857" y="3288486"/>
                  </a:lnTo>
                  <a:lnTo>
                    <a:pt x="36857" y="3168008"/>
                  </a:lnTo>
                  <a:lnTo>
                    <a:pt x="60830" y="3168008"/>
                  </a:lnTo>
                  <a:lnTo>
                    <a:pt x="32711" y="3127234"/>
                  </a:lnTo>
                  <a:close/>
                </a:path>
                <a:path w="15786100" h="5746115">
                  <a:moveTo>
                    <a:pt x="60830" y="3168008"/>
                  </a:moveTo>
                  <a:lnTo>
                    <a:pt x="36857" y="3168008"/>
                  </a:lnTo>
                  <a:lnTo>
                    <a:pt x="119786" y="3288486"/>
                  </a:lnTo>
                  <a:lnTo>
                    <a:pt x="137063" y="3288486"/>
                  </a:lnTo>
                  <a:lnTo>
                    <a:pt x="137063" y="3247482"/>
                  </a:lnTo>
                  <a:lnTo>
                    <a:pt x="115640" y="3247482"/>
                  </a:lnTo>
                  <a:lnTo>
                    <a:pt x="60830" y="3168008"/>
                  </a:lnTo>
                  <a:close/>
                </a:path>
                <a:path w="15786100" h="5746115">
                  <a:moveTo>
                    <a:pt x="137063" y="3127234"/>
                  </a:moveTo>
                  <a:lnTo>
                    <a:pt x="115640" y="3127234"/>
                  </a:lnTo>
                  <a:lnTo>
                    <a:pt x="115640" y="3247482"/>
                  </a:lnTo>
                  <a:lnTo>
                    <a:pt x="137063" y="3247482"/>
                  </a:lnTo>
                  <a:lnTo>
                    <a:pt x="137063" y="3127234"/>
                  </a:lnTo>
                  <a:close/>
                </a:path>
                <a:path w="15786100" h="5746115">
                  <a:moveTo>
                    <a:pt x="223617" y="3170311"/>
                  </a:moveTo>
                  <a:lnTo>
                    <a:pt x="180540" y="3187818"/>
                  </a:lnTo>
                  <a:lnTo>
                    <a:pt x="163033" y="3230896"/>
                  </a:lnTo>
                  <a:lnTo>
                    <a:pt x="164127" y="3243177"/>
                  </a:lnTo>
                  <a:lnTo>
                    <a:pt x="189884" y="3281633"/>
                  </a:lnTo>
                  <a:lnTo>
                    <a:pt x="223617" y="3291481"/>
                  </a:lnTo>
                  <a:lnTo>
                    <a:pt x="235812" y="3290386"/>
                  </a:lnTo>
                  <a:lnTo>
                    <a:pt x="247056" y="3287104"/>
                  </a:lnTo>
                  <a:lnTo>
                    <a:pt x="257351" y="3281633"/>
                  </a:lnTo>
                  <a:lnTo>
                    <a:pt x="266695" y="3273973"/>
                  </a:lnTo>
                  <a:lnTo>
                    <a:pt x="268433" y="3271900"/>
                  </a:lnTo>
                  <a:lnTo>
                    <a:pt x="223617" y="3271900"/>
                  </a:lnTo>
                  <a:lnTo>
                    <a:pt x="215425" y="3271165"/>
                  </a:lnTo>
                  <a:lnTo>
                    <a:pt x="183808" y="3239290"/>
                  </a:lnTo>
                  <a:lnTo>
                    <a:pt x="183074" y="3230896"/>
                  </a:lnTo>
                  <a:lnTo>
                    <a:pt x="183808" y="3222502"/>
                  </a:lnTo>
                  <a:lnTo>
                    <a:pt x="207895" y="3192829"/>
                  </a:lnTo>
                  <a:lnTo>
                    <a:pt x="223617" y="3189892"/>
                  </a:lnTo>
                  <a:lnTo>
                    <a:pt x="268432" y="3189892"/>
                  </a:lnTo>
                  <a:lnTo>
                    <a:pt x="266695" y="3187818"/>
                  </a:lnTo>
                  <a:lnTo>
                    <a:pt x="257351" y="3180159"/>
                  </a:lnTo>
                  <a:lnTo>
                    <a:pt x="247056" y="3174688"/>
                  </a:lnTo>
                  <a:lnTo>
                    <a:pt x="235812" y="3171405"/>
                  </a:lnTo>
                  <a:lnTo>
                    <a:pt x="223617" y="3170311"/>
                  </a:lnTo>
                  <a:close/>
                </a:path>
                <a:path w="15786100" h="5746115">
                  <a:moveTo>
                    <a:pt x="268432" y="3189892"/>
                  </a:moveTo>
                  <a:lnTo>
                    <a:pt x="223617" y="3189892"/>
                  </a:lnTo>
                  <a:lnTo>
                    <a:pt x="231910" y="3190626"/>
                  </a:lnTo>
                  <a:lnTo>
                    <a:pt x="239512" y="3192829"/>
                  </a:lnTo>
                  <a:lnTo>
                    <a:pt x="263657" y="3222502"/>
                  </a:lnTo>
                  <a:lnTo>
                    <a:pt x="264391" y="3230896"/>
                  </a:lnTo>
                  <a:lnTo>
                    <a:pt x="263657" y="3239290"/>
                  </a:lnTo>
                  <a:lnTo>
                    <a:pt x="239512" y="3268963"/>
                  </a:lnTo>
                  <a:lnTo>
                    <a:pt x="223617" y="3271900"/>
                  </a:lnTo>
                  <a:lnTo>
                    <a:pt x="268433" y="3271900"/>
                  </a:lnTo>
                  <a:lnTo>
                    <a:pt x="274455" y="3264716"/>
                  </a:lnTo>
                  <a:lnTo>
                    <a:pt x="279998" y="3254450"/>
                  </a:lnTo>
                  <a:lnTo>
                    <a:pt x="283324" y="3243177"/>
                  </a:lnTo>
                  <a:lnTo>
                    <a:pt x="284432" y="3230896"/>
                  </a:lnTo>
                  <a:lnTo>
                    <a:pt x="283324" y="3218615"/>
                  </a:lnTo>
                  <a:lnTo>
                    <a:pt x="279998" y="3207342"/>
                  </a:lnTo>
                  <a:lnTo>
                    <a:pt x="274455" y="3197076"/>
                  </a:lnTo>
                  <a:lnTo>
                    <a:pt x="268432" y="3189892"/>
                  </a:lnTo>
                  <a:close/>
                </a:path>
                <a:path w="15786100" h="5746115">
                  <a:moveTo>
                    <a:pt x="337604" y="3192656"/>
                  </a:moveTo>
                  <a:lnTo>
                    <a:pt x="317563" y="3192656"/>
                  </a:lnTo>
                  <a:lnTo>
                    <a:pt x="317563" y="3255084"/>
                  </a:lnTo>
                  <a:lnTo>
                    <a:pt x="345494" y="3289177"/>
                  </a:lnTo>
                  <a:lnTo>
                    <a:pt x="355989" y="3289522"/>
                  </a:lnTo>
                  <a:lnTo>
                    <a:pt x="368242" y="3288486"/>
                  </a:lnTo>
                  <a:lnTo>
                    <a:pt x="368242" y="3270978"/>
                  </a:lnTo>
                  <a:lnTo>
                    <a:pt x="351195" y="3270978"/>
                  </a:lnTo>
                  <a:lnTo>
                    <a:pt x="346588" y="3270825"/>
                  </a:lnTo>
                  <a:lnTo>
                    <a:pt x="343133" y="3269596"/>
                  </a:lnTo>
                  <a:lnTo>
                    <a:pt x="340829" y="3267293"/>
                  </a:lnTo>
                  <a:lnTo>
                    <a:pt x="338775" y="3264946"/>
                  </a:lnTo>
                  <a:lnTo>
                    <a:pt x="337604" y="3260766"/>
                  </a:lnTo>
                  <a:lnTo>
                    <a:pt x="337604" y="3192656"/>
                  </a:lnTo>
                  <a:close/>
                </a:path>
                <a:path w="15786100" h="5746115">
                  <a:moveTo>
                    <a:pt x="368242" y="3270518"/>
                  </a:moveTo>
                  <a:lnTo>
                    <a:pt x="361484" y="3270825"/>
                  </a:lnTo>
                  <a:lnTo>
                    <a:pt x="355802" y="3270978"/>
                  </a:lnTo>
                  <a:lnTo>
                    <a:pt x="368242" y="3270978"/>
                  </a:lnTo>
                  <a:lnTo>
                    <a:pt x="368242" y="3270518"/>
                  </a:lnTo>
                  <a:close/>
                </a:path>
                <a:path w="15786100" h="5746115">
                  <a:moveTo>
                    <a:pt x="368242" y="3173306"/>
                  </a:moveTo>
                  <a:lnTo>
                    <a:pt x="294757" y="3173306"/>
                  </a:lnTo>
                  <a:lnTo>
                    <a:pt x="294757" y="3192656"/>
                  </a:lnTo>
                  <a:lnTo>
                    <a:pt x="368242" y="3192656"/>
                  </a:lnTo>
                  <a:lnTo>
                    <a:pt x="368242" y="3173306"/>
                  </a:lnTo>
                  <a:close/>
                </a:path>
                <a:path w="15786100" h="5746115">
                  <a:moveTo>
                    <a:pt x="337604" y="3141056"/>
                  </a:moveTo>
                  <a:lnTo>
                    <a:pt x="317563" y="3147045"/>
                  </a:lnTo>
                  <a:lnTo>
                    <a:pt x="317563" y="3173306"/>
                  </a:lnTo>
                  <a:lnTo>
                    <a:pt x="337604" y="3173306"/>
                  </a:lnTo>
                  <a:lnTo>
                    <a:pt x="337604" y="3141056"/>
                  </a:lnTo>
                  <a:close/>
                </a:path>
                <a:path w="15786100" h="5746115">
                  <a:moveTo>
                    <a:pt x="440024" y="3170311"/>
                  </a:moveTo>
                  <a:lnTo>
                    <a:pt x="426773" y="3171434"/>
                  </a:lnTo>
                  <a:lnTo>
                    <a:pt x="427129" y="3171434"/>
                  </a:lnTo>
                  <a:lnTo>
                    <a:pt x="415779" y="3174631"/>
                  </a:lnTo>
                  <a:lnTo>
                    <a:pt x="383874" y="3207054"/>
                  </a:lnTo>
                  <a:lnTo>
                    <a:pt x="379670" y="3230896"/>
                  </a:lnTo>
                  <a:lnTo>
                    <a:pt x="380735" y="3243465"/>
                  </a:lnTo>
                  <a:lnTo>
                    <a:pt x="405988" y="3281892"/>
                  </a:lnTo>
                  <a:lnTo>
                    <a:pt x="441406" y="3291481"/>
                  </a:lnTo>
                  <a:lnTo>
                    <a:pt x="457272" y="3289854"/>
                  </a:lnTo>
                  <a:lnTo>
                    <a:pt x="471007" y="3284973"/>
                  </a:lnTo>
                  <a:lnTo>
                    <a:pt x="482612" y="3276838"/>
                  </a:lnTo>
                  <a:lnTo>
                    <a:pt x="486145" y="3272591"/>
                  </a:lnTo>
                  <a:lnTo>
                    <a:pt x="441867" y="3272591"/>
                  </a:lnTo>
                  <a:lnTo>
                    <a:pt x="434006" y="3272058"/>
                  </a:lnTo>
                  <a:lnTo>
                    <a:pt x="402173" y="3247395"/>
                  </a:lnTo>
                  <a:lnTo>
                    <a:pt x="400172" y="3240110"/>
                  </a:lnTo>
                  <a:lnTo>
                    <a:pt x="496692" y="3240110"/>
                  </a:lnTo>
                  <a:lnTo>
                    <a:pt x="497153" y="3237039"/>
                  </a:lnTo>
                  <a:lnTo>
                    <a:pt x="497383" y="3234044"/>
                  </a:lnTo>
                  <a:lnTo>
                    <a:pt x="497364" y="3230896"/>
                  </a:lnTo>
                  <a:lnTo>
                    <a:pt x="496673" y="3222603"/>
                  </a:lnTo>
                  <a:lnTo>
                    <a:pt x="400172" y="3222603"/>
                  </a:lnTo>
                  <a:lnTo>
                    <a:pt x="401943" y="3215390"/>
                  </a:lnTo>
                  <a:lnTo>
                    <a:pt x="432307" y="3189777"/>
                  </a:lnTo>
                  <a:lnTo>
                    <a:pt x="440024" y="3189201"/>
                  </a:lnTo>
                  <a:lnTo>
                    <a:pt x="481955" y="3189201"/>
                  </a:lnTo>
                  <a:lnTo>
                    <a:pt x="481258" y="3188279"/>
                  </a:lnTo>
                  <a:lnTo>
                    <a:pt x="472721" y="3180418"/>
                  </a:lnTo>
                  <a:lnTo>
                    <a:pt x="463002" y="3174803"/>
                  </a:lnTo>
                  <a:lnTo>
                    <a:pt x="452103" y="3171434"/>
                  </a:lnTo>
                  <a:lnTo>
                    <a:pt x="440024" y="3170311"/>
                  </a:lnTo>
                  <a:close/>
                </a:path>
                <a:path w="15786100" h="5746115">
                  <a:moveTo>
                    <a:pt x="475039" y="3255775"/>
                  </a:moveTo>
                  <a:lnTo>
                    <a:pt x="469078" y="3263132"/>
                  </a:lnTo>
                  <a:lnTo>
                    <a:pt x="461563" y="3268387"/>
                  </a:lnTo>
                  <a:lnTo>
                    <a:pt x="452492" y="3271540"/>
                  </a:lnTo>
                  <a:lnTo>
                    <a:pt x="441867" y="3272591"/>
                  </a:lnTo>
                  <a:lnTo>
                    <a:pt x="486145" y="3272591"/>
                  </a:lnTo>
                  <a:lnTo>
                    <a:pt x="492085" y="3265450"/>
                  </a:lnTo>
                  <a:lnTo>
                    <a:pt x="475039" y="3255775"/>
                  </a:lnTo>
                  <a:close/>
                </a:path>
                <a:path w="15786100" h="5746115">
                  <a:moveTo>
                    <a:pt x="481955" y="3189201"/>
                  </a:moveTo>
                  <a:lnTo>
                    <a:pt x="440024" y="3189201"/>
                  </a:lnTo>
                  <a:lnTo>
                    <a:pt x="447262" y="3189777"/>
                  </a:lnTo>
                  <a:lnTo>
                    <a:pt x="446888" y="3189777"/>
                  </a:lnTo>
                  <a:lnTo>
                    <a:pt x="477112" y="3222603"/>
                  </a:lnTo>
                  <a:lnTo>
                    <a:pt x="496673" y="3222603"/>
                  </a:lnTo>
                  <a:lnTo>
                    <a:pt x="496376" y="3219032"/>
                  </a:lnTo>
                  <a:lnTo>
                    <a:pt x="493446" y="3208205"/>
                  </a:lnTo>
                  <a:lnTo>
                    <a:pt x="493352" y="3207860"/>
                  </a:lnTo>
                  <a:lnTo>
                    <a:pt x="488370" y="3197724"/>
                  </a:lnTo>
                  <a:lnTo>
                    <a:pt x="487682" y="3196774"/>
                  </a:lnTo>
                  <a:lnTo>
                    <a:pt x="481955" y="3189201"/>
                  </a:lnTo>
                  <a:close/>
                </a:path>
                <a:path w="15786100" h="5746115">
                  <a:moveTo>
                    <a:pt x="610031" y="3192656"/>
                  </a:moveTo>
                  <a:lnTo>
                    <a:pt x="589990" y="3192656"/>
                  </a:lnTo>
                  <a:lnTo>
                    <a:pt x="589990" y="3255084"/>
                  </a:lnTo>
                  <a:lnTo>
                    <a:pt x="617921" y="3289177"/>
                  </a:lnTo>
                  <a:lnTo>
                    <a:pt x="628417" y="3289522"/>
                  </a:lnTo>
                  <a:lnTo>
                    <a:pt x="640669" y="3288486"/>
                  </a:lnTo>
                  <a:lnTo>
                    <a:pt x="640669" y="3270978"/>
                  </a:lnTo>
                  <a:lnTo>
                    <a:pt x="623622" y="3270978"/>
                  </a:lnTo>
                  <a:lnTo>
                    <a:pt x="619015" y="3270825"/>
                  </a:lnTo>
                  <a:lnTo>
                    <a:pt x="615560" y="3269596"/>
                  </a:lnTo>
                  <a:lnTo>
                    <a:pt x="613256" y="3267293"/>
                  </a:lnTo>
                  <a:lnTo>
                    <a:pt x="611202" y="3264946"/>
                  </a:lnTo>
                  <a:lnTo>
                    <a:pt x="610031" y="3260766"/>
                  </a:lnTo>
                  <a:lnTo>
                    <a:pt x="610031" y="3192656"/>
                  </a:lnTo>
                  <a:close/>
                </a:path>
                <a:path w="15786100" h="5746115">
                  <a:moveTo>
                    <a:pt x="640669" y="3270518"/>
                  </a:moveTo>
                  <a:lnTo>
                    <a:pt x="633912" y="3270825"/>
                  </a:lnTo>
                  <a:lnTo>
                    <a:pt x="628229" y="3270978"/>
                  </a:lnTo>
                  <a:lnTo>
                    <a:pt x="640669" y="3270978"/>
                  </a:lnTo>
                  <a:lnTo>
                    <a:pt x="640669" y="3270518"/>
                  </a:lnTo>
                  <a:close/>
                </a:path>
                <a:path w="15786100" h="5746115">
                  <a:moveTo>
                    <a:pt x="640669" y="3173306"/>
                  </a:moveTo>
                  <a:lnTo>
                    <a:pt x="567184" y="3173306"/>
                  </a:lnTo>
                  <a:lnTo>
                    <a:pt x="567184" y="3192656"/>
                  </a:lnTo>
                  <a:lnTo>
                    <a:pt x="640669" y="3192656"/>
                  </a:lnTo>
                  <a:lnTo>
                    <a:pt x="640669" y="3173306"/>
                  </a:lnTo>
                  <a:close/>
                </a:path>
                <a:path w="15786100" h="5746115">
                  <a:moveTo>
                    <a:pt x="610031" y="3141056"/>
                  </a:moveTo>
                  <a:lnTo>
                    <a:pt x="589990" y="3147045"/>
                  </a:lnTo>
                  <a:lnTo>
                    <a:pt x="589990" y="3173306"/>
                  </a:lnTo>
                  <a:lnTo>
                    <a:pt x="610031" y="3173306"/>
                  </a:lnTo>
                  <a:lnTo>
                    <a:pt x="610031" y="3141056"/>
                  </a:lnTo>
                  <a:close/>
                </a:path>
                <a:path w="15786100" h="5746115">
                  <a:moveTo>
                    <a:pt x="684437" y="3127234"/>
                  </a:moveTo>
                  <a:lnTo>
                    <a:pt x="664396" y="3127234"/>
                  </a:lnTo>
                  <a:lnTo>
                    <a:pt x="664396" y="3288486"/>
                  </a:lnTo>
                  <a:lnTo>
                    <a:pt x="684437" y="3288486"/>
                  </a:lnTo>
                  <a:lnTo>
                    <a:pt x="684437" y="3227441"/>
                  </a:lnTo>
                  <a:lnTo>
                    <a:pt x="685013" y="3218399"/>
                  </a:lnTo>
                  <a:lnTo>
                    <a:pt x="710348" y="3190122"/>
                  </a:lnTo>
                  <a:lnTo>
                    <a:pt x="709495" y="3190122"/>
                  </a:lnTo>
                  <a:lnTo>
                    <a:pt x="712280" y="3189892"/>
                  </a:lnTo>
                  <a:lnTo>
                    <a:pt x="684437" y="3189892"/>
                  </a:lnTo>
                  <a:lnTo>
                    <a:pt x="684437" y="3127234"/>
                  </a:lnTo>
                  <a:close/>
                </a:path>
                <a:path w="15786100" h="5746115">
                  <a:moveTo>
                    <a:pt x="759043" y="3189431"/>
                  </a:moveTo>
                  <a:lnTo>
                    <a:pt x="726746" y="3189431"/>
                  </a:lnTo>
                  <a:lnTo>
                    <a:pt x="733734" y="3192042"/>
                  </a:lnTo>
                  <a:lnTo>
                    <a:pt x="738802" y="3197263"/>
                  </a:lnTo>
                  <a:lnTo>
                    <a:pt x="743870" y="3202331"/>
                  </a:lnTo>
                  <a:lnTo>
                    <a:pt x="746404" y="3209549"/>
                  </a:lnTo>
                  <a:lnTo>
                    <a:pt x="746404" y="3288486"/>
                  </a:lnTo>
                  <a:lnTo>
                    <a:pt x="766445" y="3288486"/>
                  </a:lnTo>
                  <a:lnTo>
                    <a:pt x="766445" y="3217765"/>
                  </a:lnTo>
                  <a:lnTo>
                    <a:pt x="765682" y="3207399"/>
                  </a:lnTo>
                  <a:lnTo>
                    <a:pt x="763393" y="3198185"/>
                  </a:lnTo>
                  <a:lnTo>
                    <a:pt x="759577" y="3190122"/>
                  </a:lnTo>
                  <a:lnTo>
                    <a:pt x="759043" y="3189431"/>
                  </a:lnTo>
                  <a:close/>
                </a:path>
                <a:path w="15786100" h="5746115">
                  <a:moveTo>
                    <a:pt x="721755" y="3170311"/>
                  </a:moveTo>
                  <a:lnTo>
                    <a:pt x="710007" y="3171535"/>
                  </a:lnTo>
                  <a:lnTo>
                    <a:pt x="699871" y="3175206"/>
                  </a:lnTo>
                  <a:lnTo>
                    <a:pt x="691348" y="3181325"/>
                  </a:lnTo>
                  <a:lnTo>
                    <a:pt x="684437" y="3189892"/>
                  </a:lnTo>
                  <a:lnTo>
                    <a:pt x="712280" y="3189892"/>
                  </a:lnTo>
                  <a:lnTo>
                    <a:pt x="717839" y="3189431"/>
                  </a:lnTo>
                  <a:lnTo>
                    <a:pt x="759043" y="3189431"/>
                  </a:lnTo>
                  <a:lnTo>
                    <a:pt x="754236" y="3183212"/>
                  </a:lnTo>
                  <a:lnTo>
                    <a:pt x="747628" y="3177568"/>
                  </a:lnTo>
                  <a:lnTo>
                    <a:pt x="740011" y="3173536"/>
                  </a:lnTo>
                  <a:lnTo>
                    <a:pt x="731387" y="3171117"/>
                  </a:lnTo>
                  <a:lnTo>
                    <a:pt x="721755" y="3170311"/>
                  </a:lnTo>
                  <a:close/>
                </a:path>
                <a:path w="15786100" h="5746115">
                  <a:moveTo>
                    <a:pt x="846254" y="3170311"/>
                  </a:moveTo>
                  <a:lnTo>
                    <a:pt x="805019" y="3188049"/>
                  </a:lnTo>
                  <a:lnTo>
                    <a:pt x="787973" y="3230896"/>
                  </a:lnTo>
                  <a:lnTo>
                    <a:pt x="789038" y="3243091"/>
                  </a:lnTo>
                  <a:lnTo>
                    <a:pt x="813989" y="3281633"/>
                  </a:lnTo>
                  <a:lnTo>
                    <a:pt x="846254" y="3291481"/>
                  </a:lnTo>
                  <a:lnTo>
                    <a:pt x="859687" y="3290055"/>
                  </a:lnTo>
                  <a:lnTo>
                    <a:pt x="871421" y="3285779"/>
                  </a:lnTo>
                  <a:lnTo>
                    <a:pt x="881456" y="3278652"/>
                  </a:lnTo>
                  <a:lnTo>
                    <a:pt x="886905" y="3272130"/>
                  </a:lnTo>
                  <a:lnTo>
                    <a:pt x="848788" y="3272130"/>
                  </a:lnTo>
                  <a:lnTo>
                    <a:pt x="840495" y="3271396"/>
                  </a:lnTo>
                  <a:lnTo>
                    <a:pt x="810951" y="3247021"/>
                  </a:lnTo>
                  <a:lnTo>
                    <a:pt x="808014" y="3230896"/>
                  </a:lnTo>
                  <a:lnTo>
                    <a:pt x="808748" y="3222502"/>
                  </a:lnTo>
                  <a:lnTo>
                    <a:pt x="832893" y="3192656"/>
                  </a:lnTo>
                  <a:lnTo>
                    <a:pt x="848788" y="3189662"/>
                  </a:lnTo>
                  <a:lnTo>
                    <a:pt x="886905" y="3189662"/>
                  </a:lnTo>
                  <a:lnTo>
                    <a:pt x="881456" y="3183139"/>
                  </a:lnTo>
                  <a:lnTo>
                    <a:pt x="871421" y="3176013"/>
                  </a:lnTo>
                  <a:lnTo>
                    <a:pt x="859687" y="3171737"/>
                  </a:lnTo>
                  <a:lnTo>
                    <a:pt x="846254" y="3170311"/>
                  </a:lnTo>
                  <a:close/>
                </a:path>
                <a:path w="15786100" h="5746115">
                  <a:moveTo>
                    <a:pt x="909833" y="3268675"/>
                  </a:moveTo>
                  <a:lnTo>
                    <a:pt x="889792" y="3268675"/>
                  </a:lnTo>
                  <a:lnTo>
                    <a:pt x="889792" y="3288486"/>
                  </a:lnTo>
                  <a:lnTo>
                    <a:pt x="909833" y="3288486"/>
                  </a:lnTo>
                  <a:lnTo>
                    <a:pt x="909833" y="3268675"/>
                  </a:lnTo>
                  <a:close/>
                </a:path>
                <a:path w="15786100" h="5746115">
                  <a:moveTo>
                    <a:pt x="886905" y="3189662"/>
                  </a:moveTo>
                  <a:lnTo>
                    <a:pt x="848788" y="3189662"/>
                  </a:lnTo>
                  <a:lnTo>
                    <a:pt x="857182" y="3190410"/>
                  </a:lnTo>
                  <a:lnTo>
                    <a:pt x="864855" y="3192656"/>
                  </a:lnTo>
                  <a:lnTo>
                    <a:pt x="889057" y="3222502"/>
                  </a:lnTo>
                  <a:lnTo>
                    <a:pt x="889792" y="3230896"/>
                  </a:lnTo>
                  <a:lnTo>
                    <a:pt x="889057" y="3239304"/>
                  </a:lnTo>
                  <a:lnTo>
                    <a:pt x="864855" y="3269193"/>
                  </a:lnTo>
                  <a:lnTo>
                    <a:pt x="848788" y="3272130"/>
                  </a:lnTo>
                  <a:lnTo>
                    <a:pt x="886905" y="3272130"/>
                  </a:lnTo>
                  <a:lnTo>
                    <a:pt x="889792" y="3268675"/>
                  </a:lnTo>
                  <a:lnTo>
                    <a:pt x="909833" y="3268675"/>
                  </a:lnTo>
                  <a:lnTo>
                    <a:pt x="909833" y="3193117"/>
                  </a:lnTo>
                  <a:lnTo>
                    <a:pt x="889792" y="3193117"/>
                  </a:lnTo>
                  <a:lnTo>
                    <a:pt x="886905" y="3189662"/>
                  </a:lnTo>
                  <a:close/>
                </a:path>
                <a:path w="15786100" h="5746115">
                  <a:moveTo>
                    <a:pt x="909833" y="3173306"/>
                  </a:moveTo>
                  <a:lnTo>
                    <a:pt x="889792" y="3173306"/>
                  </a:lnTo>
                  <a:lnTo>
                    <a:pt x="889792" y="3193117"/>
                  </a:lnTo>
                  <a:lnTo>
                    <a:pt x="909833" y="3193117"/>
                  </a:lnTo>
                  <a:lnTo>
                    <a:pt x="909833" y="3173306"/>
                  </a:lnTo>
                  <a:close/>
                </a:path>
                <a:path w="15786100" h="5746115">
                  <a:moveTo>
                    <a:pt x="972217" y="3192656"/>
                  </a:moveTo>
                  <a:lnTo>
                    <a:pt x="952176" y="3192656"/>
                  </a:lnTo>
                  <a:lnTo>
                    <a:pt x="952176" y="3255084"/>
                  </a:lnTo>
                  <a:lnTo>
                    <a:pt x="980107" y="3289177"/>
                  </a:lnTo>
                  <a:lnTo>
                    <a:pt x="990603" y="3289522"/>
                  </a:lnTo>
                  <a:lnTo>
                    <a:pt x="1002855" y="3288486"/>
                  </a:lnTo>
                  <a:lnTo>
                    <a:pt x="1002855" y="3270978"/>
                  </a:lnTo>
                  <a:lnTo>
                    <a:pt x="985808" y="3270978"/>
                  </a:lnTo>
                  <a:lnTo>
                    <a:pt x="981201" y="3270825"/>
                  </a:lnTo>
                  <a:lnTo>
                    <a:pt x="977746" y="3269596"/>
                  </a:lnTo>
                  <a:lnTo>
                    <a:pt x="975442" y="3267293"/>
                  </a:lnTo>
                  <a:lnTo>
                    <a:pt x="973389" y="3264946"/>
                  </a:lnTo>
                  <a:lnTo>
                    <a:pt x="972217" y="3260766"/>
                  </a:lnTo>
                  <a:lnTo>
                    <a:pt x="972217" y="3192656"/>
                  </a:lnTo>
                  <a:close/>
                </a:path>
                <a:path w="15786100" h="5746115">
                  <a:moveTo>
                    <a:pt x="1002855" y="3270518"/>
                  </a:moveTo>
                  <a:lnTo>
                    <a:pt x="996098" y="3270825"/>
                  </a:lnTo>
                  <a:lnTo>
                    <a:pt x="990416" y="3270978"/>
                  </a:lnTo>
                  <a:lnTo>
                    <a:pt x="1002855" y="3270978"/>
                  </a:lnTo>
                  <a:lnTo>
                    <a:pt x="1002855" y="3270518"/>
                  </a:lnTo>
                  <a:close/>
                </a:path>
                <a:path w="15786100" h="5746115">
                  <a:moveTo>
                    <a:pt x="1002855" y="3173306"/>
                  </a:moveTo>
                  <a:lnTo>
                    <a:pt x="929370" y="3173306"/>
                  </a:lnTo>
                  <a:lnTo>
                    <a:pt x="929370" y="3192656"/>
                  </a:lnTo>
                  <a:lnTo>
                    <a:pt x="1002855" y="3192656"/>
                  </a:lnTo>
                  <a:lnTo>
                    <a:pt x="1002855" y="3173306"/>
                  </a:lnTo>
                  <a:close/>
                </a:path>
                <a:path w="15786100" h="5746115">
                  <a:moveTo>
                    <a:pt x="972217" y="3141056"/>
                  </a:moveTo>
                  <a:lnTo>
                    <a:pt x="952176" y="3147045"/>
                  </a:lnTo>
                  <a:lnTo>
                    <a:pt x="952176" y="3173306"/>
                  </a:lnTo>
                  <a:lnTo>
                    <a:pt x="972217" y="3173306"/>
                  </a:lnTo>
                  <a:lnTo>
                    <a:pt x="972217" y="3141056"/>
                  </a:lnTo>
                  <a:close/>
                </a:path>
                <a:path w="15786100" h="5746115">
                  <a:moveTo>
                    <a:pt x="1116867" y="3192656"/>
                  </a:moveTo>
                  <a:lnTo>
                    <a:pt x="1096826" y="3192656"/>
                  </a:lnTo>
                  <a:lnTo>
                    <a:pt x="1096826" y="3255084"/>
                  </a:lnTo>
                  <a:lnTo>
                    <a:pt x="1124757" y="3289177"/>
                  </a:lnTo>
                  <a:lnTo>
                    <a:pt x="1135252" y="3289522"/>
                  </a:lnTo>
                  <a:lnTo>
                    <a:pt x="1147505" y="3288486"/>
                  </a:lnTo>
                  <a:lnTo>
                    <a:pt x="1147505" y="3270978"/>
                  </a:lnTo>
                  <a:lnTo>
                    <a:pt x="1130458" y="3270978"/>
                  </a:lnTo>
                  <a:lnTo>
                    <a:pt x="1125851" y="3270825"/>
                  </a:lnTo>
                  <a:lnTo>
                    <a:pt x="1122395" y="3269596"/>
                  </a:lnTo>
                  <a:lnTo>
                    <a:pt x="1120092" y="3267293"/>
                  </a:lnTo>
                  <a:lnTo>
                    <a:pt x="1118038" y="3264946"/>
                  </a:lnTo>
                  <a:lnTo>
                    <a:pt x="1116867" y="3260766"/>
                  </a:lnTo>
                  <a:lnTo>
                    <a:pt x="1116867" y="3192656"/>
                  </a:lnTo>
                  <a:close/>
                </a:path>
                <a:path w="15786100" h="5746115">
                  <a:moveTo>
                    <a:pt x="1147505" y="3270518"/>
                  </a:moveTo>
                  <a:lnTo>
                    <a:pt x="1140747" y="3270825"/>
                  </a:lnTo>
                  <a:lnTo>
                    <a:pt x="1135065" y="3270978"/>
                  </a:lnTo>
                  <a:lnTo>
                    <a:pt x="1147505" y="3270978"/>
                  </a:lnTo>
                  <a:lnTo>
                    <a:pt x="1147505" y="3270518"/>
                  </a:lnTo>
                  <a:close/>
                </a:path>
                <a:path w="15786100" h="5746115">
                  <a:moveTo>
                    <a:pt x="1147505" y="3173306"/>
                  </a:moveTo>
                  <a:lnTo>
                    <a:pt x="1074020" y="3173306"/>
                  </a:lnTo>
                  <a:lnTo>
                    <a:pt x="1074020" y="3192656"/>
                  </a:lnTo>
                  <a:lnTo>
                    <a:pt x="1147505" y="3192656"/>
                  </a:lnTo>
                  <a:lnTo>
                    <a:pt x="1147505" y="3173306"/>
                  </a:lnTo>
                  <a:close/>
                </a:path>
                <a:path w="15786100" h="5746115">
                  <a:moveTo>
                    <a:pt x="1116867" y="3141056"/>
                  </a:moveTo>
                  <a:lnTo>
                    <a:pt x="1096826" y="3147045"/>
                  </a:lnTo>
                  <a:lnTo>
                    <a:pt x="1096826" y="3173306"/>
                  </a:lnTo>
                  <a:lnTo>
                    <a:pt x="1116867" y="3173306"/>
                  </a:lnTo>
                  <a:lnTo>
                    <a:pt x="1116867" y="3141056"/>
                  </a:lnTo>
                  <a:close/>
                </a:path>
                <a:path w="15786100" h="5746115">
                  <a:moveTo>
                    <a:pt x="1191273" y="3127234"/>
                  </a:moveTo>
                  <a:lnTo>
                    <a:pt x="1171232" y="3127234"/>
                  </a:lnTo>
                  <a:lnTo>
                    <a:pt x="1171232" y="3288486"/>
                  </a:lnTo>
                  <a:lnTo>
                    <a:pt x="1191273" y="3288486"/>
                  </a:lnTo>
                  <a:lnTo>
                    <a:pt x="1191273" y="3227441"/>
                  </a:lnTo>
                  <a:lnTo>
                    <a:pt x="1191849" y="3218399"/>
                  </a:lnTo>
                  <a:lnTo>
                    <a:pt x="1217183" y="3190122"/>
                  </a:lnTo>
                  <a:lnTo>
                    <a:pt x="1216331" y="3190122"/>
                  </a:lnTo>
                  <a:lnTo>
                    <a:pt x="1219116" y="3189892"/>
                  </a:lnTo>
                  <a:lnTo>
                    <a:pt x="1191273" y="3189892"/>
                  </a:lnTo>
                  <a:lnTo>
                    <a:pt x="1191273" y="3127234"/>
                  </a:lnTo>
                  <a:close/>
                </a:path>
                <a:path w="15786100" h="5746115">
                  <a:moveTo>
                    <a:pt x="1265879" y="3189431"/>
                  </a:moveTo>
                  <a:lnTo>
                    <a:pt x="1233582" y="3189431"/>
                  </a:lnTo>
                  <a:lnTo>
                    <a:pt x="1240570" y="3192042"/>
                  </a:lnTo>
                  <a:lnTo>
                    <a:pt x="1245638" y="3197263"/>
                  </a:lnTo>
                  <a:lnTo>
                    <a:pt x="1250706" y="3202331"/>
                  </a:lnTo>
                  <a:lnTo>
                    <a:pt x="1253240" y="3209549"/>
                  </a:lnTo>
                  <a:lnTo>
                    <a:pt x="1253240" y="3288486"/>
                  </a:lnTo>
                  <a:lnTo>
                    <a:pt x="1273281" y="3288486"/>
                  </a:lnTo>
                  <a:lnTo>
                    <a:pt x="1273281" y="3217765"/>
                  </a:lnTo>
                  <a:lnTo>
                    <a:pt x="1272518" y="3207399"/>
                  </a:lnTo>
                  <a:lnTo>
                    <a:pt x="1270229" y="3198185"/>
                  </a:lnTo>
                  <a:lnTo>
                    <a:pt x="1266413" y="3190122"/>
                  </a:lnTo>
                  <a:lnTo>
                    <a:pt x="1265879" y="3189431"/>
                  </a:lnTo>
                  <a:close/>
                </a:path>
                <a:path w="15786100" h="5746115">
                  <a:moveTo>
                    <a:pt x="1228591" y="3170311"/>
                  </a:moveTo>
                  <a:lnTo>
                    <a:pt x="1216843" y="3171535"/>
                  </a:lnTo>
                  <a:lnTo>
                    <a:pt x="1206707" y="3175206"/>
                  </a:lnTo>
                  <a:lnTo>
                    <a:pt x="1198184" y="3181325"/>
                  </a:lnTo>
                  <a:lnTo>
                    <a:pt x="1191273" y="3189892"/>
                  </a:lnTo>
                  <a:lnTo>
                    <a:pt x="1219116" y="3189892"/>
                  </a:lnTo>
                  <a:lnTo>
                    <a:pt x="1224675" y="3189431"/>
                  </a:lnTo>
                  <a:lnTo>
                    <a:pt x="1265879" y="3189431"/>
                  </a:lnTo>
                  <a:lnTo>
                    <a:pt x="1261072" y="3183212"/>
                  </a:lnTo>
                  <a:lnTo>
                    <a:pt x="1254463" y="3177568"/>
                  </a:lnTo>
                  <a:lnTo>
                    <a:pt x="1246847" y="3173536"/>
                  </a:lnTo>
                  <a:lnTo>
                    <a:pt x="1238223" y="3171117"/>
                  </a:lnTo>
                  <a:lnTo>
                    <a:pt x="1228591" y="3170311"/>
                  </a:lnTo>
                  <a:close/>
                </a:path>
                <a:path w="15786100" h="5746115">
                  <a:moveTo>
                    <a:pt x="1355163" y="3170311"/>
                  </a:moveTo>
                  <a:lnTo>
                    <a:pt x="1341912" y="3171434"/>
                  </a:lnTo>
                  <a:lnTo>
                    <a:pt x="1342268" y="3171434"/>
                  </a:lnTo>
                  <a:lnTo>
                    <a:pt x="1330918" y="3174631"/>
                  </a:lnTo>
                  <a:lnTo>
                    <a:pt x="1299013" y="3207054"/>
                  </a:lnTo>
                  <a:lnTo>
                    <a:pt x="1294809" y="3230896"/>
                  </a:lnTo>
                  <a:lnTo>
                    <a:pt x="1295874" y="3243465"/>
                  </a:lnTo>
                  <a:lnTo>
                    <a:pt x="1321127" y="3281892"/>
                  </a:lnTo>
                  <a:lnTo>
                    <a:pt x="1356545" y="3291481"/>
                  </a:lnTo>
                  <a:lnTo>
                    <a:pt x="1372411" y="3289854"/>
                  </a:lnTo>
                  <a:lnTo>
                    <a:pt x="1386146" y="3284973"/>
                  </a:lnTo>
                  <a:lnTo>
                    <a:pt x="1397751" y="3276838"/>
                  </a:lnTo>
                  <a:lnTo>
                    <a:pt x="1401284" y="3272591"/>
                  </a:lnTo>
                  <a:lnTo>
                    <a:pt x="1357006" y="3272591"/>
                  </a:lnTo>
                  <a:lnTo>
                    <a:pt x="1349145" y="3272058"/>
                  </a:lnTo>
                  <a:lnTo>
                    <a:pt x="1317312" y="3247395"/>
                  </a:lnTo>
                  <a:lnTo>
                    <a:pt x="1315311" y="3240110"/>
                  </a:lnTo>
                  <a:lnTo>
                    <a:pt x="1411831" y="3240110"/>
                  </a:lnTo>
                  <a:lnTo>
                    <a:pt x="1412292" y="3237039"/>
                  </a:lnTo>
                  <a:lnTo>
                    <a:pt x="1412522" y="3234044"/>
                  </a:lnTo>
                  <a:lnTo>
                    <a:pt x="1412503" y="3230896"/>
                  </a:lnTo>
                  <a:lnTo>
                    <a:pt x="1411812" y="3222603"/>
                  </a:lnTo>
                  <a:lnTo>
                    <a:pt x="1315311" y="3222603"/>
                  </a:lnTo>
                  <a:lnTo>
                    <a:pt x="1317082" y="3215390"/>
                  </a:lnTo>
                  <a:lnTo>
                    <a:pt x="1347446" y="3189777"/>
                  </a:lnTo>
                  <a:lnTo>
                    <a:pt x="1355163" y="3189201"/>
                  </a:lnTo>
                  <a:lnTo>
                    <a:pt x="1397094" y="3189201"/>
                  </a:lnTo>
                  <a:lnTo>
                    <a:pt x="1396397" y="3188279"/>
                  </a:lnTo>
                  <a:lnTo>
                    <a:pt x="1387860" y="3180418"/>
                  </a:lnTo>
                  <a:lnTo>
                    <a:pt x="1378141" y="3174803"/>
                  </a:lnTo>
                  <a:lnTo>
                    <a:pt x="1367242" y="3171434"/>
                  </a:lnTo>
                  <a:lnTo>
                    <a:pt x="1355163" y="3170311"/>
                  </a:lnTo>
                  <a:close/>
                </a:path>
                <a:path w="15786100" h="5746115">
                  <a:moveTo>
                    <a:pt x="1390178" y="3255775"/>
                  </a:moveTo>
                  <a:lnTo>
                    <a:pt x="1384217" y="3263132"/>
                  </a:lnTo>
                  <a:lnTo>
                    <a:pt x="1376702" y="3268387"/>
                  </a:lnTo>
                  <a:lnTo>
                    <a:pt x="1367631" y="3271540"/>
                  </a:lnTo>
                  <a:lnTo>
                    <a:pt x="1357006" y="3272591"/>
                  </a:lnTo>
                  <a:lnTo>
                    <a:pt x="1401284" y="3272591"/>
                  </a:lnTo>
                  <a:lnTo>
                    <a:pt x="1407224" y="3265450"/>
                  </a:lnTo>
                  <a:lnTo>
                    <a:pt x="1390178" y="3255775"/>
                  </a:lnTo>
                  <a:close/>
                </a:path>
                <a:path w="15786100" h="5746115">
                  <a:moveTo>
                    <a:pt x="1397094" y="3189201"/>
                  </a:moveTo>
                  <a:lnTo>
                    <a:pt x="1355163" y="3189201"/>
                  </a:lnTo>
                  <a:lnTo>
                    <a:pt x="1362401" y="3189777"/>
                  </a:lnTo>
                  <a:lnTo>
                    <a:pt x="1362027" y="3189777"/>
                  </a:lnTo>
                  <a:lnTo>
                    <a:pt x="1392251" y="3222603"/>
                  </a:lnTo>
                  <a:lnTo>
                    <a:pt x="1411812" y="3222603"/>
                  </a:lnTo>
                  <a:lnTo>
                    <a:pt x="1402821" y="3196774"/>
                  </a:lnTo>
                  <a:lnTo>
                    <a:pt x="1397094" y="3189201"/>
                  </a:lnTo>
                  <a:close/>
                </a:path>
                <a:path w="15786100" h="5746115">
                  <a:moveTo>
                    <a:pt x="1547284" y="3170311"/>
                  </a:moveTo>
                  <a:lnTo>
                    <a:pt x="1503977" y="3187818"/>
                  </a:lnTo>
                  <a:lnTo>
                    <a:pt x="1486700" y="3230896"/>
                  </a:lnTo>
                  <a:lnTo>
                    <a:pt x="1487780" y="3243278"/>
                  </a:lnTo>
                  <a:lnTo>
                    <a:pt x="1513163" y="3281762"/>
                  </a:lnTo>
                  <a:lnTo>
                    <a:pt x="1547284" y="3291481"/>
                  </a:lnTo>
                  <a:lnTo>
                    <a:pt x="1555505" y="3290977"/>
                  </a:lnTo>
                  <a:lnTo>
                    <a:pt x="1590131" y="3273800"/>
                  </a:lnTo>
                  <a:lnTo>
                    <a:pt x="1591929" y="3271670"/>
                  </a:lnTo>
                  <a:lnTo>
                    <a:pt x="1547284" y="3271670"/>
                  </a:lnTo>
                  <a:lnTo>
                    <a:pt x="1538992" y="3270935"/>
                  </a:lnTo>
                  <a:lnTo>
                    <a:pt x="1507461" y="3239189"/>
                  </a:lnTo>
                  <a:lnTo>
                    <a:pt x="1506741" y="3230896"/>
                  </a:lnTo>
                  <a:lnTo>
                    <a:pt x="1507461" y="3222502"/>
                  </a:lnTo>
                  <a:lnTo>
                    <a:pt x="1531390" y="3192829"/>
                  </a:lnTo>
                  <a:lnTo>
                    <a:pt x="1547284" y="3189892"/>
                  </a:lnTo>
                  <a:lnTo>
                    <a:pt x="1591205" y="3189892"/>
                  </a:lnTo>
                  <a:lnTo>
                    <a:pt x="1589786" y="3188107"/>
                  </a:lnTo>
                  <a:lnTo>
                    <a:pt x="1555592" y="3170830"/>
                  </a:lnTo>
                  <a:lnTo>
                    <a:pt x="1547284" y="3170311"/>
                  </a:lnTo>
                  <a:close/>
                </a:path>
                <a:path w="15786100" h="5746115">
                  <a:moveTo>
                    <a:pt x="1582069" y="3251628"/>
                  </a:moveTo>
                  <a:lnTo>
                    <a:pt x="1554963" y="3271670"/>
                  </a:lnTo>
                  <a:lnTo>
                    <a:pt x="1591929" y="3271670"/>
                  </a:lnTo>
                  <a:lnTo>
                    <a:pt x="1595027" y="3267998"/>
                  </a:lnTo>
                  <a:lnTo>
                    <a:pt x="1599115" y="3261534"/>
                  </a:lnTo>
                  <a:lnTo>
                    <a:pt x="1582069" y="3251628"/>
                  </a:lnTo>
                  <a:close/>
                </a:path>
                <a:path w="15786100" h="5746115">
                  <a:moveTo>
                    <a:pt x="1591205" y="3189892"/>
                  </a:moveTo>
                  <a:lnTo>
                    <a:pt x="1554963" y="3189892"/>
                  </a:lnTo>
                  <a:lnTo>
                    <a:pt x="1561797" y="3191735"/>
                  </a:lnTo>
                  <a:lnTo>
                    <a:pt x="1567787" y="3195420"/>
                  </a:lnTo>
                  <a:lnTo>
                    <a:pt x="1573929" y="3199106"/>
                  </a:lnTo>
                  <a:lnTo>
                    <a:pt x="1578460" y="3204021"/>
                  </a:lnTo>
                  <a:lnTo>
                    <a:pt x="1581378" y="3210163"/>
                  </a:lnTo>
                  <a:lnTo>
                    <a:pt x="1598194" y="3200489"/>
                  </a:lnTo>
                  <a:lnTo>
                    <a:pt x="1594422" y="3193938"/>
                  </a:lnTo>
                  <a:lnTo>
                    <a:pt x="1591205" y="3189892"/>
                  </a:lnTo>
                  <a:close/>
                </a:path>
                <a:path w="15786100" h="5746115">
                  <a:moveTo>
                    <a:pt x="1669159" y="3170311"/>
                  </a:moveTo>
                  <a:lnTo>
                    <a:pt x="1627925" y="3188049"/>
                  </a:lnTo>
                  <a:lnTo>
                    <a:pt x="1610878" y="3230896"/>
                  </a:lnTo>
                  <a:lnTo>
                    <a:pt x="1611944" y="3243091"/>
                  </a:lnTo>
                  <a:lnTo>
                    <a:pt x="1636894" y="3281633"/>
                  </a:lnTo>
                  <a:lnTo>
                    <a:pt x="1669159" y="3291481"/>
                  </a:lnTo>
                  <a:lnTo>
                    <a:pt x="1682592" y="3290055"/>
                  </a:lnTo>
                  <a:lnTo>
                    <a:pt x="1694326" y="3285779"/>
                  </a:lnTo>
                  <a:lnTo>
                    <a:pt x="1704361" y="3278652"/>
                  </a:lnTo>
                  <a:lnTo>
                    <a:pt x="1709810" y="3272130"/>
                  </a:lnTo>
                  <a:lnTo>
                    <a:pt x="1671693" y="3272130"/>
                  </a:lnTo>
                  <a:lnTo>
                    <a:pt x="1663400" y="3271396"/>
                  </a:lnTo>
                  <a:lnTo>
                    <a:pt x="1633856" y="3247021"/>
                  </a:lnTo>
                  <a:lnTo>
                    <a:pt x="1630919" y="3230896"/>
                  </a:lnTo>
                  <a:lnTo>
                    <a:pt x="1631654" y="3222502"/>
                  </a:lnTo>
                  <a:lnTo>
                    <a:pt x="1655798" y="3192656"/>
                  </a:lnTo>
                  <a:lnTo>
                    <a:pt x="1671693" y="3189662"/>
                  </a:lnTo>
                  <a:lnTo>
                    <a:pt x="1709810" y="3189662"/>
                  </a:lnTo>
                  <a:lnTo>
                    <a:pt x="1704361" y="3183139"/>
                  </a:lnTo>
                  <a:lnTo>
                    <a:pt x="1694326" y="3176013"/>
                  </a:lnTo>
                  <a:lnTo>
                    <a:pt x="1682592" y="3171737"/>
                  </a:lnTo>
                  <a:lnTo>
                    <a:pt x="1669159" y="3170311"/>
                  </a:lnTo>
                  <a:close/>
                </a:path>
                <a:path w="15786100" h="5746115">
                  <a:moveTo>
                    <a:pt x="1732738" y="3268675"/>
                  </a:moveTo>
                  <a:lnTo>
                    <a:pt x="1712697" y="3268675"/>
                  </a:lnTo>
                  <a:lnTo>
                    <a:pt x="1712697" y="3288486"/>
                  </a:lnTo>
                  <a:lnTo>
                    <a:pt x="1732738" y="3288486"/>
                  </a:lnTo>
                  <a:lnTo>
                    <a:pt x="1732738" y="3268675"/>
                  </a:lnTo>
                  <a:close/>
                </a:path>
                <a:path w="15786100" h="5746115">
                  <a:moveTo>
                    <a:pt x="1709810" y="3189662"/>
                  </a:moveTo>
                  <a:lnTo>
                    <a:pt x="1671693" y="3189662"/>
                  </a:lnTo>
                  <a:lnTo>
                    <a:pt x="1680087" y="3190410"/>
                  </a:lnTo>
                  <a:lnTo>
                    <a:pt x="1687761" y="3192656"/>
                  </a:lnTo>
                  <a:lnTo>
                    <a:pt x="1711963" y="3222502"/>
                  </a:lnTo>
                  <a:lnTo>
                    <a:pt x="1712697" y="3230896"/>
                  </a:lnTo>
                  <a:lnTo>
                    <a:pt x="1711963" y="3239304"/>
                  </a:lnTo>
                  <a:lnTo>
                    <a:pt x="1687761" y="3269193"/>
                  </a:lnTo>
                  <a:lnTo>
                    <a:pt x="1671693" y="3272130"/>
                  </a:lnTo>
                  <a:lnTo>
                    <a:pt x="1709810" y="3272130"/>
                  </a:lnTo>
                  <a:lnTo>
                    <a:pt x="1712697" y="3268675"/>
                  </a:lnTo>
                  <a:lnTo>
                    <a:pt x="1732738" y="3268675"/>
                  </a:lnTo>
                  <a:lnTo>
                    <a:pt x="1732738" y="3193117"/>
                  </a:lnTo>
                  <a:lnTo>
                    <a:pt x="1712697" y="3193117"/>
                  </a:lnTo>
                  <a:lnTo>
                    <a:pt x="1709810" y="3189662"/>
                  </a:lnTo>
                  <a:close/>
                </a:path>
                <a:path w="15786100" h="5746115">
                  <a:moveTo>
                    <a:pt x="1732738" y="3173306"/>
                  </a:moveTo>
                  <a:lnTo>
                    <a:pt x="1712697" y="3173306"/>
                  </a:lnTo>
                  <a:lnTo>
                    <a:pt x="1712697" y="3193117"/>
                  </a:lnTo>
                  <a:lnTo>
                    <a:pt x="1732738" y="3193117"/>
                  </a:lnTo>
                  <a:lnTo>
                    <a:pt x="1732738" y="3173306"/>
                  </a:lnTo>
                  <a:close/>
                </a:path>
                <a:path w="15786100" h="5746115">
                  <a:moveTo>
                    <a:pt x="1783144" y="3120323"/>
                  </a:moveTo>
                  <a:lnTo>
                    <a:pt x="1763103" y="3120323"/>
                  </a:lnTo>
                  <a:lnTo>
                    <a:pt x="1763103" y="3288486"/>
                  </a:lnTo>
                  <a:lnTo>
                    <a:pt x="1783144" y="3288486"/>
                  </a:lnTo>
                  <a:lnTo>
                    <a:pt x="1783144" y="3120323"/>
                  </a:lnTo>
                  <a:close/>
                </a:path>
                <a:path w="15786100" h="5746115">
                  <a:moveTo>
                    <a:pt x="1867853" y="3170311"/>
                  </a:moveTo>
                  <a:lnTo>
                    <a:pt x="1824546" y="3187818"/>
                  </a:lnTo>
                  <a:lnTo>
                    <a:pt x="1807269" y="3230896"/>
                  </a:lnTo>
                  <a:lnTo>
                    <a:pt x="1808348" y="3243278"/>
                  </a:lnTo>
                  <a:lnTo>
                    <a:pt x="1833731" y="3281762"/>
                  </a:lnTo>
                  <a:lnTo>
                    <a:pt x="1867853" y="3291481"/>
                  </a:lnTo>
                  <a:lnTo>
                    <a:pt x="1876074" y="3290977"/>
                  </a:lnTo>
                  <a:lnTo>
                    <a:pt x="1910700" y="3273800"/>
                  </a:lnTo>
                  <a:lnTo>
                    <a:pt x="1912498" y="3271670"/>
                  </a:lnTo>
                  <a:lnTo>
                    <a:pt x="1867853" y="3271670"/>
                  </a:lnTo>
                  <a:lnTo>
                    <a:pt x="1859560" y="3270935"/>
                  </a:lnTo>
                  <a:lnTo>
                    <a:pt x="1828030" y="3239189"/>
                  </a:lnTo>
                  <a:lnTo>
                    <a:pt x="1827310" y="3230896"/>
                  </a:lnTo>
                  <a:lnTo>
                    <a:pt x="1828030" y="3222502"/>
                  </a:lnTo>
                  <a:lnTo>
                    <a:pt x="1851958" y="3192829"/>
                  </a:lnTo>
                  <a:lnTo>
                    <a:pt x="1867853" y="3189892"/>
                  </a:lnTo>
                  <a:lnTo>
                    <a:pt x="1911774" y="3189892"/>
                  </a:lnTo>
                  <a:lnTo>
                    <a:pt x="1910355" y="3188107"/>
                  </a:lnTo>
                  <a:lnTo>
                    <a:pt x="1876160" y="3170830"/>
                  </a:lnTo>
                  <a:lnTo>
                    <a:pt x="1867853" y="3170311"/>
                  </a:lnTo>
                  <a:close/>
                </a:path>
                <a:path w="15786100" h="5746115">
                  <a:moveTo>
                    <a:pt x="1902637" y="3251628"/>
                  </a:moveTo>
                  <a:lnTo>
                    <a:pt x="1875532" y="3271670"/>
                  </a:lnTo>
                  <a:lnTo>
                    <a:pt x="1912498" y="3271670"/>
                  </a:lnTo>
                  <a:lnTo>
                    <a:pt x="1915595" y="3267998"/>
                  </a:lnTo>
                  <a:lnTo>
                    <a:pt x="1919684" y="3261534"/>
                  </a:lnTo>
                  <a:lnTo>
                    <a:pt x="1902637" y="3251628"/>
                  </a:lnTo>
                  <a:close/>
                </a:path>
                <a:path w="15786100" h="5746115">
                  <a:moveTo>
                    <a:pt x="1911774" y="3189892"/>
                  </a:moveTo>
                  <a:lnTo>
                    <a:pt x="1875532" y="3189892"/>
                  </a:lnTo>
                  <a:lnTo>
                    <a:pt x="1882366" y="3191735"/>
                  </a:lnTo>
                  <a:lnTo>
                    <a:pt x="1888355" y="3195420"/>
                  </a:lnTo>
                  <a:lnTo>
                    <a:pt x="1894498" y="3199106"/>
                  </a:lnTo>
                  <a:lnTo>
                    <a:pt x="1899028" y="3204021"/>
                  </a:lnTo>
                  <a:lnTo>
                    <a:pt x="1901946" y="3210163"/>
                  </a:lnTo>
                  <a:lnTo>
                    <a:pt x="1918763" y="3200489"/>
                  </a:lnTo>
                  <a:lnTo>
                    <a:pt x="1914990" y="3193938"/>
                  </a:lnTo>
                  <a:lnTo>
                    <a:pt x="1911774" y="3189892"/>
                  </a:lnTo>
                  <a:close/>
                </a:path>
                <a:path w="15786100" h="5746115">
                  <a:moveTo>
                    <a:pt x="1957204" y="3173306"/>
                  </a:moveTo>
                  <a:lnTo>
                    <a:pt x="1937163" y="3173306"/>
                  </a:lnTo>
                  <a:lnTo>
                    <a:pt x="1937163" y="3244026"/>
                  </a:lnTo>
                  <a:lnTo>
                    <a:pt x="1955980" y="3284354"/>
                  </a:lnTo>
                  <a:lnTo>
                    <a:pt x="1981852" y="3291481"/>
                  </a:lnTo>
                  <a:lnTo>
                    <a:pt x="1993601" y="3290257"/>
                  </a:lnTo>
                  <a:lnTo>
                    <a:pt x="2003737" y="3286585"/>
                  </a:lnTo>
                  <a:lnTo>
                    <a:pt x="2012260" y="3280466"/>
                  </a:lnTo>
                  <a:lnTo>
                    <a:pt x="2018799" y="3272360"/>
                  </a:lnTo>
                  <a:lnTo>
                    <a:pt x="1976861" y="3272360"/>
                  </a:lnTo>
                  <a:lnTo>
                    <a:pt x="1969874" y="3269826"/>
                  </a:lnTo>
                  <a:lnTo>
                    <a:pt x="1964806" y="3264759"/>
                  </a:lnTo>
                  <a:lnTo>
                    <a:pt x="1959738" y="3259537"/>
                  </a:lnTo>
                  <a:lnTo>
                    <a:pt x="1957204" y="3252242"/>
                  </a:lnTo>
                  <a:lnTo>
                    <a:pt x="1957204" y="3173306"/>
                  </a:lnTo>
                  <a:close/>
                </a:path>
                <a:path w="15786100" h="5746115">
                  <a:moveTo>
                    <a:pt x="2039212" y="3173306"/>
                  </a:moveTo>
                  <a:lnTo>
                    <a:pt x="2019171" y="3173306"/>
                  </a:lnTo>
                  <a:lnTo>
                    <a:pt x="2019171" y="3234351"/>
                  </a:lnTo>
                  <a:lnTo>
                    <a:pt x="2018595" y="3243407"/>
                  </a:lnTo>
                  <a:lnTo>
                    <a:pt x="1992468" y="3271900"/>
                  </a:lnTo>
                  <a:lnTo>
                    <a:pt x="2019171" y="3271900"/>
                  </a:lnTo>
                  <a:lnTo>
                    <a:pt x="2019171" y="3288486"/>
                  </a:lnTo>
                  <a:lnTo>
                    <a:pt x="2039212" y="3288486"/>
                  </a:lnTo>
                  <a:lnTo>
                    <a:pt x="2039212" y="3173306"/>
                  </a:lnTo>
                  <a:close/>
                </a:path>
                <a:path w="15786100" h="5746115">
                  <a:moveTo>
                    <a:pt x="2019171" y="3271900"/>
                  </a:moveTo>
                  <a:lnTo>
                    <a:pt x="1991471" y="3271900"/>
                  </a:lnTo>
                  <a:lnTo>
                    <a:pt x="1985768" y="3272360"/>
                  </a:lnTo>
                  <a:lnTo>
                    <a:pt x="2018799" y="3272360"/>
                  </a:lnTo>
                  <a:lnTo>
                    <a:pt x="2019171" y="3271900"/>
                  </a:lnTo>
                  <a:close/>
                </a:path>
                <a:path w="15786100" h="5746115">
                  <a:moveTo>
                    <a:pt x="2089765" y="3120323"/>
                  </a:moveTo>
                  <a:lnTo>
                    <a:pt x="2069724" y="3120323"/>
                  </a:lnTo>
                  <a:lnTo>
                    <a:pt x="2069724" y="3288486"/>
                  </a:lnTo>
                  <a:lnTo>
                    <a:pt x="2089765" y="3288486"/>
                  </a:lnTo>
                  <a:lnTo>
                    <a:pt x="2089765" y="3120323"/>
                  </a:lnTo>
                  <a:close/>
                </a:path>
                <a:path w="15786100" h="5746115">
                  <a:moveTo>
                    <a:pt x="2172171" y="3170311"/>
                  </a:moveTo>
                  <a:lnTo>
                    <a:pt x="2130936" y="3188049"/>
                  </a:lnTo>
                  <a:lnTo>
                    <a:pt x="2113890" y="3230896"/>
                  </a:lnTo>
                  <a:lnTo>
                    <a:pt x="2114955" y="3243091"/>
                  </a:lnTo>
                  <a:lnTo>
                    <a:pt x="2118069" y="3254047"/>
                  </a:lnTo>
                  <a:lnTo>
                    <a:pt x="2118151" y="3254335"/>
                  </a:lnTo>
                  <a:lnTo>
                    <a:pt x="2149768" y="3287104"/>
                  </a:lnTo>
                  <a:lnTo>
                    <a:pt x="2172171" y="3291481"/>
                  </a:lnTo>
                  <a:lnTo>
                    <a:pt x="2185603" y="3290055"/>
                  </a:lnTo>
                  <a:lnTo>
                    <a:pt x="2197337" y="3285779"/>
                  </a:lnTo>
                  <a:lnTo>
                    <a:pt x="2207372" y="3278652"/>
                  </a:lnTo>
                  <a:lnTo>
                    <a:pt x="2212822" y="3272130"/>
                  </a:lnTo>
                  <a:lnTo>
                    <a:pt x="2174705" y="3272130"/>
                  </a:lnTo>
                  <a:lnTo>
                    <a:pt x="2166412" y="3271396"/>
                  </a:lnTo>
                  <a:lnTo>
                    <a:pt x="2136868" y="3247021"/>
                  </a:lnTo>
                  <a:lnTo>
                    <a:pt x="2133931" y="3230896"/>
                  </a:lnTo>
                  <a:lnTo>
                    <a:pt x="2134665" y="3222502"/>
                  </a:lnTo>
                  <a:lnTo>
                    <a:pt x="2158810" y="3192656"/>
                  </a:lnTo>
                  <a:lnTo>
                    <a:pt x="2174705" y="3189662"/>
                  </a:lnTo>
                  <a:lnTo>
                    <a:pt x="2212822" y="3189662"/>
                  </a:lnTo>
                  <a:lnTo>
                    <a:pt x="2207372" y="3183139"/>
                  </a:lnTo>
                  <a:lnTo>
                    <a:pt x="2197337" y="3176013"/>
                  </a:lnTo>
                  <a:lnTo>
                    <a:pt x="2185603" y="3171737"/>
                  </a:lnTo>
                  <a:lnTo>
                    <a:pt x="2172171" y="3170311"/>
                  </a:lnTo>
                  <a:close/>
                </a:path>
                <a:path w="15786100" h="5746115">
                  <a:moveTo>
                    <a:pt x="2235750" y="3268675"/>
                  </a:moveTo>
                  <a:lnTo>
                    <a:pt x="2215709" y="3268675"/>
                  </a:lnTo>
                  <a:lnTo>
                    <a:pt x="2215709" y="3288486"/>
                  </a:lnTo>
                  <a:lnTo>
                    <a:pt x="2235750" y="3288486"/>
                  </a:lnTo>
                  <a:lnTo>
                    <a:pt x="2235750" y="3268675"/>
                  </a:lnTo>
                  <a:close/>
                </a:path>
                <a:path w="15786100" h="5746115">
                  <a:moveTo>
                    <a:pt x="2212822" y="3189662"/>
                  </a:moveTo>
                  <a:lnTo>
                    <a:pt x="2174705" y="3189662"/>
                  </a:lnTo>
                  <a:lnTo>
                    <a:pt x="2183098" y="3190410"/>
                  </a:lnTo>
                  <a:lnTo>
                    <a:pt x="2190772" y="3192656"/>
                  </a:lnTo>
                  <a:lnTo>
                    <a:pt x="2214974" y="3222502"/>
                  </a:lnTo>
                  <a:lnTo>
                    <a:pt x="2215709" y="3230896"/>
                  </a:lnTo>
                  <a:lnTo>
                    <a:pt x="2214974" y="3239304"/>
                  </a:lnTo>
                  <a:lnTo>
                    <a:pt x="2190772" y="3269193"/>
                  </a:lnTo>
                  <a:lnTo>
                    <a:pt x="2174705" y="3272130"/>
                  </a:lnTo>
                  <a:lnTo>
                    <a:pt x="2212822" y="3272130"/>
                  </a:lnTo>
                  <a:lnTo>
                    <a:pt x="2215709" y="3268675"/>
                  </a:lnTo>
                  <a:lnTo>
                    <a:pt x="2235750" y="3268675"/>
                  </a:lnTo>
                  <a:lnTo>
                    <a:pt x="2235750" y="3193117"/>
                  </a:lnTo>
                  <a:lnTo>
                    <a:pt x="2215709" y="3193117"/>
                  </a:lnTo>
                  <a:lnTo>
                    <a:pt x="2212822" y="3189662"/>
                  </a:lnTo>
                  <a:close/>
                </a:path>
                <a:path w="15786100" h="5746115">
                  <a:moveTo>
                    <a:pt x="2235750" y="3173306"/>
                  </a:moveTo>
                  <a:lnTo>
                    <a:pt x="2215709" y="3173306"/>
                  </a:lnTo>
                  <a:lnTo>
                    <a:pt x="2215709" y="3193117"/>
                  </a:lnTo>
                  <a:lnTo>
                    <a:pt x="2235750" y="3193117"/>
                  </a:lnTo>
                  <a:lnTo>
                    <a:pt x="2235750" y="3173306"/>
                  </a:lnTo>
                  <a:close/>
                </a:path>
                <a:path w="15786100" h="5746115">
                  <a:moveTo>
                    <a:pt x="2298134" y="3192656"/>
                  </a:moveTo>
                  <a:lnTo>
                    <a:pt x="2278093" y="3192656"/>
                  </a:lnTo>
                  <a:lnTo>
                    <a:pt x="2278093" y="3255084"/>
                  </a:lnTo>
                  <a:lnTo>
                    <a:pt x="2306024" y="3289177"/>
                  </a:lnTo>
                  <a:lnTo>
                    <a:pt x="2316520" y="3289522"/>
                  </a:lnTo>
                  <a:lnTo>
                    <a:pt x="2328772" y="3288486"/>
                  </a:lnTo>
                  <a:lnTo>
                    <a:pt x="2328772" y="3270978"/>
                  </a:lnTo>
                  <a:lnTo>
                    <a:pt x="2311725" y="3270978"/>
                  </a:lnTo>
                  <a:lnTo>
                    <a:pt x="2307118" y="3270825"/>
                  </a:lnTo>
                  <a:lnTo>
                    <a:pt x="2303663" y="3269596"/>
                  </a:lnTo>
                  <a:lnTo>
                    <a:pt x="2301359" y="3267293"/>
                  </a:lnTo>
                  <a:lnTo>
                    <a:pt x="2299305" y="3264946"/>
                  </a:lnTo>
                  <a:lnTo>
                    <a:pt x="2298134" y="3260766"/>
                  </a:lnTo>
                  <a:lnTo>
                    <a:pt x="2298134" y="3192656"/>
                  </a:lnTo>
                  <a:close/>
                </a:path>
                <a:path w="15786100" h="5746115">
                  <a:moveTo>
                    <a:pt x="2328772" y="3270518"/>
                  </a:moveTo>
                  <a:lnTo>
                    <a:pt x="2322015" y="3270825"/>
                  </a:lnTo>
                  <a:lnTo>
                    <a:pt x="2316332" y="3270978"/>
                  </a:lnTo>
                  <a:lnTo>
                    <a:pt x="2328772" y="3270978"/>
                  </a:lnTo>
                  <a:lnTo>
                    <a:pt x="2328772" y="3270518"/>
                  </a:lnTo>
                  <a:close/>
                </a:path>
                <a:path w="15786100" h="5746115">
                  <a:moveTo>
                    <a:pt x="2328772" y="3173306"/>
                  </a:moveTo>
                  <a:lnTo>
                    <a:pt x="2255287" y="3173306"/>
                  </a:lnTo>
                  <a:lnTo>
                    <a:pt x="2255287" y="3192656"/>
                  </a:lnTo>
                  <a:lnTo>
                    <a:pt x="2328772" y="3192656"/>
                  </a:lnTo>
                  <a:lnTo>
                    <a:pt x="2328772" y="3173306"/>
                  </a:lnTo>
                  <a:close/>
                </a:path>
                <a:path w="15786100" h="5746115">
                  <a:moveTo>
                    <a:pt x="2298134" y="3141056"/>
                  </a:moveTo>
                  <a:lnTo>
                    <a:pt x="2278093" y="3147045"/>
                  </a:lnTo>
                  <a:lnTo>
                    <a:pt x="2278093" y="3173306"/>
                  </a:lnTo>
                  <a:lnTo>
                    <a:pt x="2298134" y="3173306"/>
                  </a:lnTo>
                  <a:lnTo>
                    <a:pt x="2298134" y="3141056"/>
                  </a:lnTo>
                  <a:close/>
                </a:path>
                <a:path w="15786100" h="5746115">
                  <a:moveTo>
                    <a:pt x="2366320" y="3125391"/>
                  </a:moveTo>
                  <a:lnTo>
                    <a:pt x="2358795" y="3125391"/>
                  </a:lnTo>
                  <a:lnTo>
                    <a:pt x="2355570" y="3126773"/>
                  </a:lnTo>
                  <a:lnTo>
                    <a:pt x="2352960" y="3129538"/>
                  </a:lnTo>
                  <a:lnTo>
                    <a:pt x="2350349" y="3132148"/>
                  </a:lnTo>
                  <a:lnTo>
                    <a:pt x="2349043" y="3135297"/>
                  </a:lnTo>
                  <a:lnTo>
                    <a:pt x="2349043" y="3142668"/>
                  </a:lnTo>
                  <a:lnTo>
                    <a:pt x="2350349" y="3145816"/>
                  </a:lnTo>
                  <a:lnTo>
                    <a:pt x="2355570" y="3151038"/>
                  </a:lnTo>
                  <a:lnTo>
                    <a:pt x="2358795" y="3152343"/>
                  </a:lnTo>
                  <a:lnTo>
                    <a:pt x="2366320" y="3152343"/>
                  </a:lnTo>
                  <a:lnTo>
                    <a:pt x="2369469" y="3151038"/>
                  </a:lnTo>
                  <a:lnTo>
                    <a:pt x="2374690" y="3145816"/>
                  </a:lnTo>
                  <a:lnTo>
                    <a:pt x="2375996" y="3142668"/>
                  </a:lnTo>
                  <a:lnTo>
                    <a:pt x="2375996" y="3135297"/>
                  </a:lnTo>
                  <a:lnTo>
                    <a:pt x="2374690" y="3132148"/>
                  </a:lnTo>
                  <a:lnTo>
                    <a:pt x="2372079" y="3129538"/>
                  </a:lnTo>
                  <a:lnTo>
                    <a:pt x="2369469" y="3126773"/>
                  </a:lnTo>
                  <a:lnTo>
                    <a:pt x="2366320" y="3125391"/>
                  </a:lnTo>
                  <a:close/>
                </a:path>
                <a:path w="15786100" h="5746115">
                  <a:moveTo>
                    <a:pt x="2372540" y="3173306"/>
                  </a:moveTo>
                  <a:lnTo>
                    <a:pt x="2352499" y="3173306"/>
                  </a:lnTo>
                  <a:lnTo>
                    <a:pt x="2352499" y="3288486"/>
                  </a:lnTo>
                  <a:lnTo>
                    <a:pt x="2372540" y="3288486"/>
                  </a:lnTo>
                  <a:lnTo>
                    <a:pt x="2372540" y="3173306"/>
                  </a:lnTo>
                  <a:close/>
                </a:path>
                <a:path w="15786100" h="5746115">
                  <a:moveTo>
                    <a:pt x="2457249" y="3170311"/>
                  </a:moveTo>
                  <a:lnTo>
                    <a:pt x="2414172" y="3187818"/>
                  </a:lnTo>
                  <a:lnTo>
                    <a:pt x="2396665" y="3230896"/>
                  </a:lnTo>
                  <a:lnTo>
                    <a:pt x="2397759" y="3243177"/>
                  </a:lnTo>
                  <a:lnTo>
                    <a:pt x="2423516" y="3281633"/>
                  </a:lnTo>
                  <a:lnTo>
                    <a:pt x="2457249" y="3291481"/>
                  </a:lnTo>
                  <a:lnTo>
                    <a:pt x="2469444" y="3290386"/>
                  </a:lnTo>
                  <a:lnTo>
                    <a:pt x="2480689" y="3287104"/>
                  </a:lnTo>
                  <a:lnTo>
                    <a:pt x="2490983" y="3281633"/>
                  </a:lnTo>
                  <a:lnTo>
                    <a:pt x="2500327" y="3273973"/>
                  </a:lnTo>
                  <a:lnTo>
                    <a:pt x="2502065" y="3271900"/>
                  </a:lnTo>
                  <a:lnTo>
                    <a:pt x="2457249" y="3271900"/>
                  </a:lnTo>
                  <a:lnTo>
                    <a:pt x="2449057" y="3271165"/>
                  </a:lnTo>
                  <a:lnTo>
                    <a:pt x="2417440" y="3239290"/>
                  </a:lnTo>
                  <a:lnTo>
                    <a:pt x="2416706" y="3230896"/>
                  </a:lnTo>
                  <a:lnTo>
                    <a:pt x="2417440" y="3222502"/>
                  </a:lnTo>
                  <a:lnTo>
                    <a:pt x="2441527" y="3192829"/>
                  </a:lnTo>
                  <a:lnTo>
                    <a:pt x="2457249" y="3189892"/>
                  </a:lnTo>
                  <a:lnTo>
                    <a:pt x="2502065" y="3189892"/>
                  </a:lnTo>
                  <a:lnTo>
                    <a:pt x="2500327" y="3187818"/>
                  </a:lnTo>
                  <a:lnTo>
                    <a:pt x="2490983" y="3180159"/>
                  </a:lnTo>
                  <a:lnTo>
                    <a:pt x="2480689" y="3174688"/>
                  </a:lnTo>
                  <a:lnTo>
                    <a:pt x="2469444" y="3171405"/>
                  </a:lnTo>
                  <a:lnTo>
                    <a:pt x="2457249" y="3170311"/>
                  </a:lnTo>
                  <a:close/>
                </a:path>
                <a:path w="15786100" h="5746115">
                  <a:moveTo>
                    <a:pt x="2502065" y="3189892"/>
                  </a:moveTo>
                  <a:lnTo>
                    <a:pt x="2457249" y="3189892"/>
                  </a:lnTo>
                  <a:lnTo>
                    <a:pt x="2465542" y="3190626"/>
                  </a:lnTo>
                  <a:lnTo>
                    <a:pt x="2473144" y="3192829"/>
                  </a:lnTo>
                  <a:lnTo>
                    <a:pt x="2497289" y="3222502"/>
                  </a:lnTo>
                  <a:lnTo>
                    <a:pt x="2498023" y="3230896"/>
                  </a:lnTo>
                  <a:lnTo>
                    <a:pt x="2497289" y="3239290"/>
                  </a:lnTo>
                  <a:lnTo>
                    <a:pt x="2473144" y="3268963"/>
                  </a:lnTo>
                  <a:lnTo>
                    <a:pt x="2457249" y="3271900"/>
                  </a:lnTo>
                  <a:lnTo>
                    <a:pt x="2502065" y="3271900"/>
                  </a:lnTo>
                  <a:lnTo>
                    <a:pt x="2508087" y="3264716"/>
                  </a:lnTo>
                  <a:lnTo>
                    <a:pt x="2513630" y="3254450"/>
                  </a:lnTo>
                  <a:lnTo>
                    <a:pt x="2516956" y="3243177"/>
                  </a:lnTo>
                  <a:lnTo>
                    <a:pt x="2518064" y="3230896"/>
                  </a:lnTo>
                  <a:lnTo>
                    <a:pt x="2516956" y="3218615"/>
                  </a:lnTo>
                  <a:lnTo>
                    <a:pt x="2513630" y="3207342"/>
                  </a:lnTo>
                  <a:lnTo>
                    <a:pt x="2508087" y="3197076"/>
                  </a:lnTo>
                  <a:lnTo>
                    <a:pt x="2502065" y="3189892"/>
                  </a:lnTo>
                  <a:close/>
                </a:path>
                <a:path w="15786100" h="5746115">
                  <a:moveTo>
                    <a:pt x="2561732" y="3173306"/>
                  </a:moveTo>
                  <a:lnTo>
                    <a:pt x="2541691" y="3173306"/>
                  </a:lnTo>
                  <a:lnTo>
                    <a:pt x="2541691" y="3288486"/>
                  </a:lnTo>
                  <a:lnTo>
                    <a:pt x="2561732" y="3288486"/>
                  </a:lnTo>
                  <a:lnTo>
                    <a:pt x="2561732" y="3227441"/>
                  </a:lnTo>
                  <a:lnTo>
                    <a:pt x="2562308" y="3218399"/>
                  </a:lnTo>
                  <a:lnTo>
                    <a:pt x="2587642" y="3190122"/>
                  </a:lnTo>
                  <a:lnTo>
                    <a:pt x="2586790" y="3190122"/>
                  </a:lnTo>
                  <a:lnTo>
                    <a:pt x="2589575" y="3189892"/>
                  </a:lnTo>
                  <a:lnTo>
                    <a:pt x="2561732" y="3189892"/>
                  </a:lnTo>
                  <a:lnTo>
                    <a:pt x="2561732" y="3173306"/>
                  </a:lnTo>
                  <a:close/>
                </a:path>
                <a:path w="15786100" h="5746115">
                  <a:moveTo>
                    <a:pt x="2636338" y="3189431"/>
                  </a:moveTo>
                  <a:lnTo>
                    <a:pt x="2604041" y="3189431"/>
                  </a:lnTo>
                  <a:lnTo>
                    <a:pt x="2611029" y="3192042"/>
                  </a:lnTo>
                  <a:lnTo>
                    <a:pt x="2616097" y="3197263"/>
                  </a:lnTo>
                  <a:lnTo>
                    <a:pt x="2621165" y="3202331"/>
                  </a:lnTo>
                  <a:lnTo>
                    <a:pt x="2623699" y="3209549"/>
                  </a:lnTo>
                  <a:lnTo>
                    <a:pt x="2623699" y="3288486"/>
                  </a:lnTo>
                  <a:lnTo>
                    <a:pt x="2643740" y="3288486"/>
                  </a:lnTo>
                  <a:lnTo>
                    <a:pt x="2643740" y="3217765"/>
                  </a:lnTo>
                  <a:lnTo>
                    <a:pt x="2642977" y="3207399"/>
                  </a:lnTo>
                  <a:lnTo>
                    <a:pt x="2640688" y="3198185"/>
                  </a:lnTo>
                  <a:lnTo>
                    <a:pt x="2636872" y="3190122"/>
                  </a:lnTo>
                  <a:lnTo>
                    <a:pt x="2636338" y="3189431"/>
                  </a:lnTo>
                  <a:close/>
                </a:path>
                <a:path w="15786100" h="5746115">
                  <a:moveTo>
                    <a:pt x="2599050" y="3170311"/>
                  </a:moveTo>
                  <a:lnTo>
                    <a:pt x="2587302" y="3171535"/>
                  </a:lnTo>
                  <a:lnTo>
                    <a:pt x="2577166" y="3175206"/>
                  </a:lnTo>
                  <a:lnTo>
                    <a:pt x="2568643" y="3181325"/>
                  </a:lnTo>
                  <a:lnTo>
                    <a:pt x="2561732" y="3189892"/>
                  </a:lnTo>
                  <a:lnTo>
                    <a:pt x="2589575" y="3189892"/>
                  </a:lnTo>
                  <a:lnTo>
                    <a:pt x="2595134" y="3189431"/>
                  </a:lnTo>
                  <a:lnTo>
                    <a:pt x="2636338" y="3189431"/>
                  </a:lnTo>
                  <a:lnTo>
                    <a:pt x="2631531" y="3183212"/>
                  </a:lnTo>
                  <a:lnTo>
                    <a:pt x="2624922" y="3177568"/>
                  </a:lnTo>
                  <a:lnTo>
                    <a:pt x="2617306" y="3173536"/>
                  </a:lnTo>
                  <a:lnTo>
                    <a:pt x="2608682" y="3171117"/>
                  </a:lnTo>
                  <a:lnTo>
                    <a:pt x="2599050" y="3170311"/>
                  </a:lnTo>
                  <a:close/>
                </a:path>
                <a:path w="15786100" h="5746115">
                  <a:moveTo>
                    <a:pt x="2749349" y="3173306"/>
                  </a:moveTo>
                  <a:lnTo>
                    <a:pt x="2729308" y="3173306"/>
                  </a:lnTo>
                  <a:lnTo>
                    <a:pt x="2729308" y="3288486"/>
                  </a:lnTo>
                  <a:lnTo>
                    <a:pt x="2749349" y="3288486"/>
                  </a:lnTo>
                  <a:lnTo>
                    <a:pt x="2749349" y="3227441"/>
                  </a:lnTo>
                  <a:lnTo>
                    <a:pt x="2750011" y="3218644"/>
                  </a:lnTo>
                  <a:lnTo>
                    <a:pt x="2777074" y="3192656"/>
                  </a:lnTo>
                  <a:lnTo>
                    <a:pt x="2749349" y="3192656"/>
                  </a:lnTo>
                  <a:lnTo>
                    <a:pt x="2749349" y="3173306"/>
                  </a:lnTo>
                  <a:close/>
                </a:path>
                <a:path w="15786100" h="5746115">
                  <a:moveTo>
                    <a:pt x="2785285" y="3171233"/>
                  </a:moveTo>
                  <a:lnTo>
                    <a:pt x="2773278" y="3172572"/>
                  </a:lnTo>
                  <a:lnTo>
                    <a:pt x="2763286" y="3176589"/>
                  </a:lnTo>
                  <a:lnTo>
                    <a:pt x="2755309" y="3183283"/>
                  </a:lnTo>
                  <a:lnTo>
                    <a:pt x="2749349" y="3192656"/>
                  </a:lnTo>
                  <a:lnTo>
                    <a:pt x="2777074" y="3192656"/>
                  </a:lnTo>
                  <a:lnTo>
                    <a:pt x="2778173" y="3192426"/>
                  </a:lnTo>
                  <a:lnTo>
                    <a:pt x="2785285" y="3192195"/>
                  </a:lnTo>
                  <a:lnTo>
                    <a:pt x="2785285" y="3171233"/>
                  </a:lnTo>
                  <a:close/>
                </a:path>
                <a:path w="15786100" h="5746115">
                  <a:moveTo>
                    <a:pt x="2852500" y="3170311"/>
                  </a:moveTo>
                  <a:lnTo>
                    <a:pt x="2839249" y="3171434"/>
                  </a:lnTo>
                  <a:lnTo>
                    <a:pt x="2839605" y="3171434"/>
                  </a:lnTo>
                  <a:lnTo>
                    <a:pt x="2828254" y="3174631"/>
                  </a:lnTo>
                  <a:lnTo>
                    <a:pt x="2796349" y="3207054"/>
                  </a:lnTo>
                  <a:lnTo>
                    <a:pt x="2792145" y="3230896"/>
                  </a:lnTo>
                  <a:lnTo>
                    <a:pt x="2793211" y="3243465"/>
                  </a:lnTo>
                  <a:lnTo>
                    <a:pt x="2818464" y="3281892"/>
                  </a:lnTo>
                  <a:lnTo>
                    <a:pt x="2853882" y="3291481"/>
                  </a:lnTo>
                  <a:lnTo>
                    <a:pt x="2869748" y="3289854"/>
                  </a:lnTo>
                  <a:lnTo>
                    <a:pt x="2883483" y="3284973"/>
                  </a:lnTo>
                  <a:lnTo>
                    <a:pt x="2895087" y="3276838"/>
                  </a:lnTo>
                  <a:lnTo>
                    <a:pt x="2898620" y="3272591"/>
                  </a:lnTo>
                  <a:lnTo>
                    <a:pt x="2854342" y="3272591"/>
                  </a:lnTo>
                  <a:lnTo>
                    <a:pt x="2846481" y="3272058"/>
                  </a:lnTo>
                  <a:lnTo>
                    <a:pt x="2814648" y="3247395"/>
                  </a:lnTo>
                  <a:lnTo>
                    <a:pt x="2812647" y="3240110"/>
                  </a:lnTo>
                  <a:lnTo>
                    <a:pt x="2909168" y="3240110"/>
                  </a:lnTo>
                  <a:lnTo>
                    <a:pt x="2909629" y="3237039"/>
                  </a:lnTo>
                  <a:lnTo>
                    <a:pt x="2909859" y="3234044"/>
                  </a:lnTo>
                  <a:lnTo>
                    <a:pt x="2909840" y="3230896"/>
                  </a:lnTo>
                  <a:lnTo>
                    <a:pt x="2909149" y="3222603"/>
                  </a:lnTo>
                  <a:lnTo>
                    <a:pt x="2812647" y="3222603"/>
                  </a:lnTo>
                  <a:lnTo>
                    <a:pt x="2814418" y="3215390"/>
                  </a:lnTo>
                  <a:lnTo>
                    <a:pt x="2844782" y="3189777"/>
                  </a:lnTo>
                  <a:lnTo>
                    <a:pt x="2852500" y="3189201"/>
                  </a:lnTo>
                  <a:lnTo>
                    <a:pt x="2894431" y="3189201"/>
                  </a:lnTo>
                  <a:lnTo>
                    <a:pt x="2893734" y="3188279"/>
                  </a:lnTo>
                  <a:lnTo>
                    <a:pt x="2885196" y="3180418"/>
                  </a:lnTo>
                  <a:lnTo>
                    <a:pt x="2875478" y="3174803"/>
                  </a:lnTo>
                  <a:lnTo>
                    <a:pt x="2864579" y="3171434"/>
                  </a:lnTo>
                  <a:lnTo>
                    <a:pt x="2852500" y="3170311"/>
                  </a:lnTo>
                  <a:close/>
                </a:path>
                <a:path w="15786100" h="5746115">
                  <a:moveTo>
                    <a:pt x="2887514" y="3255775"/>
                  </a:moveTo>
                  <a:lnTo>
                    <a:pt x="2881554" y="3263132"/>
                  </a:lnTo>
                  <a:lnTo>
                    <a:pt x="2874038" y="3268387"/>
                  </a:lnTo>
                  <a:lnTo>
                    <a:pt x="2864968" y="3271540"/>
                  </a:lnTo>
                  <a:lnTo>
                    <a:pt x="2854342" y="3272591"/>
                  </a:lnTo>
                  <a:lnTo>
                    <a:pt x="2898620" y="3272591"/>
                  </a:lnTo>
                  <a:lnTo>
                    <a:pt x="2904561" y="3265450"/>
                  </a:lnTo>
                  <a:lnTo>
                    <a:pt x="2887514" y="3255775"/>
                  </a:lnTo>
                  <a:close/>
                </a:path>
                <a:path w="15786100" h="5746115">
                  <a:moveTo>
                    <a:pt x="2894431" y="3189201"/>
                  </a:moveTo>
                  <a:lnTo>
                    <a:pt x="2852500" y="3189201"/>
                  </a:lnTo>
                  <a:lnTo>
                    <a:pt x="2859737" y="3189777"/>
                  </a:lnTo>
                  <a:lnTo>
                    <a:pt x="2859364" y="3189777"/>
                  </a:lnTo>
                  <a:lnTo>
                    <a:pt x="2889587" y="3222603"/>
                  </a:lnTo>
                  <a:lnTo>
                    <a:pt x="2909149" y="3222603"/>
                  </a:lnTo>
                  <a:lnTo>
                    <a:pt x="2908851" y="3219032"/>
                  </a:lnTo>
                  <a:lnTo>
                    <a:pt x="2905921" y="3208205"/>
                  </a:lnTo>
                  <a:lnTo>
                    <a:pt x="2905828" y="3207860"/>
                  </a:lnTo>
                  <a:lnTo>
                    <a:pt x="2900845" y="3197724"/>
                  </a:lnTo>
                  <a:lnTo>
                    <a:pt x="2900157" y="3196774"/>
                  </a:lnTo>
                  <a:lnTo>
                    <a:pt x="2894431" y="3189201"/>
                  </a:lnTo>
                  <a:close/>
                </a:path>
                <a:path w="15786100" h="5746115">
                  <a:moveTo>
                    <a:pt x="2938534" y="3254623"/>
                  </a:moveTo>
                  <a:lnTo>
                    <a:pt x="2921256" y="3264528"/>
                  </a:lnTo>
                  <a:lnTo>
                    <a:pt x="2924222" y="3270330"/>
                  </a:lnTo>
                  <a:lnTo>
                    <a:pt x="2928052" y="3275528"/>
                  </a:lnTo>
                  <a:lnTo>
                    <a:pt x="2967098" y="3291481"/>
                  </a:lnTo>
                  <a:lnTo>
                    <a:pt x="2976111" y="3290890"/>
                  </a:lnTo>
                  <a:lnTo>
                    <a:pt x="3006115" y="3272591"/>
                  </a:lnTo>
                  <a:lnTo>
                    <a:pt x="2960034" y="3272591"/>
                  </a:lnTo>
                  <a:lnTo>
                    <a:pt x="2954184" y="3271036"/>
                  </a:lnTo>
                  <a:lnTo>
                    <a:pt x="2952949" y="3270330"/>
                  </a:lnTo>
                  <a:lnTo>
                    <a:pt x="2943832" y="3264528"/>
                  </a:lnTo>
                  <a:lnTo>
                    <a:pt x="2940376" y="3260152"/>
                  </a:lnTo>
                  <a:lnTo>
                    <a:pt x="2938534" y="3254623"/>
                  </a:lnTo>
                  <a:close/>
                </a:path>
                <a:path w="15786100" h="5746115">
                  <a:moveTo>
                    <a:pt x="2966177" y="3170311"/>
                  </a:moveTo>
                  <a:lnTo>
                    <a:pt x="2928282" y="3190986"/>
                  </a:lnTo>
                  <a:lnTo>
                    <a:pt x="2926194" y="3197263"/>
                  </a:lnTo>
                  <a:lnTo>
                    <a:pt x="2926123" y="3197479"/>
                  </a:lnTo>
                  <a:lnTo>
                    <a:pt x="2925495" y="3203713"/>
                  </a:lnTo>
                  <a:lnTo>
                    <a:pt x="2925457" y="3212467"/>
                  </a:lnTo>
                  <a:lnTo>
                    <a:pt x="2927630" y="3218610"/>
                  </a:lnTo>
                  <a:lnTo>
                    <a:pt x="2960801" y="3238190"/>
                  </a:lnTo>
                  <a:lnTo>
                    <a:pt x="2973394" y="3241416"/>
                  </a:lnTo>
                  <a:lnTo>
                    <a:pt x="2978769" y="3243566"/>
                  </a:lnTo>
                  <a:lnTo>
                    <a:pt x="2983223" y="3246330"/>
                  </a:lnTo>
                  <a:lnTo>
                    <a:pt x="2987677" y="3248941"/>
                  </a:lnTo>
                  <a:lnTo>
                    <a:pt x="2989903" y="3252473"/>
                  </a:lnTo>
                  <a:lnTo>
                    <a:pt x="2989903" y="3262301"/>
                  </a:lnTo>
                  <a:lnTo>
                    <a:pt x="2987754" y="3266295"/>
                  </a:lnTo>
                  <a:lnTo>
                    <a:pt x="2983453" y="3268905"/>
                  </a:lnTo>
                  <a:lnTo>
                    <a:pt x="2979153" y="3271362"/>
                  </a:lnTo>
                  <a:lnTo>
                    <a:pt x="2973701" y="3272591"/>
                  </a:lnTo>
                  <a:lnTo>
                    <a:pt x="3006115" y="3272591"/>
                  </a:lnTo>
                  <a:lnTo>
                    <a:pt x="3007123" y="3271036"/>
                  </a:lnTo>
                  <a:lnTo>
                    <a:pt x="3009358" y="3264528"/>
                  </a:lnTo>
                  <a:lnTo>
                    <a:pt x="3009412" y="3264370"/>
                  </a:lnTo>
                  <a:lnTo>
                    <a:pt x="3010175" y="3256926"/>
                  </a:lnTo>
                  <a:lnTo>
                    <a:pt x="3010121" y="3248941"/>
                  </a:lnTo>
                  <a:lnTo>
                    <a:pt x="3007948" y="3242721"/>
                  </a:lnTo>
                  <a:lnTo>
                    <a:pt x="3003495" y="3237807"/>
                  </a:lnTo>
                  <a:lnTo>
                    <a:pt x="2999041" y="3232739"/>
                  </a:lnTo>
                  <a:lnTo>
                    <a:pt x="2993666" y="3229206"/>
                  </a:lnTo>
                  <a:lnTo>
                    <a:pt x="2987370" y="3227210"/>
                  </a:lnTo>
                  <a:lnTo>
                    <a:pt x="2981073" y="3225060"/>
                  </a:lnTo>
                  <a:lnTo>
                    <a:pt x="2974777" y="3223217"/>
                  </a:lnTo>
                  <a:lnTo>
                    <a:pt x="2968480" y="3221681"/>
                  </a:lnTo>
                  <a:lnTo>
                    <a:pt x="2962183" y="3219992"/>
                  </a:lnTo>
                  <a:lnTo>
                    <a:pt x="2956808" y="3217842"/>
                  </a:lnTo>
                  <a:lnTo>
                    <a:pt x="2952355" y="3215231"/>
                  </a:lnTo>
                  <a:lnTo>
                    <a:pt x="2947901" y="3212467"/>
                  </a:lnTo>
                  <a:lnTo>
                    <a:pt x="2945674" y="3208858"/>
                  </a:lnTo>
                  <a:lnTo>
                    <a:pt x="2945674" y="3199490"/>
                  </a:lnTo>
                  <a:lnTo>
                    <a:pt x="2947671" y="3195728"/>
                  </a:lnTo>
                  <a:lnTo>
                    <a:pt x="2951664" y="3193117"/>
                  </a:lnTo>
                  <a:lnTo>
                    <a:pt x="2955657" y="3190352"/>
                  </a:lnTo>
                  <a:lnTo>
                    <a:pt x="2960494" y="3188970"/>
                  </a:lnTo>
                  <a:lnTo>
                    <a:pt x="3005046" y="3188970"/>
                  </a:lnTo>
                  <a:lnTo>
                    <a:pt x="3003955" y="3186744"/>
                  </a:lnTo>
                  <a:lnTo>
                    <a:pt x="2973001" y="3170714"/>
                  </a:lnTo>
                  <a:lnTo>
                    <a:pt x="2966177" y="3170311"/>
                  </a:lnTo>
                  <a:close/>
                </a:path>
                <a:path w="15786100" h="5746115">
                  <a:moveTo>
                    <a:pt x="3005046" y="3188970"/>
                  </a:moveTo>
                  <a:lnTo>
                    <a:pt x="2966177" y="3188970"/>
                  </a:lnTo>
                  <a:lnTo>
                    <a:pt x="2974628" y="3189892"/>
                  </a:lnTo>
                  <a:lnTo>
                    <a:pt x="2981553" y="3192656"/>
                  </a:lnTo>
                  <a:lnTo>
                    <a:pt x="2986952" y="3197263"/>
                  </a:lnTo>
                  <a:lnTo>
                    <a:pt x="2990825" y="3203713"/>
                  </a:lnTo>
                  <a:lnTo>
                    <a:pt x="3007641" y="3194269"/>
                  </a:lnTo>
                  <a:lnTo>
                    <a:pt x="3005046" y="3188970"/>
                  </a:lnTo>
                  <a:close/>
                </a:path>
                <a:path w="15786100" h="5746115">
                  <a:moveTo>
                    <a:pt x="3050286" y="3173306"/>
                  </a:moveTo>
                  <a:lnTo>
                    <a:pt x="3030245" y="3173306"/>
                  </a:lnTo>
                  <a:lnTo>
                    <a:pt x="3030245" y="3244026"/>
                  </a:lnTo>
                  <a:lnTo>
                    <a:pt x="3049063" y="3284354"/>
                  </a:lnTo>
                  <a:lnTo>
                    <a:pt x="3074935" y="3291481"/>
                  </a:lnTo>
                  <a:lnTo>
                    <a:pt x="3086683" y="3290257"/>
                  </a:lnTo>
                  <a:lnTo>
                    <a:pt x="3096819" y="3286585"/>
                  </a:lnTo>
                  <a:lnTo>
                    <a:pt x="3105342" y="3280466"/>
                  </a:lnTo>
                  <a:lnTo>
                    <a:pt x="3111881" y="3272360"/>
                  </a:lnTo>
                  <a:lnTo>
                    <a:pt x="3069944" y="3272360"/>
                  </a:lnTo>
                  <a:lnTo>
                    <a:pt x="3062956" y="3269826"/>
                  </a:lnTo>
                  <a:lnTo>
                    <a:pt x="3057888" y="3264759"/>
                  </a:lnTo>
                  <a:lnTo>
                    <a:pt x="3052820" y="3259537"/>
                  </a:lnTo>
                  <a:lnTo>
                    <a:pt x="3050286" y="3252242"/>
                  </a:lnTo>
                  <a:lnTo>
                    <a:pt x="3050286" y="3173306"/>
                  </a:lnTo>
                  <a:close/>
                </a:path>
                <a:path w="15786100" h="5746115">
                  <a:moveTo>
                    <a:pt x="3132294" y="3173306"/>
                  </a:moveTo>
                  <a:lnTo>
                    <a:pt x="3112253" y="3173306"/>
                  </a:lnTo>
                  <a:lnTo>
                    <a:pt x="3112253" y="3234351"/>
                  </a:lnTo>
                  <a:lnTo>
                    <a:pt x="3111677" y="3243407"/>
                  </a:lnTo>
                  <a:lnTo>
                    <a:pt x="3085551" y="3271900"/>
                  </a:lnTo>
                  <a:lnTo>
                    <a:pt x="3112253" y="3271900"/>
                  </a:lnTo>
                  <a:lnTo>
                    <a:pt x="3112253" y="3288486"/>
                  </a:lnTo>
                  <a:lnTo>
                    <a:pt x="3132294" y="3288486"/>
                  </a:lnTo>
                  <a:lnTo>
                    <a:pt x="3132294" y="3173306"/>
                  </a:lnTo>
                  <a:close/>
                </a:path>
                <a:path w="15786100" h="5746115">
                  <a:moveTo>
                    <a:pt x="3112253" y="3271900"/>
                  </a:moveTo>
                  <a:lnTo>
                    <a:pt x="3084553" y="3271900"/>
                  </a:lnTo>
                  <a:lnTo>
                    <a:pt x="3078851" y="3272360"/>
                  </a:lnTo>
                  <a:lnTo>
                    <a:pt x="3111881" y="3272360"/>
                  </a:lnTo>
                  <a:lnTo>
                    <a:pt x="3112253" y="3271900"/>
                  </a:lnTo>
                  <a:close/>
                </a:path>
                <a:path w="15786100" h="5746115">
                  <a:moveTo>
                    <a:pt x="3182848" y="3120323"/>
                  </a:moveTo>
                  <a:lnTo>
                    <a:pt x="3162806" y="3120323"/>
                  </a:lnTo>
                  <a:lnTo>
                    <a:pt x="3162806" y="3288486"/>
                  </a:lnTo>
                  <a:lnTo>
                    <a:pt x="3182848" y="3288486"/>
                  </a:lnTo>
                  <a:lnTo>
                    <a:pt x="3182848" y="3120323"/>
                  </a:lnTo>
                  <a:close/>
                </a:path>
                <a:path w="15786100" h="5746115">
                  <a:moveTo>
                    <a:pt x="3245443" y="3192656"/>
                  </a:moveTo>
                  <a:lnTo>
                    <a:pt x="3225401" y="3192656"/>
                  </a:lnTo>
                  <a:lnTo>
                    <a:pt x="3225401" y="3255084"/>
                  </a:lnTo>
                  <a:lnTo>
                    <a:pt x="3253332" y="3289177"/>
                  </a:lnTo>
                  <a:lnTo>
                    <a:pt x="3263828" y="3289522"/>
                  </a:lnTo>
                  <a:lnTo>
                    <a:pt x="3276080" y="3288486"/>
                  </a:lnTo>
                  <a:lnTo>
                    <a:pt x="3276080" y="3270978"/>
                  </a:lnTo>
                  <a:lnTo>
                    <a:pt x="3259034" y="3270978"/>
                  </a:lnTo>
                  <a:lnTo>
                    <a:pt x="3254427" y="3270825"/>
                  </a:lnTo>
                  <a:lnTo>
                    <a:pt x="3250971" y="3269596"/>
                  </a:lnTo>
                  <a:lnTo>
                    <a:pt x="3248667" y="3267293"/>
                  </a:lnTo>
                  <a:lnTo>
                    <a:pt x="3246614" y="3264946"/>
                  </a:lnTo>
                  <a:lnTo>
                    <a:pt x="3245443" y="3260766"/>
                  </a:lnTo>
                  <a:lnTo>
                    <a:pt x="3245443" y="3192656"/>
                  </a:lnTo>
                  <a:close/>
                </a:path>
                <a:path w="15786100" h="5746115">
                  <a:moveTo>
                    <a:pt x="3276080" y="3270518"/>
                  </a:moveTo>
                  <a:lnTo>
                    <a:pt x="3269323" y="3270825"/>
                  </a:lnTo>
                  <a:lnTo>
                    <a:pt x="3263641" y="3270978"/>
                  </a:lnTo>
                  <a:lnTo>
                    <a:pt x="3276080" y="3270978"/>
                  </a:lnTo>
                  <a:lnTo>
                    <a:pt x="3276080" y="3270518"/>
                  </a:lnTo>
                  <a:close/>
                </a:path>
                <a:path w="15786100" h="5746115">
                  <a:moveTo>
                    <a:pt x="3276080" y="3173306"/>
                  </a:moveTo>
                  <a:lnTo>
                    <a:pt x="3202596" y="3173306"/>
                  </a:lnTo>
                  <a:lnTo>
                    <a:pt x="3202596" y="3192656"/>
                  </a:lnTo>
                  <a:lnTo>
                    <a:pt x="3276080" y="3192656"/>
                  </a:lnTo>
                  <a:lnTo>
                    <a:pt x="3276080" y="3173306"/>
                  </a:lnTo>
                  <a:close/>
                </a:path>
                <a:path w="15786100" h="5746115">
                  <a:moveTo>
                    <a:pt x="3245443" y="3141056"/>
                  </a:moveTo>
                  <a:lnTo>
                    <a:pt x="3225401" y="3147045"/>
                  </a:lnTo>
                  <a:lnTo>
                    <a:pt x="3225401" y="3173306"/>
                  </a:lnTo>
                  <a:lnTo>
                    <a:pt x="3245443" y="3173306"/>
                  </a:lnTo>
                  <a:lnTo>
                    <a:pt x="3245443" y="3141056"/>
                  </a:lnTo>
                  <a:close/>
                </a:path>
                <a:path w="15786100" h="5746115">
                  <a:moveTo>
                    <a:pt x="3304319" y="3254623"/>
                  </a:moveTo>
                  <a:lnTo>
                    <a:pt x="3287042" y="3264528"/>
                  </a:lnTo>
                  <a:lnTo>
                    <a:pt x="3290008" y="3270330"/>
                  </a:lnTo>
                  <a:lnTo>
                    <a:pt x="3293838" y="3275528"/>
                  </a:lnTo>
                  <a:lnTo>
                    <a:pt x="3332884" y="3291481"/>
                  </a:lnTo>
                  <a:lnTo>
                    <a:pt x="3341897" y="3290890"/>
                  </a:lnTo>
                  <a:lnTo>
                    <a:pt x="3371901" y="3272591"/>
                  </a:lnTo>
                  <a:lnTo>
                    <a:pt x="3325819" y="3272591"/>
                  </a:lnTo>
                  <a:lnTo>
                    <a:pt x="3319969" y="3271036"/>
                  </a:lnTo>
                  <a:lnTo>
                    <a:pt x="3318735" y="3270330"/>
                  </a:lnTo>
                  <a:lnTo>
                    <a:pt x="3309617" y="3264528"/>
                  </a:lnTo>
                  <a:lnTo>
                    <a:pt x="3306162" y="3260152"/>
                  </a:lnTo>
                  <a:lnTo>
                    <a:pt x="3304319" y="3254623"/>
                  </a:lnTo>
                  <a:close/>
                </a:path>
                <a:path w="15786100" h="5746115">
                  <a:moveTo>
                    <a:pt x="3331962" y="3170311"/>
                  </a:moveTo>
                  <a:lnTo>
                    <a:pt x="3294068" y="3190986"/>
                  </a:lnTo>
                  <a:lnTo>
                    <a:pt x="3291980" y="3197263"/>
                  </a:lnTo>
                  <a:lnTo>
                    <a:pt x="3291908" y="3197479"/>
                  </a:lnTo>
                  <a:lnTo>
                    <a:pt x="3291281" y="3203713"/>
                  </a:lnTo>
                  <a:lnTo>
                    <a:pt x="3291243" y="3212467"/>
                  </a:lnTo>
                  <a:lnTo>
                    <a:pt x="3293415" y="3218610"/>
                  </a:lnTo>
                  <a:lnTo>
                    <a:pt x="3326587" y="3238190"/>
                  </a:lnTo>
                  <a:lnTo>
                    <a:pt x="3339180" y="3241416"/>
                  </a:lnTo>
                  <a:lnTo>
                    <a:pt x="3344555" y="3243566"/>
                  </a:lnTo>
                  <a:lnTo>
                    <a:pt x="3349009" y="3246330"/>
                  </a:lnTo>
                  <a:lnTo>
                    <a:pt x="3353462" y="3248941"/>
                  </a:lnTo>
                  <a:lnTo>
                    <a:pt x="3355689" y="3252473"/>
                  </a:lnTo>
                  <a:lnTo>
                    <a:pt x="3355689" y="3262301"/>
                  </a:lnTo>
                  <a:lnTo>
                    <a:pt x="3353539" y="3266295"/>
                  </a:lnTo>
                  <a:lnTo>
                    <a:pt x="3349239" y="3268905"/>
                  </a:lnTo>
                  <a:lnTo>
                    <a:pt x="3344939" y="3271362"/>
                  </a:lnTo>
                  <a:lnTo>
                    <a:pt x="3339487" y="3272591"/>
                  </a:lnTo>
                  <a:lnTo>
                    <a:pt x="3371901" y="3272591"/>
                  </a:lnTo>
                  <a:lnTo>
                    <a:pt x="3372909" y="3271036"/>
                  </a:lnTo>
                  <a:lnTo>
                    <a:pt x="3375143" y="3264528"/>
                  </a:lnTo>
                  <a:lnTo>
                    <a:pt x="3375198" y="3264370"/>
                  </a:lnTo>
                  <a:lnTo>
                    <a:pt x="3375961" y="3256926"/>
                  </a:lnTo>
                  <a:lnTo>
                    <a:pt x="3375907" y="3248941"/>
                  </a:lnTo>
                  <a:lnTo>
                    <a:pt x="3373734" y="3242721"/>
                  </a:lnTo>
                  <a:lnTo>
                    <a:pt x="3369280" y="3237807"/>
                  </a:lnTo>
                  <a:lnTo>
                    <a:pt x="3364827" y="3232739"/>
                  </a:lnTo>
                  <a:lnTo>
                    <a:pt x="3359452" y="3229206"/>
                  </a:lnTo>
                  <a:lnTo>
                    <a:pt x="3353155" y="3227210"/>
                  </a:lnTo>
                  <a:lnTo>
                    <a:pt x="3346859" y="3225060"/>
                  </a:lnTo>
                  <a:lnTo>
                    <a:pt x="3340562" y="3223217"/>
                  </a:lnTo>
                  <a:lnTo>
                    <a:pt x="3334266" y="3221681"/>
                  </a:lnTo>
                  <a:lnTo>
                    <a:pt x="3327969" y="3219992"/>
                  </a:lnTo>
                  <a:lnTo>
                    <a:pt x="3322594" y="3217842"/>
                  </a:lnTo>
                  <a:lnTo>
                    <a:pt x="3318141" y="3215231"/>
                  </a:lnTo>
                  <a:lnTo>
                    <a:pt x="3313687" y="3212467"/>
                  </a:lnTo>
                  <a:lnTo>
                    <a:pt x="3311460" y="3208858"/>
                  </a:lnTo>
                  <a:lnTo>
                    <a:pt x="3311460" y="3199490"/>
                  </a:lnTo>
                  <a:lnTo>
                    <a:pt x="3313457" y="3195728"/>
                  </a:lnTo>
                  <a:lnTo>
                    <a:pt x="3317450" y="3193117"/>
                  </a:lnTo>
                  <a:lnTo>
                    <a:pt x="3321442" y="3190352"/>
                  </a:lnTo>
                  <a:lnTo>
                    <a:pt x="3326280" y="3188970"/>
                  </a:lnTo>
                  <a:lnTo>
                    <a:pt x="3370832" y="3188970"/>
                  </a:lnTo>
                  <a:lnTo>
                    <a:pt x="3369741" y="3186744"/>
                  </a:lnTo>
                  <a:lnTo>
                    <a:pt x="3338787" y="3170714"/>
                  </a:lnTo>
                  <a:lnTo>
                    <a:pt x="3331962" y="3170311"/>
                  </a:lnTo>
                  <a:close/>
                </a:path>
                <a:path w="15786100" h="5746115">
                  <a:moveTo>
                    <a:pt x="3370832" y="3188970"/>
                  </a:moveTo>
                  <a:lnTo>
                    <a:pt x="3331962" y="3188970"/>
                  </a:lnTo>
                  <a:lnTo>
                    <a:pt x="3340414" y="3189892"/>
                  </a:lnTo>
                  <a:lnTo>
                    <a:pt x="3347339" y="3192656"/>
                  </a:lnTo>
                  <a:lnTo>
                    <a:pt x="3352738" y="3197263"/>
                  </a:lnTo>
                  <a:lnTo>
                    <a:pt x="3356611" y="3203713"/>
                  </a:lnTo>
                  <a:lnTo>
                    <a:pt x="3373427" y="3194269"/>
                  </a:lnTo>
                  <a:lnTo>
                    <a:pt x="3370832" y="3188970"/>
                  </a:lnTo>
                  <a:close/>
                </a:path>
                <a:path w="15786100" h="5746115">
                  <a:moveTo>
                    <a:pt x="3509111" y="3170311"/>
                  </a:moveTo>
                  <a:lnTo>
                    <a:pt x="3467876" y="3188049"/>
                  </a:lnTo>
                  <a:lnTo>
                    <a:pt x="3450829" y="3230896"/>
                  </a:lnTo>
                  <a:lnTo>
                    <a:pt x="3451895" y="3243091"/>
                  </a:lnTo>
                  <a:lnTo>
                    <a:pt x="3476846" y="3281633"/>
                  </a:lnTo>
                  <a:lnTo>
                    <a:pt x="3509111" y="3291481"/>
                  </a:lnTo>
                  <a:lnTo>
                    <a:pt x="3522543" y="3290055"/>
                  </a:lnTo>
                  <a:lnTo>
                    <a:pt x="3534277" y="3285779"/>
                  </a:lnTo>
                  <a:lnTo>
                    <a:pt x="3544312" y="3278652"/>
                  </a:lnTo>
                  <a:lnTo>
                    <a:pt x="3549761" y="3272130"/>
                  </a:lnTo>
                  <a:lnTo>
                    <a:pt x="3511645" y="3272130"/>
                  </a:lnTo>
                  <a:lnTo>
                    <a:pt x="3503352" y="3271396"/>
                  </a:lnTo>
                  <a:lnTo>
                    <a:pt x="3473808" y="3247021"/>
                  </a:lnTo>
                  <a:lnTo>
                    <a:pt x="3470871" y="3230896"/>
                  </a:lnTo>
                  <a:lnTo>
                    <a:pt x="3471605" y="3222502"/>
                  </a:lnTo>
                  <a:lnTo>
                    <a:pt x="3495750" y="3192656"/>
                  </a:lnTo>
                  <a:lnTo>
                    <a:pt x="3511645" y="3189662"/>
                  </a:lnTo>
                  <a:lnTo>
                    <a:pt x="3549761" y="3189662"/>
                  </a:lnTo>
                  <a:lnTo>
                    <a:pt x="3544312" y="3183139"/>
                  </a:lnTo>
                  <a:lnTo>
                    <a:pt x="3534277" y="3176013"/>
                  </a:lnTo>
                  <a:lnTo>
                    <a:pt x="3522543" y="3171737"/>
                  </a:lnTo>
                  <a:lnTo>
                    <a:pt x="3509111" y="3170311"/>
                  </a:lnTo>
                  <a:close/>
                </a:path>
                <a:path w="15786100" h="5746115">
                  <a:moveTo>
                    <a:pt x="3572690" y="3268675"/>
                  </a:moveTo>
                  <a:lnTo>
                    <a:pt x="3552648" y="3268675"/>
                  </a:lnTo>
                  <a:lnTo>
                    <a:pt x="3552648" y="3288486"/>
                  </a:lnTo>
                  <a:lnTo>
                    <a:pt x="3572690" y="3288486"/>
                  </a:lnTo>
                  <a:lnTo>
                    <a:pt x="3572690" y="3268675"/>
                  </a:lnTo>
                  <a:close/>
                </a:path>
                <a:path w="15786100" h="5746115">
                  <a:moveTo>
                    <a:pt x="3549761" y="3189662"/>
                  </a:moveTo>
                  <a:lnTo>
                    <a:pt x="3511645" y="3189662"/>
                  </a:lnTo>
                  <a:lnTo>
                    <a:pt x="3520038" y="3190410"/>
                  </a:lnTo>
                  <a:lnTo>
                    <a:pt x="3527712" y="3192656"/>
                  </a:lnTo>
                  <a:lnTo>
                    <a:pt x="3551914" y="3222502"/>
                  </a:lnTo>
                  <a:lnTo>
                    <a:pt x="3552648" y="3230896"/>
                  </a:lnTo>
                  <a:lnTo>
                    <a:pt x="3551914" y="3239304"/>
                  </a:lnTo>
                  <a:lnTo>
                    <a:pt x="3527712" y="3269193"/>
                  </a:lnTo>
                  <a:lnTo>
                    <a:pt x="3511645" y="3272130"/>
                  </a:lnTo>
                  <a:lnTo>
                    <a:pt x="3549761" y="3272130"/>
                  </a:lnTo>
                  <a:lnTo>
                    <a:pt x="3552648" y="3268675"/>
                  </a:lnTo>
                  <a:lnTo>
                    <a:pt x="3572690" y="3268675"/>
                  </a:lnTo>
                  <a:lnTo>
                    <a:pt x="3572690" y="3193117"/>
                  </a:lnTo>
                  <a:lnTo>
                    <a:pt x="3552648" y="3193117"/>
                  </a:lnTo>
                  <a:lnTo>
                    <a:pt x="3549761" y="3189662"/>
                  </a:lnTo>
                  <a:close/>
                </a:path>
                <a:path w="15786100" h="5746115">
                  <a:moveTo>
                    <a:pt x="3572690" y="3173306"/>
                  </a:moveTo>
                  <a:lnTo>
                    <a:pt x="3552648" y="3173306"/>
                  </a:lnTo>
                  <a:lnTo>
                    <a:pt x="3552648" y="3193117"/>
                  </a:lnTo>
                  <a:lnTo>
                    <a:pt x="3572690" y="3193117"/>
                  </a:lnTo>
                  <a:lnTo>
                    <a:pt x="3572690" y="3173306"/>
                  </a:lnTo>
                  <a:close/>
                </a:path>
                <a:path w="15786100" h="5746115">
                  <a:moveTo>
                    <a:pt x="3623095" y="3173306"/>
                  </a:moveTo>
                  <a:lnTo>
                    <a:pt x="3603054" y="3173306"/>
                  </a:lnTo>
                  <a:lnTo>
                    <a:pt x="3603054" y="3288486"/>
                  </a:lnTo>
                  <a:lnTo>
                    <a:pt x="3623095" y="3288486"/>
                  </a:lnTo>
                  <a:lnTo>
                    <a:pt x="3623095" y="3227441"/>
                  </a:lnTo>
                  <a:lnTo>
                    <a:pt x="3623757" y="3218644"/>
                  </a:lnTo>
                  <a:lnTo>
                    <a:pt x="3650820" y="3192656"/>
                  </a:lnTo>
                  <a:lnTo>
                    <a:pt x="3623095" y="3192656"/>
                  </a:lnTo>
                  <a:lnTo>
                    <a:pt x="3623095" y="3173306"/>
                  </a:lnTo>
                  <a:close/>
                </a:path>
                <a:path w="15786100" h="5746115">
                  <a:moveTo>
                    <a:pt x="3659031" y="3171233"/>
                  </a:moveTo>
                  <a:lnTo>
                    <a:pt x="3647024" y="3172572"/>
                  </a:lnTo>
                  <a:lnTo>
                    <a:pt x="3637032" y="3176589"/>
                  </a:lnTo>
                  <a:lnTo>
                    <a:pt x="3629056" y="3183283"/>
                  </a:lnTo>
                  <a:lnTo>
                    <a:pt x="3623095" y="3192656"/>
                  </a:lnTo>
                  <a:lnTo>
                    <a:pt x="3650820" y="3192656"/>
                  </a:lnTo>
                  <a:lnTo>
                    <a:pt x="3651919" y="3192426"/>
                  </a:lnTo>
                  <a:lnTo>
                    <a:pt x="3659031" y="3192195"/>
                  </a:lnTo>
                  <a:lnTo>
                    <a:pt x="3659031" y="3171233"/>
                  </a:lnTo>
                  <a:close/>
                </a:path>
                <a:path w="15786100" h="5746115">
                  <a:moveTo>
                    <a:pt x="3726246" y="3170311"/>
                  </a:moveTo>
                  <a:lnTo>
                    <a:pt x="3712995" y="3171434"/>
                  </a:lnTo>
                  <a:lnTo>
                    <a:pt x="3713351" y="3171434"/>
                  </a:lnTo>
                  <a:lnTo>
                    <a:pt x="3702001" y="3174631"/>
                  </a:lnTo>
                  <a:lnTo>
                    <a:pt x="3670096" y="3207054"/>
                  </a:lnTo>
                  <a:lnTo>
                    <a:pt x="3665892" y="3230896"/>
                  </a:lnTo>
                  <a:lnTo>
                    <a:pt x="3666957" y="3243465"/>
                  </a:lnTo>
                  <a:lnTo>
                    <a:pt x="3692210" y="3281892"/>
                  </a:lnTo>
                  <a:lnTo>
                    <a:pt x="3727628" y="3291481"/>
                  </a:lnTo>
                  <a:lnTo>
                    <a:pt x="3743494" y="3289854"/>
                  </a:lnTo>
                  <a:lnTo>
                    <a:pt x="3757229" y="3284973"/>
                  </a:lnTo>
                  <a:lnTo>
                    <a:pt x="3768834" y="3276838"/>
                  </a:lnTo>
                  <a:lnTo>
                    <a:pt x="3772367" y="3272591"/>
                  </a:lnTo>
                  <a:lnTo>
                    <a:pt x="3728089" y="3272591"/>
                  </a:lnTo>
                  <a:lnTo>
                    <a:pt x="3720228" y="3272058"/>
                  </a:lnTo>
                  <a:lnTo>
                    <a:pt x="3688395" y="3247395"/>
                  </a:lnTo>
                  <a:lnTo>
                    <a:pt x="3686394" y="3240110"/>
                  </a:lnTo>
                  <a:lnTo>
                    <a:pt x="3782914" y="3240110"/>
                  </a:lnTo>
                  <a:lnTo>
                    <a:pt x="3783375" y="3237039"/>
                  </a:lnTo>
                  <a:lnTo>
                    <a:pt x="3783605" y="3234044"/>
                  </a:lnTo>
                  <a:lnTo>
                    <a:pt x="3783586" y="3230896"/>
                  </a:lnTo>
                  <a:lnTo>
                    <a:pt x="3782895" y="3222603"/>
                  </a:lnTo>
                  <a:lnTo>
                    <a:pt x="3686394" y="3222603"/>
                  </a:lnTo>
                  <a:lnTo>
                    <a:pt x="3688165" y="3215390"/>
                  </a:lnTo>
                  <a:lnTo>
                    <a:pt x="3718529" y="3189777"/>
                  </a:lnTo>
                  <a:lnTo>
                    <a:pt x="3726246" y="3189201"/>
                  </a:lnTo>
                  <a:lnTo>
                    <a:pt x="3768177" y="3189201"/>
                  </a:lnTo>
                  <a:lnTo>
                    <a:pt x="3767480" y="3188279"/>
                  </a:lnTo>
                  <a:lnTo>
                    <a:pt x="3758942" y="3180418"/>
                  </a:lnTo>
                  <a:lnTo>
                    <a:pt x="3749224" y="3174803"/>
                  </a:lnTo>
                  <a:lnTo>
                    <a:pt x="3738325" y="3171434"/>
                  </a:lnTo>
                  <a:lnTo>
                    <a:pt x="3726246" y="3170311"/>
                  </a:lnTo>
                  <a:close/>
                </a:path>
                <a:path w="15786100" h="5746115">
                  <a:moveTo>
                    <a:pt x="3761260" y="3255775"/>
                  </a:moveTo>
                  <a:lnTo>
                    <a:pt x="3755300" y="3263132"/>
                  </a:lnTo>
                  <a:lnTo>
                    <a:pt x="3747784" y="3268387"/>
                  </a:lnTo>
                  <a:lnTo>
                    <a:pt x="3738714" y="3271540"/>
                  </a:lnTo>
                  <a:lnTo>
                    <a:pt x="3728089" y="3272591"/>
                  </a:lnTo>
                  <a:lnTo>
                    <a:pt x="3772367" y="3272591"/>
                  </a:lnTo>
                  <a:lnTo>
                    <a:pt x="3778307" y="3265450"/>
                  </a:lnTo>
                  <a:lnTo>
                    <a:pt x="3761260" y="3255775"/>
                  </a:lnTo>
                  <a:close/>
                </a:path>
                <a:path w="15786100" h="5746115">
                  <a:moveTo>
                    <a:pt x="3768177" y="3189201"/>
                  </a:moveTo>
                  <a:lnTo>
                    <a:pt x="3726246" y="3189201"/>
                  </a:lnTo>
                  <a:lnTo>
                    <a:pt x="3733484" y="3189777"/>
                  </a:lnTo>
                  <a:lnTo>
                    <a:pt x="3733110" y="3189777"/>
                  </a:lnTo>
                  <a:lnTo>
                    <a:pt x="3763334" y="3222603"/>
                  </a:lnTo>
                  <a:lnTo>
                    <a:pt x="3782895" y="3222603"/>
                  </a:lnTo>
                  <a:lnTo>
                    <a:pt x="3773904" y="3196774"/>
                  </a:lnTo>
                  <a:lnTo>
                    <a:pt x="3768177" y="3189201"/>
                  </a:lnTo>
                  <a:close/>
                </a:path>
                <a:path w="15786100" h="5746115">
                  <a:moveTo>
                    <a:pt x="3896253" y="3192656"/>
                  </a:moveTo>
                  <a:lnTo>
                    <a:pt x="3876212" y="3192656"/>
                  </a:lnTo>
                  <a:lnTo>
                    <a:pt x="3876212" y="3255084"/>
                  </a:lnTo>
                  <a:lnTo>
                    <a:pt x="3904143" y="3289177"/>
                  </a:lnTo>
                  <a:lnTo>
                    <a:pt x="3914639" y="3289522"/>
                  </a:lnTo>
                  <a:lnTo>
                    <a:pt x="3926891" y="3288486"/>
                  </a:lnTo>
                  <a:lnTo>
                    <a:pt x="3926891" y="3270978"/>
                  </a:lnTo>
                  <a:lnTo>
                    <a:pt x="3909844" y="3270978"/>
                  </a:lnTo>
                  <a:lnTo>
                    <a:pt x="3905237" y="3270825"/>
                  </a:lnTo>
                  <a:lnTo>
                    <a:pt x="3901781" y="3269596"/>
                  </a:lnTo>
                  <a:lnTo>
                    <a:pt x="3899478" y="3267293"/>
                  </a:lnTo>
                  <a:lnTo>
                    <a:pt x="3897424" y="3264946"/>
                  </a:lnTo>
                  <a:lnTo>
                    <a:pt x="3896253" y="3260766"/>
                  </a:lnTo>
                  <a:lnTo>
                    <a:pt x="3896253" y="3192656"/>
                  </a:lnTo>
                  <a:close/>
                </a:path>
                <a:path w="15786100" h="5746115">
                  <a:moveTo>
                    <a:pt x="3926891" y="3270518"/>
                  </a:moveTo>
                  <a:lnTo>
                    <a:pt x="3920133" y="3270825"/>
                  </a:lnTo>
                  <a:lnTo>
                    <a:pt x="3914451" y="3270978"/>
                  </a:lnTo>
                  <a:lnTo>
                    <a:pt x="3926891" y="3270978"/>
                  </a:lnTo>
                  <a:lnTo>
                    <a:pt x="3926891" y="3270518"/>
                  </a:lnTo>
                  <a:close/>
                </a:path>
                <a:path w="15786100" h="5746115">
                  <a:moveTo>
                    <a:pt x="3926891" y="3173306"/>
                  </a:moveTo>
                  <a:lnTo>
                    <a:pt x="3853406" y="3173306"/>
                  </a:lnTo>
                  <a:lnTo>
                    <a:pt x="3853406" y="3192656"/>
                  </a:lnTo>
                  <a:lnTo>
                    <a:pt x="3926891" y="3192656"/>
                  </a:lnTo>
                  <a:lnTo>
                    <a:pt x="3926891" y="3173306"/>
                  </a:lnTo>
                  <a:close/>
                </a:path>
                <a:path w="15786100" h="5746115">
                  <a:moveTo>
                    <a:pt x="3896253" y="3141056"/>
                  </a:moveTo>
                  <a:lnTo>
                    <a:pt x="3876212" y="3147045"/>
                  </a:lnTo>
                  <a:lnTo>
                    <a:pt x="3876212" y="3173306"/>
                  </a:lnTo>
                  <a:lnTo>
                    <a:pt x="3896253" y="3173306"/>
                  </a:lnTo>
                  <a:lnTo>
                    <a:pt x="3896253" y="3141056"/>
                  </a:lnTo>
                  <a:close/>
                </a:path>
                <a:path w="15786100" h="5746115">
                  <a:moveTo>
                    <a:pt x="3970659" y="3127234"/>
                  </a:moveTo>
                  <a:lnTo>
                    <a:pt x="3950618" y="3127234"/>
                  </a:lnTo>
                  <a:lnTo>
                    <a:pt x="3950618" y="3288486"/>
                  </a:lnTo>
                  <a:lnTo>
                    <a:pt x="3970659" y="3288486"/>
                  </a:lnTo>
                  <a:lnTo>
                    <a:pt x="3970659" y="3227441"/>
                  </a:lnTo>
                  <a:lnTo>
                    <a:pt x="3971235" y="3218399"/>
                  </a:lnTo>
                  <a:lnTo>
                    <a:pt x="3996570" y="3190122"/>
                  </a:lnTo>
                  <a:lnTo>
                    <a:pt x="3995717" y="3190122"/>
                  </a:lnTo>
                  <a:lnTo>
                    <a:pt x="3998502" y="3189892"/>
                  </a:lnTo>
                  <a:lnTo>
                    <a:pt x="3970659" y="3189892"/>
                  </a:lnTo>
                  <a:lnTo>
                    <a:pt x="3970659" y="3127234"/>
                  </a:lnTo>
                  <a:close/>
                </a:path>
                <a:path w="15786100" h="5746115">
                  <a:moveTo>
                    <a:pt x="4045265" y="3189431"/>
                  </a:moveTo>
                  <a:lnTo>
                    <a:pt x="4012968" y="3189431"/>
                  </a:lnTo>
                  <a:lnTo>
                    <a:pt x="4019956" y="3192042"/>
                  </a:lnTo>
                  <a:lnTo>
                    <a:pt x="4025024" y="3197263"/>
                  </a:lnTo>
                  <a:lnTo>
                    <a:pt x="4030092" y="3202331"/>
                  </a:lnTo>
                  <a:lnTo>
                    <a:pt x="4032626" y="3209549"/>
                  </a:lnTo>
                  <a:lnTo>
                    <a:pt x="4032626" y="3288486"/>
                  </a:lnTo>
                  <a:lnTo>
                    <a:pt x="4052667" y="3288486"/>
                  </a:lnTo>
                  <a:lnTo>
                    <a:pt x="4052667" y="3217765"/>
                  </a:lnTo>
                  <a:lnTo>
                    <a:pt x="4051904" y="3207399"/>
                  </a:lnTo>
                  <a:lnTo>
                    <a:pt x="4049615" y="3198185"/>
                  </a:lnTo>
                  <a:lnTo>
                    <a:pt x="4045799" y="3190122"/>
                  </a:lnTo>
                  <a:lnTo>
                    <a:pt x="4045265" y="3189431"/>
                  </a:lnTo>
                  <a:close/>
                </a:path>
                <a:path w="15786100" h="5746115">
                  <a:moveTo>
                    <a:pt x="4007977" y="3170311"/>
                  </a:moveTo>
                  <a:lnTo>
                    <a:pt x="3996229" y="3171535"/>
                  </a:lnTo>
                  <a:lnTo>
                    <a:pt x="3986093" y="3175206"/>
                  </a:lnTo>
                  <a:lnTo>
                    <a:pt x="3977570" y="3181325"/>
                  </a:lnTo>
                  <a:lnTo>
                    <a:pt x="3970659" y="3189892"/>
                  </a:lnTo>
                  <a:lnTo>
                    <a:pt x="3998502" y="3189892"/>
                  </a:lnTo>
                  <a:lnTo>
                    <a:pt x="4004061" y="3189431"/>
                  </a:lnTo>
                  <a:lnTo>
                    <a:pt x="4045265" y="3189431"/>
                  </a:lnTo>
                  <a:lnTo>
                    <a:pt x="4040458" y="3183212"/>
                  </a:lnTo>
                  <a:lnTo>
                    <a:pt x="4033850" y="3177568"/>
                  </a:lnTo>
                  <a:lnTo>
                    <a:pt x="4026233" y="3173536"/>
                  </a:lnTo>
                  <a:lnTo>
                    <a:pt x="4017609" y="3171117"/>
                  </a:lnTo>
                  <a:lnTo>
                    <a:pt x="4007977" y="3170311"/>
                  </a:lnTo>
                  <a:close/>
                </a:path>
                <a:path w="15786100" h="5746115">
                  <a:moveTo>
                    <a:pt x="4134549" y="3170311"/>
                  </a:moveTo>
                  <a:lnTo>
                    <a:pt x="4121298" y="3171434"/>
                  </a:lnTo>
                  <a:lnTo>
                    <a:pt x="4121654" y="3171434"/>
                  </a:lnTo>
                  <a:lnTo>
                    <a:pt x="4110304" y="3174631"/>
                  </a:lnTo>
                  <a:lnTo>
                    <a:pt x="4078399" y="3207054"/>
                  </a:lnTo>
                  <a:lnTo>
                    <a:pt x="4074195" y="3230896"/>
                  </a:lnTo>
                  <a:lnTo>
                    <a:pt x="4075260" y="3243465"/>
                  </a:lnTo>
                  <a:lnTo>
                    <a:pt x="4100513" y="3281892"/>
                  </a:lnTo>
                  <a:lnTo>
                    <a:pt x="4135931" y="3291481"/>
                  </a:lnTo>
                  <a:lnTo>
                    <a:pt x="4151797" y="3289854"/>
                  </a:lnTo>
                  <a:lnTo>
                    <a:pt x="4165532" y="3284973"/>
                  </a:lnTo>
                  <a:lnTo>
                    <a:pt x="4177137" y="3276838"/>
                  </a:lnTo>
                  <a:lnTo>
                    <a:pt x="4180670" y="3272591"/>
                  </a:lnTo>
                  <a:lnTo>
                    <a:pt x="4136392" y="3272591"/>
                  </a:lnTo>
                  <a:lnTo>
                    <a:pt x="4128531" y="3272058"/>
                  </a:lnTo>
                  <a:lnTo>
                    <a:pt x="4096698" y="3247395"/>
                  </a:lnTo>
                  <a:lnTo>
                    <a:pt x="4094697" y="3240110"/>
                  </a:lnTo>
                  <a:lnTo>
                    <a:pt x="4191217" y="3240110"/>
                  </a:lnTo>
                  <a:lnTo>
                    <a:pt x="4191678" y="3237039"/>
                  </a:lnTo>
                  <a:lnTo>
                    <a:pt x="4191909" y="3234044"/>
                  </a:lnTo>
                  <a:lnTo>
                    <a:pt x="4191889" y="3230896"/>
                  </a:lnTo>
                  <a:lnTo>
                    <a:pt x="4191198" y="3222603"/>
                  </a:lnTo>
                  <a:lnTo>
                    <a:pt x="4094697" y="3222603"/>
                  </a:lnTo>
                  <a:lnTo>
                    <a:pt x="4096468" y="3215390"/>
                  </a:lnTo>
                  <a:lnTo>
                    <a:pt x="4126832" y="3189777"/>
                  </a:lnTo>
                  <a:lnTo>
                    <a:pt x="4134549" y="3189201"/>
                  </a:lnTo>
                  <a:lnTo>
                    <a:pt x="4176480" y="3189201"/>
                  </a:lnTo>
                  <a:lnTo>
                    <a:pt x="4175783" y="3188279"/>
                  </a:lnTo>
                  <a:lnTo>
                    <a:pt x="4167246" y="3180418"/>
                  </a:lnTo>
                  <a:lnTo>
                    <a:pt x="4157527" y="3174803"/>
                  </a:lnTo>
                  <a:lnTo>
                    <a:pt x="4146628" y="3171434"/>
                  </a:lnTo>
                  <a:lnTo>
                    <a:pt x="4134549" y="3170311"/>
                  </a:lnTo>
                  <a:close/>
                </a:path>
                <a:path w="15786100" h="5746115">
                  <a:moveTo>
                    <a:pt x="4169564" y="3255775"/>
                  </a:moveTo>
                  <a:lnTo>
                    <a:pt x="4163603" y="3263132"/>
                  </a:lnTo>
                  <a:lnTo>
                    <a:pt x="4156088" y="3268387"/>
                  </a:lnTo>
                  <a:lnTo>
                    <a:pt x="4147017" y="3271540"/>
                  </a:lnTo>
                  <a:lnTo>
                    <a:pt x="4136392" y="3272591"/>
                  </a:lnTo>
                  <a:lnTo>
                    <a:pt x="4180670" y="3272591"/>
                  </a:lnTo>
                  <a:lnTo>
                    <a:pt x="4186610" y="3265450"/>
                  </a:lnTo>
                  <a:lnTo>
                    <a:pt x="4169564" y="3255775"/>
                  </a:lnTo>
                  <a:close/>
                </a:path>
                <a:path w="15786100" h="5746115">
                  <a:moveTo>
                    <a:pt x="4176480" y="3189201"/>
                  </a:moveTo>
                  <a:lnTo>
                    <a:pt x="4134549" y="3189201"/>
                  </a:lnTo>
                  <a:lnTo>
                    <a:pt x="4141787" y="3189777"/>
                  </a:lnTo>
                  <a:lnTo>
                    <a:pt x="4141413" y="3189777"/>
                  </a:lnTo>
                  <a:lnTo>
                    <a:pt x="4171637" y="3222603"/>
                  </a:lnTo>
                  <a:lnTo>
                    <a:pt x="4191198" y="3222603"/>
                  </a:lnTo>
                  <a:lnTo>
                    <a:pt x="4190901" y="3219032"/>
                  </a:lnTo>
                  <a:lnTo>
                    <a:pt x="4187971" y="3208205"/>
                  </a:lnTo>
                  <a:lnTo>
                    <a:pt x="4187877" y="3207860"/>
                  </a:lnTo>
                  <a:lnTo>
                    <a:pt x="4182895" y="3197724"/>
                  </a:lnTo>
                  <a:lnTo>
                    <a:pt x="4182207" y="3196774"/>
                  </a:lnTo>
                  <a:lnTo>
                    <a:pt x="4176480" y="3189201"/>
                  </a:lnTo>
                  <a:close/>
                </a:path>
                <a:path w="15786100" h="5746115">
                  <a:moveTo>
                    <a:pt x="4282672" y="3254623"/>
                  </a:moveTo>
                  <a:lnTo>
                    <a:pt x="4265395" y="3264528"/>
                  </a:lnTo>
                  <a:lnTo>
                    <a:pt x="4268361" y="3270330"/>
                  </a:lnTo>
                  <a:lnTo>
                    <a:pt x="4272191" y="3275528"/>
                  </a:lnTo>
                  <a:lnTo>
                    <a:pt x="4311237" y="3291481"/>
                  </a:lnTo>
                  <a:lnTo>
                    <a:pt x="4320249" y="3290890"/>
                  </a:lnTo>
                  <a:lnTo>
                    <a:pt x="4350254" y="3272591"/>
                  </a:lnTo>
                  <a:lnTo>
                    <a:pt x="4304172" y="3272591"/>
                  </a:lnTo>
                  <a:lnTo>
                    <a:pt x="4298322" y="3271036"/>
                  </a:lnTo>
                  <a:lnTo>
                    <a:pt x="4297088" y="3270330"/>
                  </a:lnTo>
                  <a:lnTo>
                    <a:pt x="4287970" y="3264528"/>
                  </a:lnTo>
                  <a:lnTo>
                    <a:pt x="4284515" y="3260152"/>
                  </a:lnTo>
                  <a:lnTo>
                    <a:pt x="4282672" y="3254623"/>
                  </a:lnTo>
                  <a:close/>
                </a:path>
                <a:path w="15786100" h="5746115">
                  <a:moveTo>
                    <a:pt x="4310315" y="3170311"/>
                  </a:moveTo>
                  <a:lnTo>
                    <a:pt x="4272421" y="3190986"/>
                  </a:lnTo>
                  <a:lnTo>
                    <a:pt x="4270333" y="3197263"/>
                  </a:lnTo>
                  <a:lnTo>
                    <a:pt x="4270261" y="3197479"/>
                  </a:lnTo>
                  <a:lnTo>
                    <a:pt x="4269634" y="3203713"/>
                  </a:lnTo>
                  <a:lnTo>
                    <a:pt x="4269596" y="3212467"/>
                  </a:lnTo>
                  <a:lnTo>
                    <a:pt x="4271768" y="3218610"/>
                  </a:lnTo>
                  <a:lnTo>
                    <a:pt x="4304940" y="3238190"/>
                  </a:lnTo>
                  <a:lnTo>
                    <a:pt x="4317533" y="3241416"/>
                  </a:lnTo>
                  <a:lnTo>
                    <a:pt x="4322908" y="3243566"/>
                  </a:lnTo>
                  <a:lnTo>
                    <a:pt x="4327362" y="3246330"/>
                  </a:lnTo>
                  <a:lnTo>
                    <a:pt x="4331815" y="3248941"/>
                  </a:lnTo>
                  <a:lnTo>
                    <a:pt x="4334042" y="3252473"/>
                  </a:lnTo>
                  <a:lnTo>
                    <a:pt x="4334042" y="3262301"/>
                  </a:lnTo>
                  <a:lnTo>
                    <a:pt x="4331892" y="3266295"/>
                  </a:lnTo>
                  <a:lnTo>
                    <a:pt x="4327592" y="3268905"/>
                  </a:lnTo>
                  <a:lnTo>
                    <a:pt x="4323292" y="3271362"/>
                  </a:lnTo>
                  <a:lnTo>
                    <a:pt x="4317840" y="3272591"/>
                  </a:lnTo>
                  <a:lnTo>
                    <a:pt x="4350254" y="3272591"/>
                  </a:lnTo>
                  <a:lnTo>
                    <a:pt x="4351261" y="3271036"/>
                  </a:lnTo>
                  <a:lnTo>
                    <a:pt x="4353496" y="3264528"/>
                  </a:lnTo>
                  <a:lnTo>
                    <a:pt x="4353551" y="3264370"/>
                  </a:lnTo>
                  <a:lnTo>
                    <a:pt x="4354314" y="3256926"/>
                  </a:lnTo>
                  <a:lnTo>
                    <a:pt x="4354260" y="3248941"/>
                  </a:lnTo>
                  <a:lnTo>
                    <a:pt x="4352087" y="3242721"/>
                  </a:lnTo>
                  <a:lnTo>
                    <a:pt x="4347633" y="3237807"/>
                  </a:lnTo>
                  <a:lnTo>
                    <a:pt x="4343180" y="3232739"/>
                  </a:lnTo>
                  <a:lnTo>
                    <a:pt x="4337805" y="3229206"/>
                  </a:lnTo>
                  <a:lnTo>
                    <a:pt x="4331508" y="3227210"/>
                  </a:lnTo>
                  <a:lnTo>
                    <a:pt x="4325212" y="3225060"/>
                  </a:lnTo>
                  <a:lnTo>
                    <a:pt x="4318915" y="3223217"/>
                  </a:lnTo>
                  <a:lnTo>
                    <a:pt x="4312619" y="3221681"/>
                  </a:lnTo>
                  <a:lnTo>
                    <a:pt x="4306322" y="3219992"/>
                  </a:lnTo>
                  <a:lnTo>
                    <a:pt x="4300947" y="3217842"/>
                  </a:lnTo>
                  <a:lnTo>
                    <a:pt x="4296493" y="3215231"/>
                  </a:lnTo>
                  <a:lnTo>
                    <a:pt x="4292040" y="3212467"/>
                  </a:lnTo>
                  <a:lnTo>
                    <a:pt x="4289813" y="3208858"/>
                  </a:lnTo>
                  <a:lnTo>
                    <a:pt x="4289813" y="3199490"/>
                  </a:lnTo>
                  <a:lnTo>
                    <a:pt x="4291810" y="3195728"/>
                  </a:lnTo>
                  <a:lnTo>
                    <a:pt x="4295803" y="3193117"/>
                  </a:lnTo>
                  <a:lnTo>
                    <a:pt x="4299795" y="3190352"/>
                  </a:lnTo>
                  <a:lnTo>
                    <a:pt x="4304633" y="3188970"/>
                  </a:lnTo>
                  <a:lnTo>
                    <a:pt x="4349185" y="3188970"/>
                  </a:lnTo>
                  <a:lnTo>
                    <a:pt x="4348094" y="3186744"/>
                  </a:lnTo>
                  <a:lnTo>
                    <a:pt x="4317140" y="3170714"/>
                  </a:lnTo>
                  <a:lnTo>
                    <a:pt x="4310315" y="3170311"/>
                  </a:lnTo>
                  <a:close/>
                </a:path>
                <a:path w="15786100" h="5746115">
                  <a:moveTo>
                    <a:pt x="4349185" y="3188970"/>
                  </a:moveTo>
                  <a:lnTo>
                    <a:pt x="4310315" y="3188970"/>
                  </a:lnTo>
                  <a:lnTo>
                    <a:pt x="4318766" y="3189892"/>
                  </a:lnTo>
                  <a:lnTo>
                    <a:pt x="4325692" y="3192656"/>
                  </a:lnTo>
                  <a:lnTo>
                    <a:pt x="4331091" y="3197263"/>
                  </a:lnTo>
                  <a:lnTo>
                    <a:pt x="4334964" y="3203713"/>
                  </a:lnTo>
                  <a:lnTo>
                    <a:pt x="4351780" y="3194269"/>
                  </a:lnTo>
                  <a:lnTo>
                    <a:pt x="4349185" y="3188970"/>
                  </a:lnTo>
                  <a:close/>
                </a:path>
                <a:path w="15786100" h="5746115">
                  <a:moveTo>
                    <a:pt x="4426724" y="3170311"/>
                  </a:moveTo>
                  <a:lnTo>
                    <a:pt x="4385490" y="3188049"/>
                  </a:lnTo>
                  <a:lnTo>
                    <a:pt x="4368443" y="3230896"/>
                  </a:lnTo>
                  <a:lnTo>
                    <a:pt x="4369508" y="3243091"/>
                  </a:lnTo>
                  <a:lnTo>
                    <a:pt x="4394459" y="3281633"/>
                  </a:lnTo>
                  <a:lnTo>
                    <a:pt x="4426724" y="3291481"/>
                  </a:lnTo>
                  <a:lnTo>
                    <a:pt x="4440157" y="3290055"/>
                  </a:lnTo>
                  <a:lnTo>
                    <a:pt x="4451891" y="3285779"/>
                  </a:lnTo>
                  <a:lnTo>
                    <a:pt x="4461926" y="3278652"/>
                  </a:lnTo>
                  <a:lnTo>
                    <a:pt x="4467375" y="3272130"/>
                  </a:lnTo>
                  <a:lnTo>
                    <a:pt x="4429258" y="3272130"/>
                  </a:lnTo>
                  <a:lnTo>
                    <a:pt x="4420965" y="3271396"/>
                  </a:lnTo>
                  <a:lnTo>
                    <a:pt x="4391421" y="3247021"/>
                  </a:lnTo>
                  <a:lnTo>
                    <a:pt x="4388484" y="3230896"/>
                  </a:lnTo>
                  <a:lnTo>
                    <a:pt x="4389219" y="3222502"/>
                  </a:lnTo>
                  <a:lnTo>
                    <a:pt x="4413363" y="3192656"/>
                  </a:lnTo>
                  <a:lnTo>
                    <a:pt x="4429258" y="3189662"/>
                  </a:lnTo>
                  <a:lnTo>
                    <a:pt x="4467375" y="3189662"/>
                  </a:lnTo>
                  <a:lnTo>
                    <a:pt x="4461926" y="3183139"/>
                  </a:lnTo>
                  <a:lnTo>
                    <a:pt x="4451891" y="3176013"/>
                  </a:lnTo>
                  <a:lnTo>
                    <a:pt x="4440157" y="3171737"/>
                  </a:lnTo>
                  <a:lnTo>
                    <a:pt x="4426724" y="3170311"/>
                  </a:lnTo>
                  <a:close/>
                </a:path>
                <a:path w="15786100" h="5746115">
                  <a:moveTo>
                    <a:pt x="4490303" y="3268675"/>
                  </a:moveTo>
                  <a:lnTo>
                    <a:pt x="4470262" y="3268675"/>
                  </a:lnTo>
                  <a:lnTo>
                    <a:pt x="4470262" y="3288486"/>
                  </a:lnTo>
                  <a:lnTo>
                    <a:pt x="4490303" y="3288486"/>
                  </a:lnTo>
                  <a:lnTo>
                    <a:pt x="4490303" y="3268675"/>
                  </a:lnTo>
                  <a:close/>
                </a:path>
                <a:path w="15786100" h="5746115">
                  <a:moveTo>
                    <a:pt x="4467375" y="3189662"/>
                  </a:moveTo>
                  <a:lnTo>
                    <a:pt x="4429258" y="3189662"/>
                  </a:lnTo>
                  <a:lnTo>
                    <a:pt x="4437652" y="3190410"/>
                  </a:lnTo>
                  <a:lnTo>
                    <a:pt x="4445326" y="3192656"/>
                  </a:lnTo>
                  <a:lnTo>
                    <a:pt x="4469528" y="3222502"/>
                  </a:lnTo>
                  <a:lnTo>
                    <a:pt x="4470262" y="3230896"/>
                  </a:lnTo>
                  <a:lnTo>
                    <a:pt x="4469528" y="3239304"/>
                  </a:lnTo>
                  <a:lnTo>
                    <a:pt x="4445326" y="3269193"/>
                  </a:lnTo>
                  <a:lnTo>
                    <a:pt x="4429258" y="3272130"/>
                  </a:lnTo>
                  <a:lnTo>
                    <a:pt x="4467375" y="3272130"/>
                  </a:lnTo>
                  <a:lnTo>
                    <a:pt x="4470262" y="3268675"/>
                  </a:lnTo>
                  <a:lnTo>
                    <a:pt x="4490303" y="3268675"/>
                  </a:lnTo>
                  <a:lnTo>
                    <a:pt x="4490303" y="3193117"/>
                  </a:lnTo>
                  <a:lnTo>
                    <a:pt x="4470262" y="3193117"/>
                  </a:lnTo>
                  <a:lnTo>
                    <a:pt x="4467375" y="3189662"/>
                  </a:lnTo>
                  <a:close/>
                </a:path>
                <a:path w="15786100" h="5746115">
                  <a:moveTo>
                    <a:pt x="4490303" y="3173306"/>
                  </a:moveTo>
                  <a:lnTo>
                    <a:pt x="4470262" y="3173306"/>
                  </a:lnTo>
                  <a:lnTo>
                    <a:pt x="4470262" y="3193117"/>
                  </a:lnTo>
                  <a:lnTo>
                    <a:pt x="4490303" y="3193117"/>
                  </a:lnTo>
                  <a:lnTo>
                    <a:pt x="4490303" y="3173306"/>
                  </a:lnTo>
                  <a:close/>
                </a:path>
                <a:path w="15786100" h="5746115">
                  <a:moveTo>
                    <a:pt x="4540709" y="3173306"/>
                  </a:moveTo>
                  <a:lnTo>
                    <a:pt x="4520667" y="3173306"/>
                  </a:lnTo>
                  <a:lnTo>
                    <a:pt x="4520667" y="3288486"/>
                  </a:lnTo>
                  <a:lnTo>
                    <a:pt x="4540709" y="3288486"/>
                  </a:lnTo>
                  <a:lnTo>
                    <a:pt x="4540709" y="3224446"/>
                  </a:lnTo>
                  <a:lnTo>
                    <a:pt x="4541189" y="3216844"/>
                  </a:lnTo>
                  <a:lnTo>
                    <a:pt x="4561748" y="3189431"/>
                  </a:lnTo>
                  <a:lnTo>
                    <a:pt x="4608568" y="3189431"/>
                  </a:lnTo>
                  <a:lnTo>
                    <a:pt x="4608076" y="3188740"/>
                  </a:lnTo>
                  <a:lnTo>
                    <a:pt x="4540709" y="3188740"/>
                  </a:lnTo>
                  <a:lnTo>
                    <a:pt x="4540709" y="3173306"/>
                  </a:lnTo>
                  <a:close/>
                </a:path>
                <a:path w="15786100" h="5746115">
                  <a:moveTo>
                    <a:pt x="4608568" y="3189431"/>
                  </a:moveTo>
                  <a:lnTo>
                    <a:pt x="4577720" y="3189431"/>
                  </a:lnTo>
                  <a:lnTo>
                    <a:pt x="4583632" y="3191888"/>
                  </a:lnTo>
                  <a:lnTo>
                    <a:pt x="4587933" y="3196803"/>
                  </a:lnTo>
                  <a:lnTo>
                    <a:pt x="4592386" y="3201717"/>
                  </a:lnTo>
                  <a:lnTo>
                    <a:pt x="4594613" y="3208628"/>
                  </a:lnTo>
                  <a:lnTo>
                    <a:pt x="4594613" y="3288486"/>
                  </a:lnTo>
                  <a:lnTo>
                    <a:pt x="4614654" y="3288486"/>
                  </a:lnTo>
                  <a:lnTo>
                    <a:pt x="4614654" y="3224446"/>
                  </a:lnTo>
                  <a:lnTo>
                    <a:pt x="4615090" y="3216844"/>
                  </a:lnTo>
                  <a:lnTo>
                    <a:pt x="4615124" y="3216239"/>
                  </a:lnTo>
                  <a:lnTo>
                    <a:pt x="4633298" y="3189892"/>
                  </a:lnTo>
                  <a:lnTo>
                    <a:pt x="4608895" y="3189892"/>
                  </a:lnTo>
                  <a:lnTo>
                    <a:pt x="4608568" y="3189431"/>
                  </a:lnTo>
                  <a:close/>
                </a:path>
                <a:path w="15786100" h="5746115">
                  <a:moveTo>
                    <a:pt x="4681375" y="3189431"/>
                  </a:moveTo>
                  <a:lnTo>
                    <a:pt x="4650667" y="3189431"/>
                  </a:lnTo>
                  <a:lnTo>
                    <a:pt x="4656810" y="3191888"/>
                  </a:lnTo>
                  <a:lnTo>
                    <a:pt x="4666024" y="3201717"/>
                  </a:lnTo>
                  <a:lnTo>
                    <a:pt x="4668328" y="3208628"/>
                  </a:lnTo>
                  <a:lnTo>
                    <a:pt x="4668328" y="3288486"/>
                  </a:lnTo>
                  <a:lnTo>
                    <a:pt x="4688369" y="3288486"/>
                  </a:lnTo>
                  <a:lnTo>
                    <a:pt x="4688324" y="3216239"/>
                  </a:lnTo>
                  <a:lnTo>
                    <a:pt x="4687620" y="3206694"/>
                  </a:lnTo>
                  <a:lnTo>
                    <a:pt x="4685374" y="3197667"/>
                  </a:lnTo>
                  <a:lnTo>
                    <a:pt x="4681692" y="3189892"/>
                  </a:lnTo>
                  <a:lnTo>
                    <a:pt x="4681631" y="3189762"/>
                  </a:lnTo>
                  <a:lnTo>
                    <a:pt x="4681375" y="3189431"/>
                  </a:lnTo>
                  <a:close/>
                </a:path>
                <a:path w="15786100" h="5746115">
                  <a:moveTo>
                    <a:pt x="4645062" y="3170311"/>
                  </a:moveTo>
                  <a:lnTo>
                    <a:pt x="4608997" y="3189762"/>
                  </a:lnTo>
                  <a:lnTo>
                    <a:pt x="4608895" y="3189892"/>
                  </a:lnTo>
                  <a:lnTo>
                    <a:pt x="4633298" y="3189892"/>
                  </a:lnTo>
                  <a:lnTo>
                    <a:pt x="4634388" y="3189431"/>
                  </a:lnTo>
                  <a:lnTo>
                    <a:pt x="4681375" y="3189431"/>
                  </a:lnTo>
                  <a:lnTo>
                    <a:pt x="4676391" y="3182981"/>
                  </a:lnTo>
                  <a:lnTo>
                    <a:pt x="4669940" y="3177438"/>
                  </a:lnTo>
                  <a:lnTo>
                    <a:pt x="4662569" y="3173479"/>
                  </a:lnTo>
                  <a:lnTo>
                    <a:pt x="4654276" y="3171103"/>
                  </a:lnTo>
                  <a:lnTo>
                    <a:pt x="4645062" y="3170311"/>
                  </a:lnTo>
                  <a:close/>
                </a:path>
                <a:path w="15786100" h="5746115">
                  <a:moveTo>
                    <a:pt x="4575032" y="3170311"/>
                  </a:moveTo>
                  <a:lnTo>
                    <a:pt x="4563759" y="3171535"/>
                  </a:lnTo>
                  <a:lnTo>
                    <a:pt x="4564229" y="3171535"/>
                  </a:lnTo>
                  <a:lnTo>
                    <a:pt x="4555164" y="3174918"/>
                  </a:lnTo>
                  <a:lnTo>
                    <a:pt x="4547260" y="3180677"/>
                  </a:lnTo>
                  <a:lnTo>
                    <a:pt x="4540709" y="3188740"/>
                  </a:lnTo>
                  <a:lnTo>
                    <a:pt x="4608076" y="3188740"/>
                  </a:lnTo>
                  <a:lnTo>
                    <a:pt x="4602805" y="3181325"/>
                  </a:lnTo>
                  <a:lnTo>
                    <a:pt x="4595131" y="3175206"/>
                  </a:lnTo>
                  <a:lnTo>
                    <a:pt x="4585874" y="3171535"/>
                  </a:lnTo>
                  <a:lnTo>
                    <a:pt x="4575032" y="3170311"/>
                  </a:lnTo>
                  <a:close/>
                </a:path>
                <a:path w="15786100" h="5746115">
                  <a:moveTo>
                    <a:pt x="4770062" y="3170311"/>
                  </a:moveTo>
                  <a:lnTo>
                    <a:pt x="4756811" y="3171434"/>
                  </a:lnTo>
                  <a:lnTo>
                    <a:pt x="4757167" y="3171434"/>
                  </a:lnTo>
                  <a:lnTo>
                    <a:pt x="4745817" y="3174631"/>
                  </a:lnTo>
                  <a:lnTo>
                    <a:pt x="4713912" y="3207054"/>
                  </a:lnTo>
                  <a:lnTo>
                    <a:pt x="4709708" y="3230896"/>
                  </a:lnTo>
                  <a:lnTo>
                    <a:pt x="4710773" y="3243465"/>
                  </a:lnTo>
                  <a:lnTo>
                    <a:pt x="4736027" y="3281892"/>
                  </a:lnTo>
                  <a:lnTo>
                    <a:pt x="4771444" y="3291481"/>
                  </a:lnTo>
                  <a:lnTo>
                    <a:pt x="4787310" y="3289854"/>
                  </a:lnTo>
                  <a:lnTo>
                    <a:pt x="4801046" y="3284973"/>
                  </a:lnTo>
                  <a:lnTo>
                    <a:pt x="4812650" y="3276838"/>
                  </a:lnTo>
                  <a:lnTo>
                    <a:pt x="4816183" y="3272591"/>
                  </a:lnTo>
                  <a:lnTo>
                    <a:pt x="4771905" y="3272591"/>
                  </a:lnTo>
                  <a:lnTo>
                    <a:pt x="4764044" y="3272058"/>
                  </a:lnTo>
                  <a:lnTo>
                    <a:pt x="4732211" y="3247395"/>
                  </a:lnTo>
                  <a:lnTo>
                    <a:pt x="4730210" y="3240110"/>
                  </a:lnTo>
                  <a:lnTo>
                    <a:pt x="4826731" y="3240110"/>
                  </a:lnTo>
                  <a:lnTo>
                    <a:pt x="4827191" y="3237039"/>
                  </a:lnTo>
                  <a:lnTo>
                    <a:pt x="4827422" y="3234044"/>
                  </a:lnTo>
                  <a:lnTo>
                    <a:pt x="4827403" y="3230896"/>
                  </a:lnTo>
                  <a:lnTo>
                    <a:pt x="4826711" y="3222603"/>
                  </a:lnTo>
                  <a:lnTo>
                    <a:pt x="4730210" y="3222603"/>
                  </a:lnTo>
                  <a:lnTo>
                    <a:pt x="4731981" y="3215390"/>
                  </a:lnTo>
                  <a:lnTo>
                    <a:pt x="4762345" y="3189777"/>
                  </a:lnTo>
                  <a:lnTo>
                    <a:pt x="4770062" y="3189201"/>
                  </a:lnTo>
                  <a:lnTo>
                    <a:pt x="4811993" y="3189201"/>
                  </a:lnTo>
                  <a:lnTo>
                    <a:pt x="4811297" y="3188279"/>
                  </a:lnTo>
                  <a:lnTo>
                    <a:pt x="4802759" y="3180418"/>
                  </a:lnTo>
                  <a:lnTo>
                    <a:pt x="4793041" y="3174803"/>
                  </a:lnTo>
                  <a:lnTo>
                    <a:pt x="4782142" y="3171434"/>
                  </a:lnTo>
                  <a:lnTo>
                    <a:pt x="4770062" y="3170311"/>
                  </a:lnTo>
                  <a:close/>
                </a:path>
                <a:path w="15786100" h="5746115">
                  <a:moveTo>
                    <a:pt x="4805077" y="3255775"/>
                  </a:moveTo>
                  <a:lnTo>
                    <a:pt x="4799116" y="3263132"/>
                  </a:lnTo>
                  <a:lnTo>
                    <a:pt x="4791601" y="3268387"/>
                  </a:lnTo>
                  <a:lnTo>
                    <a:pt x="4782530" y="3271540"/>
                  </a:lnTo>
                  <a:lnTo>
                    <a:pt x="4771905" y="3272591"/>
                  </a:lnTo>
                  <a:lnTo>
                    <a:pt x="4816183" y="3272591"/>
                  </a:lnTo>
                  <a:lnTo>
                    <a:pt x="4822123" y="3265450"/>
                  </a:lnTo>
                  <a:lnTo>
                    <a:pt x="4805077" y="3255775"/>
                  </a:lnTo>
                  <a:close/>
                </a:path>
                <a:path w="15786100" h="5746115">
                  <a:moveTo>
                    <a:pt x="4811993" y="3189201"/>
                  </a:moveTo>
                  <a:lnTo>
                    <a:pt x="4770062" y="3189201"/>
                  </a:lnTo>
                  <a:lnTo>
                    <a:pt x="4777300" y="3189777"/>
                  </a:lnTo>
                  <a:lnTo>
                    <a:pt x="4776926" y="3189777"/>
                  </a:lnTo>
                  <a:lnTo>
                    <a:pt x="4807150" y="3222603"/>
                  </a:lnTo>
                  <a:lnTo>
                    <a:pt x="4826711" y="3222603"/>
                  </a:lnTo>
                  <a:lnTo>
                    <a:pt x="4817720" y="3196774"/>
                  </a:lnTo>
                  <a:lnTo>
                    <a:pt x="4811993" y="3189201"/>
                  </a:lnTo>
                  <a:close/>
                </a:path>
                <a:path w="15786100" h="5746115">
                  <a:moveTo>
                    <a:pt x="4936844" y="3192656"/>
                  </a:moveTo>
                  <a:lnTo>
                    <a:pt x="4916803" y="3192656"/>
                  </a:lnTo>
                  <a:lnTo>
                    <a:pt x="4916803" y="3288486"/>
                  </a:lnTo>
                  <a:lnTo>
                    <a:pt x="4936844" y="3288486"/>
                  </a:lnTo>
                  <a:lnTo>
                    <a:pt x="4936844" y="3192656"/>
                  </a:lnTo>
                  <a:close/>
                </a:path>
                <a:path w="15786100" h="5746115">
                  <a:moveTo>
                    <a:pt x="4967252" y="3173306"/>
                  </a:moveTo>
                  <a:lnTo>
                    <a:pt x="4898374" y="3173306"/>
                  </a:lnTo>
                  <a:lnTo>
                    <a:pt x="4898374" y="3192656"/>
                  </a:lnTo>
                  <a:lnTo>
                    <a:pt x="4967252" y="3192656"/>
                  </a:lnTo>
                  <a:lnTo>
                    <a:pt x="4967252" y="3173306"/>
                  </a:lnTo>
                  <a:close/>
                </a:path>
                <a:path w="15786100" h="5746115">
                  <a:moveTo>
                    <a:pt x="4967252" y="3124283"/>
                  </a:moveTo>
                  <a:lnTo>
                    <a:pt x="4955748" y="3124283"/>
                  </a:lnTo>
                  <a:lnTo>
                    <a:pt x="4945655" y="3126025"/>
                  </a:lnTo>
                  <a:lnTo>
                    <a:pt x="4917609" y="3158923"/>
                  </a:lnTo>
                  <a:lnTo>
                    <a:pt x="4916803" y="3169851"/>
                  </a:lnTo>
                  <a:lnTo>
                    <a:pt x="4916803" y="3173306"/>
                  </a:lnTo>
                  <a:lnTo>
                    <a:pt x="4936844" y="3173306"/>
                  </a:lnTo>
                  <a:lnTo>
                    <a:pt x="4936844" y="3169851"/>
                  </a:lnTo>
                  <a:lnTo>
                    <a:pt x="4938745" y="3157411"/>
                  </a:lnTo>
                  <a:lnTo>
                    <a:pt x="4944446" y="3148888"/>
                  </a:lnTo>
                  <a:lnTo>
                    <a:pt x="4953948" y="3144281"/>
                  </a:lnTo>
                  <a:lnTo>
                    <a:pt x="4967252" y="3143589"/>
                  </a:lnTo>
                  <a:lnTo>
                    <a:pt x="4967252" y="3124283"/>
                  </a:lnTo>
                  <a:close/>
                </a:path>
                <a:path w="15786100" h="5746115">
                  <a:moveTo>
                    <a:pt x="5030347" y="3170311"/>
                  </a:moveTo>
                  <a:lnTo>
                    <a:pt x="4987270" y="3187818"/>
                  </a:lnTo>
                  <a:lnTo>
                    <a:pt x="4969762" y="3230896"/>
                  </a:lnTo>
                  <a:lnTo>
                    <a:pt x="4970856" y="3243177"/>
                  </a:lnTo>
                  <a:lnTo>
                    <a:pt x="4996614" y="3281633"/>
                  </a:lnTo>
                  <a:lnTo>
                    <a:pt x="5030347" y="3291481"/>
                  </a:lnTo>
                  <a:lnTo>
                    <a:pt x="5042541" y="3290386"/>
                  </a:lnTo>
                  <a:lnTo>
                    <a:pt x="5053786" y="3287104"/>
                  </a:lnTo>
                  <a:lnTo>
                    <a:pt x="5064080" y="3281633"/>
                  </a:lnTo>
                  <a:lnTo>
                    <a:pt x="5073424" y="3273973"/>
                  </a:lnTo>
                  <a:lnTo>
                    <a:pt x="5075162" y="3271900"/>
                  </a:lnTo>
                  <a:lnTo>
                    <a:pt x="5030347" y="3271900"/>
                  </a:lnTo>
                  <a:lnTo>
                    <a:pt x="5022155" y="3271165"/>
                  </a:lnTo>
                  <a:lnTo>
                    <a:pt x="4990538" y="3239290"/>
                  </a:lnTo>
                  <a:lnTo>
                    <a:pt x="4989804" y="3230896"/>
                  </a:lnTo>
                  <a:lnTo>
                    <a:pt x="4990538" y="3222502"/>
                  </a:lnTo>
                  <a:lnTo>
                    <a:pt x="5014625" y="3192829"/>
                  </a:lnTo>
                  <a:lnTo>
                    <a:pt x="5030347" y="3189892"/>
                  </a:lnTo>
                  <a:lnTo>
                    <a:pt x="5075162" y="3189892"/>
                  </a:lnTo>
                  <a:lnTo>
                    <a:pt x="5073424" y="3187818"/>
                  </a:lnTo>
                  <a:lnTo>
                    <a:pt x="5064080" y="3180159"/>
                  </a:lnTo>
                  <a:lnTo>
                    <a:pt x="5053786" y="3174688"/>
                  </a:lnTo>
                  <a:lnTo>
                    <a:pt x="5042541" y="3171405"/>
                  </a:lnTo>
                  <a:lnTo>
                    <a:pt x="5030347" y="3170311"/>
                  </a:lnTo>
                  <a:close/>
                </a:path>
                <a:path w="15786100" h="5746115">
                  <a:moveTo>
                    <a:pt x="5075162" y="3189892"/>
                  </a:moveTo>
                  <a:lnTo>
                    <a:pt x="5030347" y="3189892"/>
                  </a:lnTo>
                  <a:lnTo>
                    <a:pt x="5038640" y="3190626"/>
                  </a:lnTo>
                  <a:lnTo>
                    <a:pt x="5046242" y="3192829"/>
                  </a:lnTo>
                  <a:lnTo>
                    <a:pt x="5070386" y="3222502"/>
                  </a:lnTo>
                  <a:lnTo>
                    <a:pt x="5071120" y="3230896"/>
                  </a:lnTo>
                  <a:lnTo>
                    <a:pt x="5070386" y="3239290"/>
                  </a:lnTo>
                  <a:lnTo>
                    <a:pt x="5046242" y="3268963"/>
                  </a:lnTo>
                  <a:lnTo>
                    <a:pt x="5030347" y="3271900"/>
                  </a:lnTo>
                  <a:lnTo>
                    <a:pt x="5075162" y="3271900"/>
                  </a:lnTo>
                  <a:lnTo>
                    <a:pt x="5081184" y="3264716"/>
                  </a:lnTo>
                  <a:lnTo>
                    <a:pt x="5086727" y="3254450"/>
                  </a:lnTo>
                  <a:lnTo>
                    <a:pt x="5090053" y="3243177"/>
                  </a:lnTo>
                  <a:lnTo>
                    <a:pt x="5091162" y="3230896"/>
                  </a:lnTo>
                  <a:lnTo>
                    <a:pt x="5090053" y="3218615"/>
                  </a:lnTo>
                  <a:lnTo>
                    <a:pt x="5086727" y="3207342"/>
                  </a:lnTo>
                  <a:lnTo>
                    <a:pt x="5081184" y="3197076"/>
                  </a:lnTo>
                  <a:lnTo>
                    <a:pt x="5075162" y="3189892"/>
                  </a:lnTo>
                  <a:close/>
                </a:path>
                <a:path w="15786100" h="5746115">
                  <a:moveTo>
                    <a:pt x="5134829" y="3173306"/>
                  </a:moveTo>
                  <a:lnTo>
                    <a:pt x="5114788" y="3173306"/>
                  </a:lnTo>
                  <a:lnTo>
                    <a:pt x="5114788" y="3288486"/>
                  </a:lnTo>
                  <a:lnTo>
                    <a:pt x="5134829" y="3288486"/>
                  </a:lnTo>
                  <a:lnTo>
                    <a:pt x="5134829" y="3227441"/>
                  </a:lnTo>
                  <a:lnTo>
                    <a:pt x="5135492" y="3218644"/>
                  </a:lnTo>
                  <a:lnTo>
                    <a:pt x="5162554" y="3192656"/>
                  </a:lnTo>
                  <a:lnTo>
                    <a:pt x="5134829" y="3192656"/>
                  </a:lnTo>
                  <a:lnTo>
                    <a:pt x="5134829" y="3173306"/>
                  </a:lnTo>
                  <a:close/>
                </a:path>
                <a:path w="15786100" h="5746115">
                  <a:moveTo>
                    <a:pt x="5170765" y="3171233"/>
                  </a:moveTo>
                  <a:lnTo>
                    <a:pt x="5158758" y="3172572"/>
                  </a:lnTo>
                  <a:lnTo>
                    <a:pt x="5148766" y="3176589"/>
                  </a:lnTo>
                  <a:lnTo>
                    <a:pt x="5140790" y="3183283"/>
                  </a:lnTo>
                  <a:lnTo>
                    <a:pt x="5134829" y="3192656"/>
                  </a:lnTo>
                  <a:lnTo>
                    <a:pt x="5162554" y="3192656"/>
                  </a:lnTo>
                  <a:lnTo>
                    <a:pt x="5163653" y="3192426"/>
                  </a:lnTo>
                  <a:lnTo>
                    <a:pt x="5170765" y="3192195"/>
                  </a:lnTo>
                  <a:lnTo>
                    <a:pt x="5170765" y="3171233"/>
                  </a:lnTo>
                  <a:close/>
                </a:path>
                <a:path w="15786100" h="5746115">
                  <a:moveTo>
                    <a:pt x="5299796" y="3170311"/>
                  </a:moveTo>
                  <a:lnTo>
                    <a:pt x="5258561" y="3188049"/>
                  </a:lnTo>
                  <a:lnTo>
                    <a:pt x="5241514" y="3230896"/>
                  </a:lnTo>
                  <a:lnTo>
                    <a:pt x="5242580" y="3243091"/>
                  </a:lnTo>
                  <a:lnTo>
                    <a:pt x="5267531" y="3281633"/>
                  </a:lnTo>
                  <a:lnTo>
                    <a:pt x="5299796" y="3291481"/>
                  </a:lnTo>
                  <a:lnTo>
                    <a:pt x="5313228" y="3290055"/>
                  </a:lnTo>
                  <a:lnTo>
                    <a:pt x="5324962" y="3285779"/>
                  </a:lnTo>
                  <a:lnTo>
                    <a:pt x="5334997" y="3278652"/>
                  </a:lnTo>
                  <a:lnTo>
                    <a:pt x="5340446" y="3272130"/>
                  </a:lnTo>
                  <a:lnTo>
                    <a:pt x="5302330" y="3272130"/>
                  </a:lnTo>
                  <a:lnTo>
                    <a:pt x="5294037" y="3271396"/>
                  </a:lnTo>
                  <a:lnTo>
                    <a:pt x="5264493" y="3247021"/>
                  </a:lnTo>
                  <a:lnTo>
                    <a:pt x="5261556" y="3230896"/>
                  </a:lnTo>
                  <a:lnTo>
                    <a:pt x="5262290" y="3222502"/>
                  </a:lnTo>
                  <a:lnTo>
                    <a:pt x="5286435" y="3192656"/>
                  </a:lnTo>
                  <a:lnTo>
                    <a:pt x="5302330" y="3189662"/>
                  </a:lnTo>
                  <a:lnTo>
                    <a:pt x="5340446" y="3189662"/>
                  </a:lnTo>
                  <a:lnTo>
                    <a:pt x="5334997" y="3183139"/>
                  </a:lnTo>
                  <a:lnTo>
                    <a:pt x="5324962" y="3176013"/>
                  </a:lnTo>
                  <a:lnTo>
                    <a:pt x="5313228" y="3171737"/>
                  </a:lnTo>
                  <a:lnTo>
                    <a:pt x="5299796" y="3170311"/>
                  </a:lnTo>
                  <a:close/>
                </a:path>
                <a:path w="15786100" h="5746115">
                  <a:moveTo>
                    <a:pt x="5363375" y="3268675"/>
                  </a:moveTo>
                  <a:lnTo>
                    <a:pt x="5343333" y="3268675"/>
                  </a:lnTo>
                  <a:lnTo>
                    <a:pt x="5343333" y="3288486"/>
                  </a:lnTo>
                  <a:lnTo>
                    <a:pt x="5363375" y="3288486"/>
                  </a:lnTo>
                  <a:lnTo>
                    <a:pt x="5363375" y="3268675"/>
                  </a:lnTo>
                  <a:close/>
                </a:path>
                <a:path w="15786100" h="5746115">
                  <a:moveTo>
                    <a:pt x="5340446" y="3189662"/>
                  </a:moveTo>
                  <a:lnTo>
                    <a:pt x="5302330" y="3189662"/>
                  </a:lnTo>
                  <a:lnTo>
                    <a:pt x="5310723" y="3190410"/>
                  </a:lnTo>
                  <a:lnTo>
                    <a:pt x="5318397" y="3192656"/>
                  </a:lnTo>
                  <a:lnTo>
                    <a:pt x="5342599" y="3222502"/>
                  </a:lnTo>
                  <a:lnTo>
                    <a:pt x="5343333" y="3230896"/>
                  </a:lnTo>
                  <a:lnTo>
                    <a:pt x="5342599" y="3239304"/>
                  </a:lnTo>
                  <a:lnTo>
                    <a:pt x="5318397" y="3269193"/>
                  </a:lnTo>
                  <a:lnTo>
                    <a:pt x="5302330" y="3272130"/>
                  </a:lnTo>
                  <a:lnTo>
                    <a:pt x="5340446" y="3272130"/>
                  </a:lnTo>
                  <a:lnTo>
                    <a:pt x="5343333" y="3268675"/>
                  </a:lnTo>
                  <a:lnTo>
                    <a:pt x="5363375" y="3268675"/>
                  </a:lnTo>
                  <a:lnTo>
                    <a:pt x="5363375" y="3193117"/>
                  </a:lnTo>
                  <a:lnTo>
                    <a:pt x="5343333" y="3193117"/>
                  </a:lnTo>
                  <a:lnTo>
                    <a:pt x="5340446" y="3189662"/>
                  </a:lnTo>
                  <a:close/>
                </a:path>
                <a:path w="15786100" h="5746115">
                  <a:moveTo>
                    <a:pt x="5363375" y="3173306"/>
                  </a:moveTo>
                  <a:lnTo>
                    <a:pt x="5343333" y="3173306"/>
                  </a:lnTo>
                  <a:lnTo>
                    <a:pt x="5343333" y="3193117"/>
                  </a:lnTo>
                  <a:lnTo>
                    <a:pt x="5363375" y="3193117"/>
                  </a:lnTo>
                  <a:lnTo>
                    <a:pt x="5363375" y="3173306"/>
                  </a:lnTo>
                  <a:close/>
                </a:path>
                <a:path w="15786100" h="5746115">
                  <a:moveTo>
                    <a:pt x="5413780" y="3173306"/>
                  </a:moveTo>
                  <a:lnTo>
                    <a:pt x="5393739" y="3173306"/>
                  </a:lnTo>
                  <a:lnTo>
                    <a:pt x="5393739" y="3288486"/>
                  </a:lnTo>
                  <a:lnTo>
                    <a:pt x="5413780" y="3288486"/>
                  </a:lnTo>
                  <a:lnTo>
                    <a:pt x="5413780" y="3227441"/>
                  </a:lnTo>
                  <a:lnTo>
                    <a:pt x="5414356" y="3218399"/>
                  </a:lnTo>
                  <a:lnTo>
                    <a:pt x="5439691" y="3190122"/>
                  </a:lnTo>
                  <a:lnTo>
                    <a:pt x="5438838" y="3190122"/>
                  </a:lnTo>
                  <a:lnTo>
                    <a:pt x="5441623" y="3189892"/>
                  </a:lnTo>
                  <a:lnTo>
                    <a:pt x="5413780" y="3189892"/>
                  </a:lnTo>
                  <a:lnTo>
                    <a:pt x="5413780" y="3173306"/>
                  </a:lnTo>
                  <a:close/>
                </a:path>
                <a:path w="15786100" h="5746115">
                  <a:moveTo>
                    <a:pt x="5488386" y="3189431"/>
                  </a:moveTo>
                  <a:lnTo>
                    <a:pt x="5456090" y="3189431"/>
                  </a:lnTo>
                  <a:lnTo>
                    <a:pt x="5463077" y="3192042"/>
                  </a:lnTo>
                  <a:lnTo>
                    <a:pt x="5468145" y="3197263"/>
                  </a:lnTo>
                  <a:lnTo>
                    <a:pt x="5473213" y="3202331"/>
                  </a:lnTo>
                  <a:lnTo>
                    <a:pt x="5475747" y="3209549"/>
                  </a:lnTo>
                  <a:lnTo>
                    <a:pt x="5475747" y="3288486"/>
                  </a:lnTo>
                  <a:lnTo>
                    <a:pt x="5495788" y="3288486"/>
                  </a:lnTo>
                  <a:lnTo>
                    <a:pt x="5495788" y="3217765"/>
                  </a:lnTo>
                  <a:lnTo>
                    <a:pt x="5495025" y="3207399"/>
                  </a:lnTo>
                  <a:lnTo>
                    <a:pt x="5492736" y="3198185"/>
                  </a:lnTo>
                  <a:lnTo>
                    <a:pt x="5488920" y="3190122"/>
                  </a:lnTo>
                  <a:lnTo>
                    <a:pt x="5488386" y="3189431"/>
                  </a:lnTo>
                  <a:close/>
                </a:path>
                <a:path w="15786100" h="5746115">
                  <a:moveTo>
                    <a:pt x="5451098" y="3170311"/>
                  </a:moveTo>
                  <a:lnTo>
                    <a:pt x="5439350" y="3171535"/>
                  </a:lnTo>
                  <a:lnTo>
                    <a:pt x="5429214" y="3175206"/>
                  </a:lnTo>
                  <a:lnTo>
                    <a:pt x="5420691" y="3181325"/>
                  </a:lnTo>
                  <a:lnTo>
                    <a:pt x="5413780" y="3189892"/>
                  </a:lnTo>
                  <a:lnTo>
                    <a:pt x="5441623" y="3189892"/>
                  </a:lnTo>
                  <a:lnTo>
                    <a:pt x="5447183" y="3189431"/>
                  </a:lnTo>
                  <a:lnTo>
                    <a:pt x="5488386" y="3189431"/>
                  </a:lnTo>
                  <a:lnTo>
                    <a:pt x="5483579" y="3183212"/>
                  </a:lnTo>
                  <a:lnTo>
                    <a:pt x="5476971" y="3177568"/>
                  </a:lnTo>
                  <a:lnTo>
                    <a:pt x="5469355" y="3173536"/>
                  </a:lnTo>
                  <a:lnTo>
                    <a:pt x="5460730" y="3171117"/>
                  </a:lnTo>
                  <a:lnTo>
                    <a:pt x="5451098" y="3170311"/>
                  </a:lnTo>
                  <a:close/>
                </a:path>
                <a:path w="15786100" h="5746115">
                  <a:moveTo>
                    <a:pt x="5529354" y="3173306"/>
                  </a:moveTo>
                  <a:lnTo>
                    <a:pt x="5507931" y="3173306"/>
                  </a:lnTo>
                  <a:lnTo>
                    <a:pt x="5558149" y="3288025"/>
                  </a:lnTo>
                  <a:lnTo>
                    <a:pt x="5556076" y="3292402"/>
                  </a:lnTo>
                  <a:lnTo>
                    <a:pt x="5550417" y="3303286"/>
                  </a:lnTo>
                  <a:lnTo>
                    <a:pt x="5543348" y="3310831"/>
                  </a:lnTo>
                  <a:lnTo>
                    <a:pt x="5534868" y="3315035"/>
                  </a:lnTo>
                  <a:lnTo>
                    <a:pt x="5524977" y="3315899"/>
                  </a:lnTo>
                  <a:lnTo>
                    <a:pt x="5524977" y="3334558"/>
                  </a:lnTo>
                  <a:lnTo>
                    <a:pt x="5561691" y="3319685"/>
                  </a:lnTo>
                  <a:lnTo>
                    <a:pt x="5588419" y="3263607"/>
                  </a:lnTo>
                  <a:lnTo>
                    <a:pt x="5568515" y="3263607"/>
                  </a:lnTo>
                  <a:lnTo>
                    <a:pt x="5529354" y="3173306"/>
                  </a:lnTo>
                  <a:close/>
                </a:path>
                <a:path w="15786100" h="5746115">
                  <a:moveTo>
                    <a:pt x="5623111" y="3173306"/>
                  </a:moveTo>
                  <a:lnTo>
                    <a:pt x="5601687" y="3173306"/>
                  </a:lnTo>
                  <a:lnTo>
                    <a:pt x="5568515" y="3263607"/>
                  </a:lnTo>
                  <a:lnTo>
                    <a:pt x="5588419" y="3263607"/>
                  </a:lnTo>
                  <a:lnTo>
                    <a:pt x="5623111" y="3173306"/>
                  </a:lnTo>
                  <a:close/>
                </a:path>
                <a:path w="15786100" h="5746115">
                  <a:moveTo>
                    <a:pt x="5751570" y="3170311"/>
                  </a:moveTo>
                  <a:lnTo>
                    <a:pt x="5708493" y="3187818"/>
                  </a:lnTo>
                  <a:lnTo>
                    <a:pt x="5690985" y="3230896"/>
                  </a:lnTo>
                  <a:lnTo>
                    <a:pt x="5692080" y="3243177"/>
                  </a:lnTo>
                  <a:lnTo>
                    <a:pt x="5717837" y="3281633"/>
                  </a:lnTo>
                  <a:lnTo>
                    <a:pt x="5751570" y="3291481"/>
                  </a:lnTo>
                  <a:lnTo>
                    <a:pt x="5763765" y="3290386"/>
                  </a:lnTo>
                  <a:lnTo>
                    <a:pt x="5775009" y="3287104"/>
                  </a:lnTo>
                  <a:lnTo>
                    <a:pt x="5785303" y="3281633"/>
                  </a:lnTo>
                  <a:lnTo>
                    <a:pt x="5794647" y="3273973"/>
                  </a:lnTo>
                  <a:lnTo>
                    <a:pt x="5796386" y="3271900"/>
                  </a:lnTo>
                  <a:lnTo>
                    <a:pt x="5751570" y="3271900"/>
                  </a:lnTo>
                  <a:lnTo>
                    <a:pt x="5743378" y="3271165"/>
                  </a:lnTo>
                  <a:lnTo>
                    <a:pt x="5711761" y="3239290"/>
                  </a:lnTo>
                  <a:lnTo>
                    <a:pt x="5711027" y="3230896"/>
                  </a:lnTo>
                  <a:lnTo>
                    <a:pt x="5711761" y="3222502"/>
                  </a:lnTo>
                  <a:lnTo>
                    <a:pt x="5735848" y="3192829"/>
                  </a:lnTo>
                  <a:lnTo>
                    <a:pt x="5751570" y="3189892"/>
                  </a:lnTo>
                  <a:lnTo>
                    <a:pt x="5796385" y="3189892"/>
                  </a:lnTo>
                  <a:lnTo>
                    <a:pt x="5794647" y="3187818"/>
                  </a:lnTo>
                  <a:lnTo>
                    <a:pt x="5785303" y="3180159"/>
                  </a:lnTo>
                  <a:lnTo>
                    <a:pt x="5775009" y="3174688"/>
                  </a:lnTo>
                  <a:lnTo>
                    <a:pt x="5763765" y="3171405"/>
                  </a:lnTo>
                  <a:lnTo>
                    <a:pt x="5751570" y="3170311"/>
                  </a:lnTo>
                  <a:close/>
                </a:path>
                <a:path w="15786100" h="5746115">
                  <a:moveTo>
                    <a:pt x="5796385" y="3189892"/>
                  </a:moveTo>
                  <a:lnTo>
                    <a:pt x="5751570" y="3189892"/>
                  </a:lnTo>
                  <a:lnTo>
                    <a:pt x="5759863" y="3190626"/>
                  </a:lnTo>
                  <a:lnTo>
                    <a:pt x="5767465" y="3192829"/>
                  </a:lnTo>
                  <a:lnTo>
                    <a:pt x="5791609" y="3222502"/>
                  </a:lnTo>
                  <a:lnTo>
                    <a:pt x="5792343" y="3230896"/>
                  </a:lnTo>
                  <a:lnTo>
                    <a:pt x="5791609" y="3239290"/>
                  </a:lnTo>
                  <a:lnTo>
                    <a:pt x="5767465" y="3268963"/>
                  </a:lnTo>
                  <a:lnTo>
                    <a:pt x="5751570" y="3271900"/>
                  </a:lnTo>
                  <a:lnTo>
                    <a:pt x="5796386" y="3271900"/>
                  </a:lnTo>
                  <a:lnTo>
                    <a:pt x="5802408" y="3264716"/>
                  </a:lnTo>
                  <a:lnTo>
                    <a:pt x="5807951" y="3254450"/>
                  </a:lnTo>
                  <a:lnTo>
                    <a:pt x="5811276" y="3243177"/>
                  </a:lnTo>
                  <a:lnTo>
                    <a:pt x="5812385" y="3230896"/>
                  </a:lnTo>
                  <a:lnTo>
                    <a:pt x="5811276" y="3218615"/>
                  </a:lnTo>
                  <a:lnTo>
                    <a:pt x="5807951" y="3207342"/>
                  </a:lnTo>
                  <a:lnTo>
                    <a:pt x="5802408" y="3197076"/>
                  </a:lnTo>
                  <a:lnTo>
                    <a:pt x="5796385" y="3189892"/>
                  </a:lnTo>
                  <a:close/>
                </a:path>
                <a:path w="15786100" h="5746115">
                  <a:moveTo>
                    <a:pt x="5860532" y="3192656"/>
                  </a:moveTo>
                  <a:lnTo>
                    <a:pt x="5840491" y="3192656"/>
                  </a:lnTo>
                  <a:lnTo>
                    <a:pt x="5840491" y="3288486"/>
                  </a:lnTo>
                  <a:lnTo>
                    <a:pt x="5860532" y="3288486"/>
                  </a:lnTo>
                  <a:lnTo>
                    <a:pt x="5860532" y="3192656"/>
                  </a:lnTo>
                  <a:close/>
                </a:path>
                <a:path w="15786100" h="5746115">
                  <a:moveTo>
                    <a:pt x="5890939" y="3173306"/>
                  </a:moveTo>
                  <a:lnTo>
                    <a:pt x="5822062" y="3173306"/>
                  </a:lnTo>
                  <a:lnTo>
                    <a:pt x="5822062" y="3192656"/>
                  </a:lnTo>
                  <a:lnTo>
                    <a:pt x="5890939" y="3192656"/>
                  </a:lnTo>
                  <a:lnTo>
                    <a:pt x="5890939" y="3173306"/>
                  </a:lnTo>
                  <a:close/>
                </a:path>
                <a:path w="15786100" h="5746115">
                  <a:moveTo>
                    <a:pt x="5890939" y="3124283"/>
                  </a:moveTo>
                  <a:lnTo>
                    <a:pt x="5879436" y="3124283"/>
                  </a:lnTo>
                  <a:lnTo>
                    <a:pt x="5869343" y="3126025"/>
                  </a:lnTo>
                  <a:lnTo>
                    <a:pt x="5841297" y="3158923"/>
                  </a:lnTo>
                  <a:lnTo>
                    <a:pt x="5840491" y="3169851"/>
                  </a:lnTo>
                  <a:lnTo>
                    <a:pt x="5840491" y="3173306"/>
                  </a:lnTo>
                  <a:lnTo>
                    <a:pt x="5860532" y="3173306"/>
                  </a:lnTo>
                  <a:lnTo>
                    <a:pt x="5860532" y="3169851"/>
                  </a:lnTo>
                  <a:lnTo>
                    <a:pt x="5862433" y="3157411"/>
                  </a:lnTo>
                  <a:lnTo>
                    <a:pt x="5868134" y="3148888"/>
                  </a:lnTo>
                  <a:lnTo>
                    <a:pt x="5877636" y="3144281"/>
                  </a:lnTo>
                  <a:lnTo>
                    <a:pt x="5890939" y="3143589"/>
                  </a:lnTo>
                  <a:lnTo>
                    <a:pt x="5890939" y="3124283"/>
                  </a:lnTo>
                  <a:close/>
                </a:path>
                <a:path w="15786100" h="5746115">
                  <a:moveTo>
                    <a:pt x="5995809" y="3192656"/>
                  </a:moveTo>
                  <a:lnTo>
                    <a:pt x="5975767" y="3192656"/>
                  </a:lnTo>
                  <a:lnTo>
                    <a:pt x="5975767" y="3255084"/>
                  </a:lnTo>
                  <a:lnTo>
                    <a:pt x="6003698" y="3289177"/>
                  </a:lnTo>
                  <a:lnTo>
                    <a:pt x="6014194" y="3289522"/>
                  </a:lnTo>
                  <a:lnTo>
                    <a:pt x="6026446" y="3288486"/>
                  </a:lnTo>
                  <a:lnTo>
                    <a:pt x="6026446" y="3270978"/>
                  </a:lnTo>
                  <a:lnTo>
                    <a:pt x="6009400" y="3270978"/>
                  </a:lnTo>
                  <a:lnTo>
                    <a:pt x="6004792" y="3270825"/>
                  </a:lnTo>
                  <a:lnTo>
                    <a:pt x="6001337" y="3269596"/>
                  </a:lnTo>
                  <a:lnTo>
                    <a:pt x="5999034" y="3267293"/>
                  </a:lnTo>
                  <a:lnTo>
                    <a:pt x="5996980" y="3264946"/>
                  </a:lnTo>
                  <a:lnTo>
                    <a:pt x="5995809" y="3260766"/>
                  </a:lnTo>
                  <a:lnTo>
                    <a:pt x="5995809" y="3192656"/>
                  </a:lnTo>
                  <a:close/>
                </a:path>
                <a:path w="15786100" h="5746115">
                  <a:moveTo>
                    <a:pt x="6026446" y="3270518"/>
                  </a:moveTo>
                  <a:lnTo>
                    <a:pt x="6019689" y="3270825"/>
                  </a:lnTo>
                  <a:lnTo>
                    <a:pt x="6014007" y="3270978"/>
                  </a:lnTo>
                  <a:lnTo>
                    <a:pt x="6026446" y="3270978"/>
                  </a:lnTo>
                  <a:lnTo>
                    <a:pt x="6026446" y="3270518"/>
                  </a:lnTo>
                  <a:close/>
                </a:path>
                <a:path w="15786100" h="5746115">
                  <a:moveTo>
                    <a:pt x="6026446" y="3173306"/>
                  </a:moveTo>
                  <a:lnTo>
                    <a:pt x="5952962" y="3173306"/>
                  </a:lnTo>
                  <a:lnTo>
                    <a:pt x="5952962" y="3192656"/>
                  </a:lnTo>
                  <a:lnTo>
                    <a:pt x="6026446" y="3192656"/>
                  </a:lnTo>
                  <a:lnTo>
                    <a:pt x="6026446" y="3173306"/>
                  </a:lnTo>
                  <a:close/>
                </a:path>
                <a:path w="15786100" h="5746115">
                  <a:moveTo>
                    <a:pt x="5995809" y="3141056"/>
                  </a:moveTo>
                  <a:lnTo>
                    <a:pt x="5975767" y="3147045"/>
                  </a:lnTo>
                  <a:lnTo>
                    <a:pt x="5975767" y="3173306"/>
                  </a:lnTo>
                  <a:lnTo>
                    <a:pt x="5995809" y="3173306"/>
                  </a:lnTo>
                  <a:lnTo>
                    <a:pt x="5995809" y="3141056"/>
                  </a:lnTo>
                  <a:close/>
                </a:path>
                <a:path w="15786100" h="5746115">
                  <a:moveTo>
                    <a:pt x="6070215" y="3127234"/>
                  </a:moveTo>
                  <a:lnTo>
                    <a:pt x="6050174" y="3127234"/>
                  </a:lnTo>
                  <a:lnTo>
                    <a:pt x="6050174" y="3288486"/>
                  </a:lnTo>
                  <a:lnTo>
                    <a:pt x="6070215" y="3288486"/>
                  </a:lnTo>
                  <a:lnTo>
                    <a:pt x="6070215" y="3227441"/>
                  </a:lnTo>
                  <a:lnTo>
                    <a:pt x="6070791" y="3218399"/>
                  </a:lnTo>
                  <a:lnTo>
                    <a:pt x="6096125" y="3190122"/>
                  </a:lnTo>
                  <a:lnTo>
                    <a:pt x="6095273" y="3190122"/>
                  </a:lnTo>
                  <a:lnTo>
                    <a:pt x="6098058" y="3189892"/>
                  </a:lnTo>
                  <a:lnTo>
                    <a:pt x="6070215" y="3189892"/>
                  </a:lnTo>
                  <a:lnTo>
                    <a:pt x="6070215" y="3127234"/>
                  </a:lnTo>
                  <a:close/>
                </a:path>
                <a:path w="15786100" h="5746115">
                  <a:moveTo>
                    <a:pt x="6144821" y="3189431"/>
                  </a:moveTo>
                  <a:lnTo>
                    <a:pt x="6112524" y="3189431"/>
                  </a:lnTo>
                  <a:lnTo>
                    <a:pt x="6119511" y="3192042"/>
                  </a:lnTo>
                  <a:lnTo>
                    <a:pt x="6124579" y="3197263"/>
                  </a:lnTo>
                  <a:lnTo>
                    <a:pt x="6129647" y="3202331"/>
                  </a:lnTo>
                  <a:lnTo>
                    <a:pt x="6132181" y="3209549"/>
                  </a:lnTo>
                  <a:lnTo>
                    <a:pt x="6132181" y="3288486"/>
                  </a:lnTo>
                  <a:lnTo>
                    <a:pt x="6152223" y="3288486"/>
                  </a:lnTo>
                  <a:lnTo>
                    <a:pt x="6152223" y="3217765"/>
                  </a:lnTo>
                  <a:lnTo>
                    <a:pt x="6151460" y="3207399"/>
                  </a:lnTo>
                  <a:lnTo>
                    <a:pt x="6149170" y="3198185"/>
                  </a:lnTo>
                  <a:lnTo>
                    <a:pt x="6145355" y="3190122"/>
                  </a:lnTo>
                  <a:lnTo>
                    <a:pt x="6144821" y="3189431"/>
                  </a:lnTo>
                  <a:close/>
                </a:path>
                <a:path w="15786100" h="5746115">
                  <a:moveTo>
                    <a:pt x="6107533" y="3170311"/>
                  </a:moveTo>
                  <a:lnTo>
                    <a:pt x="6095784" y="3171535"/>
                  </a:lnTo>
                  <a:lnTo>
                    <a:pt x="6085649" y="3175206"/>
                  </a:lnTo>
                  <a:lnTo>
                    <a:pt x="6077125" y="3181325"/>
                  </a:lnTo>
                  <a:lnTo>
                    <a:pt x="6070215" y="3189892"/>
                  </a:lnTo>
                  <a:lnTo>
                    <a:pt x="6098058" y="3189892"/>
                  </a:lnTo>
                  <a:lnTo>
                    <a:pt x="6103617" y="3189431"/>
                  </a:lnTo>
                  <a:lnTo>
                    <a:pt x="6144821" y="3189431"/>
                  </a:lnTo>
                  <a:lnTo>
                    <a:pt x="6140013" y="3183212"/>
                  </a:lnTo>
                  <a:lnTo>
                    <a:pt x="6133405" y="3177568"/>
                  </a:lnTo>
                  <a:lnTo>
                    <a:pt x="6125789" y="3173536"/>
                  </a:lnTo>
                  <a:lnTo>
                    <a:pt x="6117165" y="3171117"/>
                  </a:lnTo>
                  <a:lnTo>
                    <a:pt x="6107533" y="3170311"/>
                  </a:lnTo>
                  <a:close/>
                </a:path>
                <a:path w="15786100" h="5746115">
                  <a:moveTo>
                    <a:pt x="6234104" y="3170311"/>
                  </a:moveTo>
                  <a:lnTo>
                    <a:pt x="6220853" y="3171434"/>
                  </a:lnTo>
                  <a:lnTo>
                    <a:pt x="6221209" y="3171434"/>
                  </a:lnTo>
                  <a:lnTo>
                    <a:pt x="6209859" y="3174631"/>
                  </a:lnTo>
                  <a:lnTo>
                    <a:pt x="6177955" y="3207054"/>
                  </a:lnTo>
                  <a:lnTo>
                    <a:pt x="6173750" y="3230896"/>
                  </a:lnTo>
                  <a:lnTo>
                    <a:pt x="6174816" y="3243465"/>
                  </a:lnTo>
                  <a:lnTo>
                    <a:pt x="6200069" y="3281892"/>
                  </a:lnTo>
                  <a:lnTo>
                    <a:pt x="6235487" y="3291481"/>
                  </a:lnTo>
                  <a:lnTo>
                    <a:pt x="6251353" y="3289854"/>
                  </a:lnTo>
                  <a:lnTo>
                    <a:pt x="6265088" y="3284973"/>
                  </a:lnTo>
                  <a:lnTo>
                    <a:pt x="6276693" y="3276838"/>
                  </a:lnTo>
                  <a:lnTo>
                    <a:pt x="6280226" y="3272591"/>
                  </a:lnTo>
                  <a:lnTo>
                    <a:pt x="6235948" y="3272591"/>
                  </a:lnTo>
                  <a:lnTo>
                    <a:pt x="6228087" y="3272058"/>
                  </a:lnTo>
                  <a:lnTo>
                    <a:pt x="6196254" y="3247395"/>
                  </a:lnTo>
                  <a:lnTo>
                    <a:pt x="6194253" y="3240110"/>
                  </a:lnTo>
                  <a:lnTo>
                    <a:pt x="6290773" y="3240110"/>
                  </a:lnTo>
                  <a:lnTo>
                    <a:pt x="6291234" y="3237039"/>
                  </a:lnTo>
                  <a:lnTo>
                    <a:pt x="6291464" y="3234044"/>
                  </a:lnTo>
                  <a:lnTo>
                    <a:pt x="6291445" y="3230896"/>
                  </a:lnTo>
                  <a:lnTo>
                    <a:pt x="6290754" y="3222603"/>
                  </a:lnTo>
                  <a:lnTo>
                    <a:pt x="6194253" y="3222603"/>
                  </a:lnTo>
                  <a:lnTo>
                    <a:pt x="6196023" y="3215390"/>
                  </a:lnTo>
                  <a:lnTo>
                    <a:pt x="6226387" y="3189777"/>
                  </a:lnTo>
                  <a:lnTo>
                    <a:pt x="6234104" y="3189201"/>
                  </a:lnTo>
                  <a:lnTo>
                    <a:pt x="6276036" y="3189201"/>
                  </a:lnTo>
                  <a:lnTo>
                    <a:pt x="6275339" y="3188279"/>
                  </a:lnTo>
                  <a:lnTo>
                    <a:pt x="6266801" y="3180418"/>
                  </a:lnTo>
                  <a:lnTo>
                    <a:pt x="6257083" y="3174803"/>
                  </a:lnTo>
                  <a:lnTo>
                    <a:pt x="6246184" y="3171434"/>
                  </a:lnTo>
                  <a:lnTo>
                    <a:pt x="6234104" y="3170311"/>
                  </a:lnTo>
                  <a:close/>
                </a:path>
                <a:path w="15786100" h="5746115">
                  <a:moveTo>
                    <a:pt x="6269120" y="3255775"/>
                  </a:moveTo>
                  <a:lnTo>
                    <a:pt x="6263159" y="3263132"/>
                  </a:lnTo>
                  <a:lnTo>
                    <a:pt x="6255643" y="3268387"/>
                  </a:lnTo>
                  <a:lnTo>
                    <a:pt x="6246573" y="3271540"/>
                  </a:lnTo>
                  <a:lnTo>
                    <a:pt x="6235948" y="3272591"/>
                  </a:lnTo>
                  <a:lnTo>
                    <a:pt x="6280226" y="3272591"/>
                  </a:lnTo>
                  <a:lnTo>
                    <a:pt x="6286166" y="3265450"/>
                  </a:lnTo>
                  <a:lnTo>
                    <a:pt x="6269120" y="3255775"/>
                  </a:lnTo>
                  <a:close/>
                </a:path>
                <a:path w="15786100" h="5746115">
                  <a:moveTo>
                    <a:pt x="6276036" y="3189201"/>
                  </a:moveTo>
                  <a:lnTo>
                    <a:pt x="6234104" y="3189201"/>
                  </a:lnTo>
                  <a:lnTo>
                    <a:pt x="6241342" y="3189777"/>
                  </a:lnTo>
                  <a:lnTo>
                    <a:pt x="6240969" y="3189777"/>
                  </a:lnTo>
                  <a:lnTo>
                    <a:pt x="6271193" y="3222603"/>
                  </a:lnTo>
                  <a:lnTo>
                    <a:pt x="6290754" y="3222603"/>
                  </a:lnTo>
                  <a:lnTo>
                    <a:pt x="6281763" y="3196774"/>
                  </a:lnTo>
                  <a:lnTo>
                    <a:pt x="6276036" y="3189201"/>
                  </a:lnTo>
                  <a:close/>
                </a:path>
                <a:path w="15786100" h="5746115">
                  <a:moveTo>
                    <a:pt x="6320138" y="3254623"/>
                  </a:moveTo>
                  <a:lnTo>
                    <a:pt x="6302862" y="3264528"/>
                  </a:lnTo>
                  <a:lnTo>
                    <a:pt x="6305828" y="3270330"/>
                  </a:lnTo>
                  <a:lnTo>
                    <a:pt x="6309658" y="3275528"/>
                  </a:lnTo>
                  <a:lnTo>
                    <a:pt x="6348703" y="3291481"/>
                  </a:lnTo>
                  <a:lnTo>
                    <a:pt x="6357716" y="3290890"/>
                  </a:lnTo>
                  <a:lnTo>
                    <a:pt x="6387721" y="3272591"/>
                  </a:lnTo>
                  <a:lnTo>
                    <a:pt x="6341639" y="3272591"/>
                  </a:lnTo>
                  <a:lnTo>
                    <a:pt x="6335789" y="3271036"/>
                  </a:lnTo>
                  <a:lnTo>
                    <a:pt x="6334554" y="3270330"/>
                  </a:lnTo>
                  <a:lnTo>
                    <a:pt x="6325437" y="3264528"/>
                  </a:lnTo>
                  <a:lnTo>
                    <a:pt x="6321982" y="3260152"/>
                  </a:lnTo>
                  <a:lnTo>
                    <a:pt x="6320138" y="3254623"/>
                  </a:lnTo>
                  <a:close/>
                </a:path>
                <a:path w="15786100" h="5746115">
                  <a:moveTo>
                    <a:pt x="6347782" y="3170311"/>
                  </a:moveTo>
                  <a:lnTo>
                    <a:pt x="6309888" y="3190986"/>
                  </a:lnTo>
                  <a:lnTo>
                    <a:pt x="6307062" y="3212467"/>
                  </a:lnTo>
                  <a:lnTo>
                    <a:pt x="6309235" y="3218610"/>
                  </a:lnTo>
                  <a:lnTo>
                    <a:pt x="6342406" y="3238190"/>
                  </a:lnTo>
                  <a:lnTo>
                    <a:pt x="6355000" y="3241416"/>
                  </a:lnTo>
                  <a:lnTo>
                    <a:pt x="6360374" y="3243566"/>
                  </a:lnTo>
                  <a:lnTo>
                    <a:pt x="6364828" y="3246330"/>
                  </a:lnTo>
                  <a:lnTo>
                    <a:pt x="6369282" y="3248941"/>
                  </a:lnTo>
                  <a:lnTo>
                    <a:pt x="6371509" y="3252473"/>
                  </a:lnTo>
                  <a:lnTo>
                    <a:pt x="6371509" y="3262301"/>
                  </a:lnTo>
                  <a:lnTo>
                    <a:pt x="6369359" y="3266295"/>
                  </a:lnTo>
                  <a:lnTo>
                    <a:pt x="6365059" y="3268905"/>
                  </a:lnTo>
                  <a:lnTo>
                    <a:pt x="6360758" y="3271362"/>
                  </a:lnTo>
                  <a:lnTo>
                    <a:pt x="6355307" y="3272591"/>
                  </a:lnTo>
                  <a:lnTo>
                    <a:pt x="6387721" y="3272591"/>
                  </a:lnTo>
                  <a:lnTo>
                    <a:pt x="6388728" y="3271036"/>
                  </a:lnTo>
                  <a:lnTo>
                    <a:pt x="6390963" y="3264528"/>
                  </a:lnTo>
                  <a:lnTo>
                    <a:pt x="6391018" y="3264370"/>
                  </a:lnTo>
                  <a:lnTo>
                    <a:pt x="6391781" y="3256926"/>
                  </a:lnTo>
                  <a:lnTo>
                    <a:pt x="6391727" y="3248941"/>
                  </a:lnTo>
                  <a:lnTo>
                    <a:pt x="6389554" y="3242721"/>
                  </a:lnTo>
                  <a:lnTo>
                    <a:pt x="6385100" y="3237807"/>
                  </a:lnTo>
                  <a:lnTo>
                    <a:pt x="6380646" y="3232739"/>
                  </a:lnTo>
                  <a:lnTo>
                    <a:pt x="6375272" y="3229206"/>
                  </a:lnTo>
                  <a:lnTo>
                    <a:pt x="6368975" y="3227210"/>
                  </a:lnTo>
                  <a:lnTo>
                    <a:pt x="6362678" y="3225060"/>
                  </a:lnTo>
                  <a:lnTo>
                    <a:pt x="6356382" y="3223217"/>
                  </a:lnTo>
                  <a:lnTo>
                    <a:pt x="6350086" y="3221681"/>
                  </a:lnTo>
                  <a:lnTo>
                    <a:pt x="6343789" y="3219992"/>
                  </a:lnTo>
                  <a:lnTo>
                    <a:pt x="6338414" y="3217842"/>
                  </a:lnTo>
                  <a:lnTo>
                    <a:pt x="6333960" y="3215231"/>
                  </a:lnTo>
                  <a:lnTo>
                    <a:pt x="6329506" y="3212467"/>
                  </a:lnTo>
                  <a:lnTo>
                    <a:pt x="6327280" y="3208858"/>
                  </a:lnTo>
                  <a:lnTo>
                    <a:pt x="6327280" y="3199490"/>
                  </a:lnTo>
                  <a:lnTo>
                    <a:pt x="6329276" y="3195728"/>
                  </a:lnTo>
                  <a:lnTo>
                    <a:pt x="6333269" y="3193117"/>
                  </a:lnTo>
                  <a:lnTo>
                    <a:pt x="6337262" y="3190352"/>
                  </a:lnTo>
                  <a:lnTo>
                    <a:pt x="6342099" y="3188970"/>
                  </a:lnTo>
                  <a:lnTo>
                    <a:pt x="6386652" y="3188970"/>
                  </a:lnTo>
                  <a:lnTo>
                    <a:pt x="6385561" y="3186744"/>
                  </a:lnTo>
                  <a:lnTo>
                    <a:pt x="6354606" y="3170714"/>
                  </a:lnTo>
                  <a:lnTo>
                    <a:pt x="6347782" y="3170311"/>
                  </a:lnTo>
                  <a:close/>
                </a:path>
                <a:path w="15786100" h="5746115">
                  <a:moveTo>
                    <a:pt x="6386652" y="3188970"/>
                  </a:moveTo>
                  <a:lnTo>
                    <a:pt x="6347782" y="3188970"/>
                  </a:lnTo>
                  <a:lnTo>
                    <a:pt x="6356233" y="3189892"/>
                  </a:lnTo>
                  <a:lnTo>
                    <a:pt x="6363158" y="3192656"/>
                  </a:lnTo>
                  <a:lnTo>
                    <a:pt x="6368557" y="3197263"/>
                  </a:lnTo>
                  <a:lnTo>
                    <a:pt x="6372430" y="3203713"/>
                  </a:lnTo>
                  <a:lnTo>
                    <a:pt x="6389247" y="3194269"/>
                  </a:lnTo>
                  <a:lnTo>
                    <a:pt x="6386652" y="3188970"/>
                  </a:lnTo>
                  <a:close/>
                </a:path>
                <a:path w="15786100" h="5746115">
                  <a:moveTo>
                    <a:pt x="6466264" y="3170311"/>
                  </a:moveTo>
                  <a:lnTo>
                    <a:pt x="6453013" y="3171434"/>
                  </a:lnTo>
                  <a:lnTo>
                    <a:pt x="6453368" y="3171434"/>
                  </a:lnTo>
                  <a:lnTo>
                    <a:pt x="6442018" y="3174631"/>
                  </a:lnTo>
                  <a:lnTo>
                    <a:pt x="6410114" y="3207054"/>
                  </a:lnTo>
                  <a:lnTo>
                    <a:pt x="6405910" y="3230896"/>
                  </a:lnTo>
                  <a:lnTo>
                    <a:pt x="6406975" y="3243465"/>
                  </a:lnTo>
                  <a:lnTo>
                    <a:pt x="6432228" y="3281892"/>
                  </a:lnTo>
                  <a:lnTo>
                    <a:pt x="6467646" y="3291481"/>
                  </a:lnTo>
                  <a:lnTo>
                    <a:pt x="6483512" y="3289854"/>
                  </a:lnTo>
                  <a:lnTo>
                    <a:pt x="6497247" y="3284973"/>
                  </a:lnTo>
                  <a:lnTo>
                    <a:pt x="6508852" y="3276838"/>
                  </a:lnTo>
                  <a:lnTo>
                    <a:pt x="6512385" y="3272591"/>
                  </a:lnTo>
                  <a:lnTo>
                    <a:pt x="6468107" y="3272591"/>
                  </a:lnTo>
                  <a:lnTo>
                    <a:pt x="6460246" y="3272058"/>
                  </a:lnTo>
                  <a:lnTo>
                    <a:pt x="6428413" y="3247395"/>
                  </a:lnTo>
                  <a:lnTo>
                    <a:pt x="6426412" y="3240110"/>
                  </a:lnTo>
                  <a:lnTo>
                    <a:pt x="6522933" y="3240110"/>
                  </a:lnTo>
                  <a:lnTo>
                    <a:pt x="6523393" y="3237039"/>
                  </a:lnTo>
                  <a:lnTo>
                    <a:pt x="6523623" y="3234044"/>
                  </a:lnTo>
                  <a:lnTo>
                    <a:pt x="6523604" y="3230896"/>
                  </a:lnTo>
                  <a:lnTo>
                    <a:pt x="6522913" y="3222603"/>
                  </a:lnTo>
                  <a:lnTo>
                    <a:pt x="6426412" y="3222603"/>
                  </a:lnTo>
                  <a:lnTo>
                    <a:pt x="6428183" y="3215390"/>
                  </a:lnTo>
                  <a:lnTo>
                    <a:pt x="6458547" y="3189777"/>
                  </a:lnTo>
                  <a:lnTo>
                    <a:pt x="6466264" y="3189201"/>
                  </a:lnTo>
                  <a:lnTo>
                    <a:pt x="6508195" y="3189201"/>
                  </a:lnTo>
                  <a:lnTo>
                    <a:pt x="6507498" y="3188279"/>
                  </a:lnTo>
                  <a:lnTo>
                    <a:pt x="6498961" y="3180418"/>
                  </a:lnTo>
                  <a:lnTo>
                    <a:pt x="6489242" y="3174803"/>
                  </a:lnTo>
                  <a:lnTo>
                    <a:pt x="6478343" y="3171434"/>
                  </a:lnTo>
                  <a:lnTo>
                    <a:pt x="6466264" y="3170311"/>
                  </a:lnTo>
                  <a:close/>
                </a:path>
                <a:path w="15786100" h="5746115">
                  <a:moveTo>
                    <a:pt x="6501279" y="3255775"/>
                  </a:moveTo>
                  <a:lnTo>
                    <a:pt x="6495318" y="3263132"/>
                  </a:lnTo>
                  <a:lnTo>
                    <a:pt x="6487802" y="3268387"/>
                  </a:lnTo>
                  <a:lnTo>
                    <a:pt x="6478732" y="3271540"/>
                  </a:lnTo>
                  <a:lnTo>
                    <a:pt x="6468107" y="3272591"/>
                  </a:lnTo>
                  <a:lnTo>
                    <a:pt x="6512385" y="3272591"/>
                  </a:lnTo>
                  <a:lnTo>
                    <a:pt x="6518325" y="3265450"/>
                  </a:lnTo>
                  <a:lnTo>
                    <a:pt x="6501279" y="3255775"/>
                  </a:lnTo>
                  <a:close/>
                </a:path>
                <a:path w="15786100" h="5746115">
                  <a:moveTo>
                    <a:pt x="6508195" y="3189201"/>
                  </a:moveTo>
                  <a:lnTo>
                    <a:pt x="6466264" y="3189201"/>
                  </a:lnTo>
                  <a:lnTo>
                    <a:pt x="6473501" y="3189777"/>
                  </a:lnTo>
                  <a:lnTo>
                    <a:pt x="6473128" y="3189777"/>
                  </a:lnTo>
                  <a:lnTo>
                    <a:pt x="6503352" y="3222603"/>
                  </a:lnTo>
                  <a:lnTo>
                    <a:pt x="6522913" y="3222603"/>
                  </a:lnTo>
                  <a:lnTo>
                    <a:pt x="6522616" y="3219032"/>
                  </a:lnTo>
                  <a:lnTo>
                    <a:pt x="6519686" y="3208205"/>
                  </a:lnTo>
                  <a:lnTo>
                    <a:pt x="6519592" y="3207860"/>
                  </a:lnTo>
                  <a:lnTo>
                    <a:pt x="6514610" y="3197724"/>
                  </a:lnTo>
                  <a:lnTo>
                    <a:pt x="6513922" y="3196774"/>
                  </a:lnTo>
                  <a:lnTo>
                    <a:pt x="6508195" y="3189201"/>
                  </a:lnTo>
                  <a:close/>
                </a:path>
                <a:path w="15786100" h="5746115">
                  <a:moveTo>
                    <a:pt x="6636271" y="3192656"/>
                  </a:moveTo>
                  <a:lnTo>
                    <a:pt x="6616230" y="3192656"/>
                  </a:lnTo>
                  <a:lnTo>
                    <a:pt x="6616230" y="3255084"/>
                  </a:lnTo>
                  <a:lnTo>
                    <a:pt x="6644161" y="3289177"/>
                  </a:lnTo>
                  <a:lnTo>
                    <a:pt x="6654656" y="3289522"/>
                  </a:lnTo>
                  <a:lnTo>
                    <a:pt x="6666908" y="3288486"/>
                  </a:lnTo>
                  <a:lnTo>
                    <a:pt x="6666908" y="3270978"/>
                  </a:lnTo>
                  <a:lnTo>
                    <a:pt x="6649862" y="3270978"/>
                  </a:lnTo>
                  <a:lnTo>
                    <a:pt x="6645255" y="3270825"/>
                  </a:lnTo>
                  <a:lnTo>
                    <a:pt x="6641800" y="3269596"/>
                  </a:lnTo>
                  <a:lnTo>
                    <a:pt x="6639496" y="3267293"/>
                  </a:lnTo>
                  <a:lnTo>
                    <a:pt x="6637442" y="3264946"/>
                  </a:lnTo>
                  <a:lnTo>
                    <a:pt x="6636271" y="3260766"/>
                  </a:lnTo>
                  <a:lnTo>
                    <a:pt x="6636271" y="3192656"/>
                  </a:lnTo>
                  <a:close/>
                </a:path>
                <a:path w="15786100" h="5746115">
                  <a:moveTo>
                    <a:pt x="6666908" y="3270518"/>
                  </a:moveTo>
                  <a:lnTo>
                    <a:pt x="6660151" y="3270825"/>
                  </a:lnTo>
                  <a:lnTo>
                    <a:pt x="6654469" y="3270978"/>
                  </a:lnTo>
                  <a:lnTo>
                    <a:pt x="6666908" y="3270978"/>
                  </a:lnTo>
                  <a:lnTo>
                    <a:pt x="6666908" y="3270518"/>
                  </a:lnTo>
                  <a:close/>
                </a:path>
                <a:path w="15786100" h="5746115">
                  <a:moveTo>
                    <a:pt x="6666908" y="3173306"/>
                  </a:moveTo>
                  <a:lnTo>
                    <a:pt x="6593424" y="3173306"/>
                  </a:lnTo>
                  <a:lnTo>
                    <a:pt x="6593424" y="3192656"/>
                  </a:lnTo>
                  <a:lnTo>
                    <a:pt x="6666908" y="3192656"/>
                  </a:lnTo>
                  <a:lnTo>
                    <a:pt x="6666908" y="3173306"/>
                  </a:lnTo>
                  <a:close/>
                </a:path>
                <a:path w="15786100" h="5746115">
                  <a:moveTo>
                    <a:pt x="6636271" y="3141056"/>
                  </a:moveTo>
                  <a:lnTo>
                    <a:pt x="6616230" y="3147045"/>
                  </a:lnTo>
                  <a:lnTo>
                    <a:pt x="6616230" y="3173306"/>
                  </a:lnTo>
                  <a:lnTo>
                    <a:pt x="6636271" y="3173306"/>
                  </a:lnTo>
                  <a:lnTo>
                    <a:pt x="6636271" y="3141056"/>
                  </a:lnTo>
                  <a:close/>
                </a:path>
                <a:path w="15786100" h="5746115">
                  <a:moveTo>
                    <a:pt x="6710677" y="3127234"/>
                  </a:moveTo>
                  <a:lnTo>
                    <a:pt x="6690636" y="3127234"/>
                  </a:lnTo>
                  <a:lnTo>
                    <a:pt x="6690636" y="3288486"/>
                  </a:lnTo>
                  <a:lnTo>
                    <a:pt x="6710677" y="3288486"/>
                  </a:lnTo>
                  <a:lnTo>
                    <a:pt x="6710677" y="3227441"/>
                  </a:lnTo>
                  <a:lnTo>
                    <a:pt x="6711253" y="3218399"/>
                  </a:lnTo>
                  <a:lnTo>
                    <a:pt x="6736588" y="3190122"/>
                  </a:lnTo>
                  <a:lnTo>
                    <a:pt x="6735735" y="3190122"/>
                  </a:lnTo>
                  <a:lnTo>
                    <a:pt x="6738520" y="3189892"/>
                  </a:lnTo>
                  <a:lnTo>
                    <a:pt x="6710677" y="3189892"/>
                  </a:lnTo>
                  <a:lnTo>
                    <a:pt x="6710677" y="3127234"/>
                  </a:lnTo>
                  <a:close/>
                </a:path>
                <a:path w="15786100" h="5746115">
                  <a:moveTo>
                    <a:pt x="6785283" y="3189431"/>
                  </a:moveTo>
                  <a:lnTo>
                    <a:pt x="6752987" y="3189431"/>
                  </a:lnTo>
                  <a:lnTo>
                    <a:pt x="6759974" y="3192042"/>
                  </a:lnTo>
                  <a:lnTo>
                    <a:pt x="6765042" y="3197263"/>
                  </a:lnTo>
                  <a:lnTo>
                    <a:pt x="6770110" y="3202331"/>
                  </a:lnTo>
                  <a:lnTo>
                    <a:pt x="6772644" y="3209549"/>
                  </a:lnTo>
                  <a:lnTo>
                    <a:pt x="6772644" y="3288486"/>
                  </a:lnTo>
                  <a:lnTo>
                    <a:pt x="6792685" y="3288486"/>
                  </a:lnTo>
                  <a:lnTo>
                    <a:pt x="6792685" y="3217765"/>
                  </a:lnTo>
                  <a:lnTo>
                    <a:pt x="6791922" y="3207399"/>
                  </a:lnTo>
                  <a:lnTo>
                    <a:pt x="6789633" y="3198185"/>
                  </a:lnTo>
                  <a:lnTo>
                    <a:pt x="6785817" y="3190122"/>
                  </a:lnTo>
                  <a:lnTo>
                    <a:pt x="6785283" y="3189431"/>
                  </a:lnTo>
                  <a:close/>
                </a:path>
                <a:path w="15786100" h="5746115">
                  <a:moveTo>
                    <a:pt x="6747995" y="3170311"/>
                  </a:moveTo>
                  <a:lnTo>
                    <a:pt x="6736247" y="3171535"/>
                  </a:lnTo>
                  <a:lnTo>
                    <a:pt x="6726111" y="3175206"/>
                  </a:lnTo>
                  <a:lnTo>
                    <a:pt x="6717588" y="3181325"/>
                  </a:lnTo>
                  <a:lnTo>
                    <a:pt x="6710677" y="3189892"/>
                  </a:lnTo>
                  <a:lnTo>
                    <a:pt x="6738520" y="3189892"/>
                  </a:lnTo>
                  <a:lnTo>
                    <a:pt x="6744079" y="3189431"/>
                  </a:lnTo>
                  <a:lnTo>
                    <a:pt x="6785283" y="3189431"/>
                  </a:lnTo>
                  <a:lnTo>
                    <a:pt x="6780476" y="3183212"/>
                  </a:lnTo>
                  <a:lnTo>
                    <a:pt x="6773868" y="3177568"/>
                  </a:lnTo>
                  <a:lnTo>
                    <a:pt x="6766252" y="3173536"/>
                  </a:lnTo>
                  <a:lnTo>
                    <a:pt x="6757627" y="3171117"/>
                  </a:lnTo>
                  <a:lnTo>
                    <a:pt x="6747995" y="3170311"/>
                  </a:lnTo>
                  <a:close/>
                </a:path>
                <a:path w="15786100" h="5746115">
                  <a:moveTo>
                    <a:pt x="6840704" y="3173306"/>
                  </a:moveTo>
                  <a:lnTo>
                    <a:pt x="6820663" y="3173306"/>
                  </a:lnTo>
                  <a:lnTo>
                    <a:pt x="6820663" y="3288486"/>
                  </a:lnTo>
                  <a:lnTo>
                    <a:pt x="6840704" y="3288486"/>
                  </a:lnTo>
                  <a:lnTo>
                    <a:pt x="6840704" y="3227441"/>
                  </a:lnTo>
                  <a:lnTo>
                    <a:pt x="6841367" y="3218644"/>
                  </a:lnTo>
                  <a:lnTo>
                    <a:pt x="6868429" y="3192656"/>
                  </a:lnTo>
                  <a:lnTo>
                    <a:pt x="6840704" y="3192656"/>
                  </a:lnTo>
                  <a:lnTo>
                    <a:pt x="6840704" y="3173306"/>
                  </a:lnTo>
                  <a:close/>
                </a:path>
                <a:path w="15786100" h="5746115">
                  <a:moveTo>
                    <a:pt x="6876640" y="3171233"/>
                  </a:moveTo>
                  <a:lnTo>
                    <a:pt x="6864633" y="3172572"/>
                  </a:lnTo>
                  <a:lnTo>
                    <a:pt x="6854641" y="3176589"/>
                  </a:lnTo>
                  <a:lnTo>
                    <a:pt x="6846665" y="3183283"/>
                  </a:lnTo>
                  <a:lnTo>
                    <a:pt x="6840704" y="3192656"/>
                  </a:lnTo>
                  <a:lnTo>
                    <a:pt x="6868429" y="3192656"/>
                  </a:lnTo>
                  <a:lnTo>
                    <a:pt x="6869528" y="3192426"/>
                  </a:lnTo>
                  <a:lnTo>
                    <a:pt x="6876640" y="3192195"/>
                  </a:lnTo>
                  <a:lnTo>
                    <a:pt x="6876640" y="3171233"/>
                  </a:lnTo>
                  <a:close/>
                </a:path>
                <a:path w="15786100" h="5746115">
                  <a:moveTo>
                    <a:pt x="6943855" y="3170311"/>
                  </a:moveTo>
                  <a:lnTo>
                    <a:pt x="6930604" y="3171434"/>
                  </a:lnTo>
                  <a:lnTo>
                    <a:pt x="6930959" y="3171434"/>
                  </a:lnTo>
                  <a:lnTo>
                    <a:pt x="6919609" y="3174631"/>
                  </a:lnTo>
                  <a:lnTo>
                    <a:pt x="6887705" y="3207054"/>
                  </a:lnTo>
                  <a:lnTo>
                    <a:pt x="6883501" y="3230896"/>
                  </a:lnTo>
                  <a:lnTo>
                    <a:pt x="6884566" y="3243465"/>
                  </a:lnTo>
                  <a:lnTo>
                    <a:pt x="6909819" y="3281892"/>
                  </a:lnTo>
                  <a:lnTo>
                    <a:pt x="6945237" y="3291481"/>
                  </a:lnTo>
                  <a:lnTo>
                    <a:pt x="6961103" y="3289854"/>
                  </a:lnTo>
                  <a:lnTo>
                    <a:pt x="6974838" y="3284973"/>
                  </a:lnTo>
                  <a:lnTo>
                    <a:pt x="6986443" y="3276838"/>
                  </a:lnTo>
                  <a:lnTo>
                    <a:pt x="6989976" y="3272591"/>
                  </a:lnTo>
                  <a:lnTo>
                    <a:pt x="6945698" y="3272591"/>
                  </a:lnTo>
                  <a:lnTo>
                    <a:pt x="6937837" y="3272058"/>
                  </a:lnTo>
                  <a:lnTo>
                    <a:pt x="6906004" y="3247395"/>
                  </a:lnTo>
                  <a:lnTo>
                    <a:pt x="6904003" y="3240110"/>
                  </a:lnTo>
                  <a:lnTo>
                    <a:pt x="7000524" y="3240110"/>
                  </a:lnTo>
                  <a:lnTo>
                    <a:pt x="7000984" y="3237039"/>
                  </a:lnTo>
                  <a:lnTo>
                    <a:pt x="7001214" y="3234044"/>
                  </a:lnTo>
                  <a:lnTo>
                    <a:pt x="7001195" y="3230896"/>
                  </a:lnTo>
                  <a:lnTo>
                    <a:pt x="7000504" y="3222603"/>
                  </a:lnTo>
                  <a:lnTo>
                    <a:pt x="6904003" y="3222603"/>
                  </a:lnTo>
                  <a:lnTo>
                    <a:pt x="6905774" y="3215390"/>
                  </a:lnTo>
                  <a:lnTo>
                    <a:pt x="6936138" y="3189777"/>
                  </a:lnTo>
                  <a:lnTo>
                    <a:pt x="6943855" y="3189201"/>
                  </a:lnTo>
                  <a:lnTo>
                    <a:pt x="6985786" y="3189201"/>
                  </a:lnTo>
                  <a:lnTo>
                    <a:pt x="6985089" y="3188279"/>
                  </a:lnTo>
                  <a:lnTo>
                    <a:pt x="6976552" y="3180418"/>
                  </a:lnTo>
                  <a:lnTo>
                    <a:pt x="6966833" y="3174803"/>
                  </a:lnTo>
                  <a:lnTo>
                    <a:pt x="6955934" y="3171434"/>
                  </a:lnTo>
                  <a:lnTo>
                    <a:pt x="6943855" y="3170311"/>
                  </a:lnTo>
                  <a:close/>
                </a:path>
                <a:path w="15786100" h="5746115">
                  <a:moveTo>
                    <a:pt x="6978870" y="3255775"/>
                  </a:moveTo>
                  <a:lnTo>
                    <a:pt x="6972909" y="3263132"/>
                  </a:lnTo>
                  <a:lnTo>
                    <a:pt x="6965393" y="3268387"/>
                  </a:lnTo>
                  <a:lnTo>
                    <a:pt x="6956323" y="3271540"/>
                  </a:lnTo>
                  <a:lnTo>
                    <a:pt x="6945698" y="3272591"/>
                  </a:lnTo>
                  <a:lnTo>
                    <a:pt x="6989976" y="3272591"/>
                  </a:lnTo>
                  <a:lnTo>
                    <a:pt x="6995916" y="3265450"/>
                  </a:lnTo>
                  <a:lnTo>
                    <a:pt x="6978870" y="3255775"/>
                  </a:lnTo>
                  <a:close/>
                </a:path>
                <a:path w="15786100" h="5746115">
                  <a:moveTo>
                    <a:pt x="6985786" y="3189201"/>
                  </a:moveTo>
                  <a:lnTo>
                    <a:pt x="6943855" y="3189201"/>
                  </a:lnTo>
                  <a:lnTo>
                    <a:pt x="6951092" y="3189777"/>
                  </a:lnTo>
                  <a:lnTo>
                    <a:pt x="6950719" y="3189777"/>
                  </a:lnTo>
                  <a:lnTo>
                    <a:pt x="6980943" y="3222603"/>
                  </a:lnTo>
                  <a:lnTo>
                    <a:pt x="7000504" y="3222603"/>
                  </a:lnTo>
                  <a:lnTo>
                    <a:pt x="7000207" y="3219032"/>
                  </a:lnTo>
                  <a:lnTo>
                    <a:pt x="6997277" y="3208205"/>
                  </a:lnTo>
                  <a:lnTo>
                    <a:pt x="6997183" y="3207860"/>
                  </a:lnTo>
                  <a:lnTo>
                    <a:pt x="6992201" y="3197724"/>
                  </a:lnTo>
                  <a:lnTo>
                    <a:pt x="6991513" y="3196774"/>
                  </a:lnTo>
                  <a:lnTo>
                    <a:pt x="6985786" y="3189201"/>
                  </a:lnTo>
                  <a:close/>
                </a:path>
                <a:path w="15786100" h="5746115">
                  <a:moveTo>
                    <a:pt x="7077931" y="3170311"/>
                  </a:moveTo>
                  <a:lnTo>
                    <a:pt x="7064680" y="3171434"/>
                  </a:lnTo>
                  <a:lnTo>
                    <a:pt x="7065036" y="3171434"/>
                  </a:lnTo>
                  <a:lnTo>
                    <a:pt x="7053686" y="3174631"/>
                  </a:lnTo>
                  <a:lnTo>
                    <a:pt x="7021781" y="3207054"/>
                  </a:lnTo>
                  <a:lnTo>
                    <a:pt x="7017577" y="3230896"/>
                  </a:lnTo>
                  <a:lnTo>
                    <a:pt x="7018642" y="3243465"/>
                  </a:lnTo>
                  <a:lnTo>
                    <a:pt x="7043896" y="3281892"/>
                  </a:lnTo>
                  <a:lnTo>
                    <a:pt x="7079313" y="3291481"/>
                  </a:lnTo>
                  <a:lnTo>
                    <a:pt x="7095179" y="3289854"/>
                  </a:lnTo>
                  <a:lnTo>
                    <a:pt x="7108915" y="3284973"/>
                  </a:lnTo>
                  <a:lnTo>
                    <a:pt x="7120519" y="3276838"/>
                  </a:lnTo>
                  <a:lnTo>
                    <a:pt x="7124052" y="3272591"/>
                  </a:lnTo>
                  <a:lnTo>
                    <a:pt x="7079774" y="3272591"/>
                  </a:lnTo>
                  <a:lnTo>
                    <a:pt x="7071913" y="3272058"/>
                  </a:lnTo>
                  <a:lnTo>
                    <a:pt x="7040080" y="3247395"/>
                  </a:lnTo>
                  <a:lnTo>
                    <a:pt x="7038079" y="3240110"/>
                  </a:lnTo>
                  <a:lnTo>
                    <a:pt x="7134600" y="3240110"/>
                  </a:lnTo>
                  <a:lnTo>
                    <a:pt x="7135061" y="3237039"/>
                  </a:lnTo>
                  <a:lnTo>
                    <a:pt x="7135291" y="3234044"/>
                  </a:lnTo>
                  <a:lnTo>
                    <a:pt x="7135272" y="3230896"/>
                  </a:lnTo>
                  <a:lnTo>
                    <a:pt x="7134581" y="3222603"/>
                  </a:lnTo>
                  <a:lnTo>
                    <a:pt x="7038079" y="3222603"/>
                  </a:lnTo>
                  <a:lnTo>
                    <a:pt x="7039850" y="3215390"/>
                  </a:lnTo>
                  <a:lnTo>
                    <a:pt x="7070214" y="3189777"/>
                  </a:lnTo>
                  <a:lnTo>
                    <a:pt x="7077931" y="3189201"/>
                  </a:lnTo>
                  <a:lnTo>
                    <a:pt x="7119863" y="3189201"/>
                  </a:lnTo>
                  <a:lnTo>
                    <a:pt x="7119166" y="3188279"/>
                  </a:lnTo>
                  <a:lnTo>
                    <a:pt x="7110628" y="3180418"/>
                  </a:lnTo>
                  <a:lnTo>
                    <a:pt x="7100910" y="3174803"/>
                  </a:lnTo>
                  <a:lnTo>
                    <a:pt x="7090011" y="3171434"/>
                  </a:lnTo>
                  <a:lnTo>
                    <a:pt x="7077931" y="3170311"/>
                  </a:lnTo>
                  <a:close/>
                </a:path>
                <a:path w="15786100" h="5746115">
                  <a:moveTo>
                    <a:pt x="7112946" y="3255775"/>
                  </a:moveTo>
                  <a:lnTo>
                    <a:pt x="7106985" y="3263132"/>
                  </a:lnTo>
                  <a:lnTo>
                    <a:pt x="7099470" y="3268387"/>
                  </a:lnTo>
                  <a:lnTo>
                    <a:pt x="7090399" y="3271540"/>
                  </a:lnTo>
                  <a:lnTo>
                    <a:pt x="7079774" y="3272591"/>
                  </a:lnTo>
                  <a:lnTo>
                    <a:pt x="7124052" y="3272591"/>
                  </a:lnTo>
                  <a:lnTo>
                    <a:pt x="7129993" y="3265450"/>
                  </a:lnTo>
                  <a:lnTo>
                    <a:pt x="7112946" y="3255775"/>
                  </a:lnTo>
                  <a:close/>
                </a:path>
                <a:path w="15786100" h="5746115">
                  <a:moveTo>
                    <a:pt x="7119863" y="3189201"/>
                  </a:moveTo>
                  <a:lnTo>
                    <a:pt x="7077931" y="3189201"/>
                  </a:lnTo>
                  <a:lnTo>
                    <a:pt x="7085169" y="3189777"/>
                  </a:lnTo>
                  <a:lnTo>
                    <a:pt x="7084795" y="3189777"/>
                  </a:lnTo>
                  <a:lnTo>
                    <a:pt x="7115019" y="3222603"/>
                  </a:lnTo>
                  <a:lnTo>
                    <a:pt x="7134581" y="3222603"/>
                  </a:lnTo>
                  <a:lnTo>
                    <a:pt x="7125589" y="3196774"/>
                  </a:lnTo>
                  <a:lnTo>
                    <a:pt x="7119863" y="3189201"/>
                  </a:lnTo>
                  <a:close/>
                </a:path>
                <a:path w="15786100" h="5746115">
                  <a:moveTo>
                    <a:pt x="7235960" y="3173306"/>
                  </a:moveTo>
                  <a:lnTo>
                    <a:pt x="7215919" y="3173306"/>
                  </a:lnTo>
                  <a:lnTo>
                    <a:pt x="7215919" y="3288486"/>
                  </a:lnTo>
                  <a:lnTo>
                    <a:pt x="7235960" y="3288486"/>
                  </a:lnTo>
                  <a:lnTo>
                    <a:pt x="7235960" y="3224446"/>
                  </a:lnTo>
                  <a:lnTo>
                    <a:pt x="7236440" y="3216844"/>
                  </a:lnTo>
                  <a:lnTo>
                    <a:pt x="7256999" y="3189431"/>
                  </a:lnTo>
                  <a:lnTo>
                    <a:pt x="7303819" y="3189431"/>
                  </a:lnTo>
                  <a:lnTo>
                    <a:pt x="7303327" y="3188740"/>
                  </a:lnTo>
                  <a:lnTo>
                    <a:pt x="7235960" y="3188740"/>
                  </a:lnTo>
                  <a:lnTo>
                    <a:pt x="7235960" y="3173306"/>
                  </a:lnTo>
                  <a:close/>
                </a:path>
                <a:path w="15786100" h="5746115">
                  <a:moveTo>
                    <a:pt x="7303819" y="3189431"/>
                  </a:moveTo>
                  <a:lnTo>
                    <a:pt x="7272971" y="3189431"/>
                  </a:lnTo>
                  <a:lnTo>
                    <a:pt x="7278883" y="3191888"/>
                  </a:lnTo>
                  <a:lnTo>
                    <a:pt x="7283183" y="3196803"/>
                  </a:lnTo>
                  <a:lnTo>
                    <a:pt x="7287637" y="3201717"/>
                  </a:lnTo>
                  <a:lnTo>
                    <a:pt x="7289864" y="3208628"/>
                  </a:lnTo>
                  <a:lnTo>
                    <a:pt x="7289864" y="3288486"/>
                  </a:lnTo>
                  <a:lnTo>
                    <a:pt x="7309905" y="3288486"/>
                  </a:lnTo>
                  <a:lnTo>
                    <a:pt x="7309905" y="3224446"/>
                  </a:lnTo>
                  <a:lnTo>
                    <a:pt x="7310340" y="3216844"/>
                  </a:lnTo>
                  <a:lnTo>
                    <a:pt x="7310375" y="3216239"/>
                  </a:lnTo>
                  <a:lnTo>
                    <a:pt x="7328548" y="3189892"/>
                  </a:lnTo>
                  <a:lnTo>
                    <a:pt x="7304146" y="3189892"/>
                  </a:lnTo>
                  <a:lnTo>
                    <a:pt x="7303819" y="3189431"/>
                  </a:lnTo>
                  <a:close/>
                </a:path>
                <a:path w="15786100" h="5746115">
                  <a:moveTo>
                    <a:pt x="7376626" y="3189431"/>
                  </a:moveTo>
                  <a:lnTo>
                    <a:pt x="7345918" y="3189431"/>
                  </a:lnTo>
                  <a:lnTo>
                    <a:pt x="7352061" y="3191888"/>
                  </a:lnTo>
                  <a:lnTo>
                    <a:pt x="7361275" y="3201717"/>
                  </a:lnTo>
                  <a:lnTo>
                    <a:pt x="7363579" y="3208628"/>
                  </a:lnTo>
                  <a:lnTo>
                    <a:pt x="7363579" y="3288486"/>
                  </a:lnTo>
                  <a:lnTo>
                    <a:pt x="7383620" y="3288486"/>
                  </a:lnTo>
                  <a:lnTo>
                    <a:pt x="7383576" y="3216239"/>
                  </a:lnTo>
                  <a:lnTo>
                    <a:pt x="7382872" y="3206694"/>
                  </a:lnTo>
                  <a:lnTo>
                    <a:pt x="7380625" y="3197667"/>
                  </a:lnTo>
                  <a:lnTo>
                    <a:pt x="7376943" y="3189892"/>
                  </a:lnTo>
                  <a:lnTo>
                    <a:pt x="7376882" y="3189762"/>
                  </a:lnTo>
                  <a:lnTo>
                    <a:pt x="7376626" y="3189431"/>
                  </a:lnTo>
                  <a:close/>
                </a:path>
                <a:path w="15786100" h="5746115">
                  <a:moveTo>
                    <a:pt x="7340312" y="3170311"/>
                  </a:moveTo>
                  <a:lnTo>
                    <a:pt x="7304248" y="3189762"/>
                  </a:lnTo>
                  <a:lnTo>
                    <a:pt x="7304146" y="3189892"/>
                  </a:lnTo>
                  <a:lnTo>
                    <a:pt x="7328548" y="3189892"/>
                  </a:lnTo>
                  <a:lnTo>
                    <a:pt x="7329639" y="3189431"/>
                  </a:lnTo>
                  <a:lnTo>
                    <a:pt x="7376626" y="3189431"/>
                  </a:lnTo>
                  <a:lnTo>
                    <a:pt x="7371641" y="3182981"/>
                  </a:lnTo>
                  <a:lnTo>
                    <a:pt x="7365191" y="3177438"/>
                  </a:lnTo>
                  <a:lnTo>
                    <a:pt x="7357820" y="3173479"/>
                  </a:lnTo>
                  <a:lnTo>
                    <a:pt x="7349527" y="3171103"/>
                  </a:lnTo>
                  <a:lnTo>
                    <a:pt x="7340312" y="3170311"/>
                  </a:lnTo>
                  <a:close/>
                </a:path>
                <a:path w="15786100" h="5746115">
                  <a:moveTo>
                    <a:pt x="7270283" y="3170311"/>
                  </a:moveTo>
                  <a:lnTo>
                    <a:pt x="7259009" y="3171535"/>
                  </a:lnTo>
                  <a:lnTo>
                    <a:pt x="7259479" y="3171535"/>
                  </a:lnTo>
                  <a:lnTo>
                    <a:pt x="7250415" y="3174918"/>
                  </a:lnTo>
                  <a:lnTo>
                    <a:pt x="7242511" y="3180677"/>
                  </a:lnTo>
                  <a:lnTo>
                    <a:pt x="7235960" y="3188740"/>
                  </a:lnTo>
                  <a:lnTo>
                    <a:pt x="7303327" y="3188740"/>
                  </a:lnTo>
                  <a:lnTo>
                    <a:pt x="7298056" y="3181325"/>
                  </a:lnTo>
                  <a:lnTo>
                    <a:pt x="7290382" y="3175206"/>
                  </a:lnTo>
                  <a:lnTo>
                    <a:pt x="7281125" y="3171535"/>
                  </a:lnTo>
                  <a:lnTo>
                    <a:pt x="7270283" y="3170311"/>
                  </a:lnTo>
                  <a:close/>
                </a:path>
                <a:path w="15786100" h="5746115">
                  <a:moveTo>
                    <a:pt x="7465313" y="3170311"/>
                  </a:moveTo>
                  <a:lnTo>
                    <a:pt x="7452062" y="3171434"/>
                  </a:lnTo>
                  <a:lnTo>
                    <a:pt x="7452418" y="3171434"/>
                  </a:lnTo>
                  <a:lnTo>
                    <a:pt x="7441067" y="3174631"/>
                  </a:lnTo>
                  <a:lnTo>
                    <a:pt x="7409163" y="3207054"/>
                  </a:lnTo>
                  <a:lnTo>
                    <a:pt x="7404959" y="3230896"/>
                  </a:lnTo>
                  <a:lnTo>
                    <a:pt x="7406024" y="3243465"/>
                  </a:lnTo>
                  <a:lnTo>
                    <a:pt x="7431278" y="3281892"/>
                  </a:lnTo>
                  <a:lnTo>
                    <a:pt x="7466695" y="3291481"/>
                  </a:lnTo>
                  <a:lnTo>
                    <a:pt x="7482561" y="3289854"/>
                  </a:lnTo>
                  <a:lnTo>
                    <a:pt x="7496297" y="3284973"/>
                  </a:lnTo>
                  <a:lnTo>
                    <a:pt x="7507901" y="3276838"/>
                  </a:lnTo>
                  <a:lnTo>
                    <a:pt x="7511434" y="3272591"/>
                  </a:lnTo>
                  <a:lnTo>
                    <a:pt x="7467156" y="3272591"/>
                  </a:lnTo>
                  <a:lnTo>
                    <a:pt x="7459295" y="3272058"/>
                  </a:lnTo>
                  <a:lnTo>
                    <a:pt x="7427462" y="3247395"/>
                  </a:lnTo>
                  <a:lnTo>
                    <a:pt x="7425461" y="3240110"/>
                  </a:lnTo>
                  <a:lnTo>
                    <a:pt x="7521982" y="3240110"/>
                  </a:lnTo>
                  <a:lnTo>
                    <a:pt x="7522443" y="3237039"/>
                  </a:lnTo>
                  <a:lnTo>
                    <a:pt x="7522673" y="3234044"/>
                  </a:lnTo>
                  <a:lnTo>
                    <a:pt x="7522653" y="3230896"/>
                  </a:lnTo>
                  <a:lnTo>
                    <a:pt x="7521962" y="3222603"/>
                  </a:lnTo>
                  <a:lnTo>
                    <a:pt x="7425461" y="3222603"/>
                  </a:lnTo>
                  <a:lnTo>
                    <a:pt x="7427232" y="3215390"/>
                  </a:lnTo>
                  <a:lnTo>
                    <a:pt x="7457596" y="3189777"/>
                  </a:lnTo>
                  <a:lnTo>
                    <a:pt x="7465313" y="3189201"/>
                  </a:lnTo>
                  <a:lnTo>
                    <a:pt x="7507245" y="3189201"/>
                  </a:lnTo>
                  <a:lnTo>
                    <a:pt x="7506548" y="3188279"/>
                  </a:lnTo>
                  <a:lnTo>
                    <a:pt x="7498010" y="3180418"/>
                  </a:lnTo>
                  <a:lnTo>
                    <a:pt x="7488291" y="3174803"/>
                  </a:lnTo>
                  <a:lnTo>
                    <a:pt x="7477392" y="3171434"/>
                  </a:lnTo>
                  <a:lnTo>
                    <a:pt x="7465313" y="3170311"/>
                  </a:lnTo>
                  <a:close/>
                </a:path>
                <a:path w="15786100" h="5746115">
                  <a:moveTo>
                    <a:pt x="7500328" y="3255775"/>
                  </a:moveTo>
                  <a:lnTo>
                    <a:pt x="7494367" y="3263132"/>
                  </a:lnTo>
                  <a:lnTo>
                    <a:pt x="7486852" y="3268387"/>
                  </a:lnTo>
                  <a:lnTo>
                    <a:pt x="7477781" y="3271540"/>
                  </a:lnTo>
                  <a:lnTo>
                    <a:pt x="7467156" y="3272591"/>
                  </a:lnTo>
                  <a:lnTo>
                    <a:pt x="7511434" y="3272591"/>
                  </a:lnTo>
                  <a:lnTo>
                    <a:pt x="7517375" y="3265450"/>
                  </a:lnTo>
                  <a:lnTo>
                    <a:pt x="7500328" y="3255775"/>
                  </a:lnTo>
                  <a:close/>
                </a:path>
                <a:path w="15786100" h="5746115">
                  <a:moveTo>
                    <a:pt x="7507245" y="3189201"/>
                  </a:moveTo>
                  <a:lnTo>
                    <a:pt x="7465313" y="3189201"/>
                  </a:lnTo>
                  <a:lnTo>
                    <a:pt x="7472551" y="3189777"/>
                  </a:lnTo>
                  <a:lnTo>
                    <a:pt x="7472177" y="3189777"/>
                  </a:lnTo>
                  <a:lnTo>
                    <a:pt x="7502401" y="3222603"/>
                  </a:lnTo>
                  <a:lnTo>
                    <a:pt x="7521962" y="3222603"/>
                  </a:lnTo>
                  <a:lnTo>
                    <a:pt x="7512971" y="3196774"/>
                  </a:lnTo>
                  <a:lnTo>
                    <a:pt x="7507245" y="3189201"/>
                  </a:lnTo>
                  <a:close/>
                </a:path>
                <a:path w="15786100" h="5746115">
                  <a:moveTo>
                    <a:pt x="7574356" y="3192656"/>
                  </a:moveTo>
                  <a:lnTo>
                    <a:pt x="7554315" y="3192656"/>
                  </a:lnTo>
                  <a:lnTo>
                    <a:pt x="7554315" y="3255084"/>
                  </a:lnTo>
                  <a:lnTo>
                    <a:pt x="7582246" y="3289177"/>
                  </a:lnTo>
                  <a:lnTo>
                    <a:pt x="7592741" y="3289522"/>
                  </a:lnTo>
                  <a:lnTo>
                    <a:pt x="7604993" y="3288486"/>
                  </a:lnTo>
                  <a:lnTo>
                    <a:pt x="7604993" y="3270978"/>
                  </a:lnTo>
                  <a:lnTo>
                    <a:pt x="7587947" y="3270978"/>
                  </a:lnTo>
                  <a:lnTo>
                    <a:pt x="7583340" y="3270825"/>
                  </a:lnTo>
                  <a:lnTo>
                    <a:pt x="7579885" y="3269596"/>
                  </a:lnTo>
                  <a:lnTo>
                    <a:pt x="7577581" y="3267293"/>
                  </a:lnTo>
                  <a:lnTo>
                    <a:pt x="7575527" y="3264946"/>
                  </a:lnTo>
                  <a:lnTo>
                    <a:pt x="7574356" y="3260766"/>
                  </a:lnTo>
                  <a:lnTo>
                    <a:pt x="7574356" y="3192656"/>
                  </a:lnTo>
                  <a:close/>
                </a:path>
                <a:path w="15786100" h="5746115">
                  <a:moveTo>
                    <a:pt x="7604993" y="3270518"/>
                  </a:moveTo>
                  <a:lnTo>
                    <a:pt x="7598236" y="3270825"/>
                  </a:lnTo>
                  <a:lnTo>
                    <a:pt x="7592554" y="3270978"/>
                  </a:lnTo>
                  <a:lnTo>
                    <a:pt x="7604993" y="3270978"/>
                  </a:lnTo>
                  <a:lnTo>
                    <a:pt x="7604993" y="3270518"/>
                  </a:lnTo>
                  <a:close/>
                </a:path>
                <a:path w="15786100" h="5746115">
                  <a:moveTo>
                    <a:pt x="7604993" y="3173306"/>
                  </a:moveTo>
                  <a:lnTo>
                    <a:pt x="7531509" y="3173306"/>
                  </a:lnTo>
                  <a:lnTo>
                    <a:pt x="7531509" y="3192656"/>
                  </a:lnTo>
                  <a:lnTo>
                    <a:pt x="7604993" y="3192656"/>
                  </a:lnTo>
                  <a:lnTo>
                    <a:pt x="7604993" y="3173306"/>
                  </a:lnTo>
                  <a:close/>
                </a:path>
                <a:path w="15786100" h="5746115">
                  <a:moveTo>
                    <a:pt x="7574356" y="3141056"/>
                  </a:moveTo>
                  <a:lnTo>
                    <a:pt x="7554315" y="3147045"/>
                  </a:lnTo>
                  <a:lnTo>
                    <a:pt x="7554315" y="3173306"/>
                  </a:lnTo>
                  <a:lnTo>
                    <a:pt x="7574356" y="3173306"/>
                  </a:lnTo>
                  <a:lnTo>
                    <a:pt x="7574356" y="3141056"/>
                  </a:lnTo>
                  <a:close/>
                </a:path>
                <a:path w="15786100" h="5746115">
                  <a:moveTo>
                    <a:pt x="7648762" y="3127234"/>
                  </a:moveTo>
                  <a:lnTo>
                    <a:pt x="7628721" y="3127234"/>
                  </a:lnTo>
                  <a:lnTo>
                    <a:pt x="7628721" y="3288486"/>
                  </a:lnTo>
                  <a:lnTo>
                    <a:pt x="7648762" y="3288486"/>
                  </a:lnTo>
                  <a:lnTo>
                    <a:pt x="7648762" y="3227441"/>
                  </a:lnTo>
                  <a:lnTo>
                    <a:pt x="7649338" y="3218399"/>
                  </a:lnTo>
                  <a:lnTo>
                    <a:pt x="7674673" y="3190122"/>
                  </a:lnTo>
                  <a:lnTo>
                    <a:pt x="7673820" y="3190122"/>
                  </a:lnTo>
                  <a:lnTo>
                    <a:pt x="7676605" y="3189892"/>
                  </a:lnTo>
                  <a:lnTo>
                    <a:pt x="7648762" y="3189892"/>
                  </a:lnTo>
                  <a:lnTo>
                    <a:pt x="7648762" y="3127234"/>
                  </a:lnTo>
                  <a:close/>
                </a:path>
                <a:path w="15786100" h="5746115">
                  <a:moveTo>
                    <a:pt x="7723368" y="3189431"/>
                  </a:moveTo>
                  <a:lnTo>
                    <a:pt x="7691071" y="3189431"/>
                  </a:lnTo>
                  <a:lnTo>
                    <a:pt x="7698059" y="3192042"/>
                  </a:lnTo>
                  <a:lnTo>
                    <a:pt x="7703127" y="3197263"/>
                  </a:lnTo>
                  <a:lnTo>
                    <a:pt x="7708195" y="3202331"/>
                  </a:lnTo>
                  <a:lnTo>
                    <a:pt x="7710729" y="3209549"/>
                  </a:lnTo>
                  <a:lnTo>
                    <a:pt x="7710729" y="3288486"/>
                  </a:lnTo>
                  <a:lnTo>
                    <a:pt x="7730770" y="3288486"/>
                  </a:lnTo>
                  <a:lnTo>
                    <a:pt x="7730770" y="3217765"/>
                  </a:lnTo>
                  <a:lnTo>
                    <a:pt x="7730007" y="3207399"/>
                  </a:lnTo>
                  <a:lnTo>
                    <a:pt x="7727718" y="3198185"/>
                  </a:lnTo>
                  <a:lnTo>
                    <a:pt x="7723902" y="3190122"/>
                  </a:lnTo>
                  <a:lnTo>
                    <a:pt x="7723368" y="3189431"/>
                  </a:lnTo>
                  <a:close/>
                </a:path>
                <a:path w="15786100" h="5746115">
                  <a:moveTo>
                    <a:pt x="7686080" y="3170311"/>
                  </a:moveTo>
                  <a:lnTo>
                    <a:pt x="7674332" y="3171535"/>
                  </a:lnTo>
                  <a:lnTo>
                    <a:pt x="7664196" y="3175206"/>
                  </a:lnTo>
                  <a:lnTo>
                    <a:pt x="7655673" y="3181325"/>
                  </a:lnTo>
                  <a:lnTo>
                    <a:pt x="7648762" y="3189892"/>
                  </a:lnTo>
                  <a:lnTo>
                    <a:pt x="7676605" y="3189892"/>
                  </a:lnTo>
                  <a:lnTo>
                    <a:pt x="7682164" y="3189431"/>
                  </a:lnTo>
                  <a:lnTo>
                    <a:pt x="7723368" y="3189431"/>
                  </a:lnTo>
                  <a:lnTo>
                    <a:pt x="7718561" y="3183212"/>
                  </a:lnTo>
                  <a:lnTo>
                    <a:pt x="7711953" y="3177568"/>
                  </a:lnTo>
                  <a:lnTo>
                    <a:pt x="7704336" y="3173536"/>
                  </a:lnTo>
                  <a:lnTo>
                    <a:pt x="7695712" y="3171117"/>
                  </a:lnTo>
                  <a:lnTo>
                    <a:pt x="7686080" y="3170311"/>
                  </a:lnTo>
                  <a:close/>
                </a:path>
                <a:path w="15786100" h="5746115">
                  <a:moveTo>
                    <a:pt x="7812882" y="3170311"/>
                  </a:moveTo>
                  <a:lnTo>
                    <a:pt x="7769805" y="3187818"/>
                  </a:lnTo>
                  <a:lnTo>
                    <a:pt x="7752298" y="3230896"/>
                  </a:lnTo>
                  <a:lnTo>
                    <a:pt x="7753392" y="3243177"/>
                  </a:lnTo>
                  <a:lnTo>
                    <a:pt x="7779149" y="3281633"/>
                  </a:lnTo>
                  <a:lnTo>
                    <a:pt x="7812882" y="3291481"/>
                  </a:lnTo>
                  <a:lnTo>
                    <a:pt x="7825077" y="3290386"/>
                  </a:lnTo>
                  <a:lnTo>
                    <a:pt x="7836322" y="3287104"/>
                  </a:lnTo>
                  <a:lnTo>
                    <a:pt x="7846616" y="3281633"/>
                  </a:lnTo>
                  <a:lnTo>
                    <a:pt x="7855960" y="3273973"/>
                  </a:lnTo>
                  <a:lnTo>
                    <a:pt x="7857698" y="3271900"/>
                  </a:lnTo>
                  <a:lnTo>
                    <a:pt x="7812882" y="3271900"/>
                  </a:lnTo>
                  <a:lnTo>
                    <a:pt x="7804690" y="3271165"/>
                  </a:lnTo>
                  <a:lnTo>
                    <a:pt x="7773073" y="3239290"/>
                  </a:lnTo>
                  <a:lnTo>
                    <a:pt x="7772339" y="3230896"/>
                  </a:lnTo>
                  <a:lnTo>
                    <a:pt x="7773073" y="3222502"/>
                  </a:lnTo>
                  <a:lnTo>
                    <a:pt x="7797160" y="3192829"/>
                  </a:lnTo>
                  <a:lnTo>
                    <a:pt x="7812882" y="3189892"/>
                  </a:lnTo>
                  <a:lnTo>
                    <a:pt x="7857698" y="3189892"/>
                  </a:lnTo>
                  <a:lnTo>
                    <a:pt x="7855960" y="3187818"/>
                  </a:lnTo>
                  <a:lnTo>
                    <a:pt x="7846616" y="3180159"/>
                  </a:lnTo>
                  <a:lnTo>
                    <a:pt x="7836322" y="3174688"/>
                  </a:lnTo>
                  <a:lnTo>
                    <a:pt x="7825077" y="3171405"/>
                  </a:lnTo>
                  <a:lnTo>
                    <a:pt x="7812882" y="3170311"/>
                  </a:lnTo>
                  <a:close/>
                </a:path>
                <a:path w="15786100" h="5746115">
                  <a:moveTo>
                    <a:pt x="7857698" y="3189892"/>
                  </a:moveTo>
                  <a:lnTo>
                    <a:pt x="7812882" y="3189892"/>
                  </a:lnTo>
                  <a:lnTo>
                    <a:pt x="7821175" y="3190626"/>
                  </a:lnTo>
                  <a:lnTo>
                    <a:pt x="7828777" y="3192829"/>
                  </a:lnTo>
                  <a:lnTo>
                    <a:pt x="7852922" y="3222502"/>
                  </a:lnTo>
                  <a:lnTo>
                    <a:pt x="7853656" y="3230896"/>
                  </a:lnTo>
                  <a:lnTo>
                    <a:pt x="7852922" y="3239290"/>
                  </a:lnTo>
                  <a:lnTo>
                    <a:pt x="7828777" y="3268963"/>
                  </a:lnTo>
                  <a:lnTo>
                    <a:pt x="7812882" y="3271900"/>
                  </a:lnTo>
                  <a:lnTo>
                    <a:pt x="7857698" y="3271900"/>
                  </a:lnTo>
                  <a:lnTo>
                    <a:pt x="7863720" y="3264716"/>
                  </a:lnTo>
                  <a:lnTo>
                    <a:pt x="7869263" y="3254450"/>
                  </a:lnTo>
                  <a:lnTo>
                    <a:pt x="7872589" y="3243177"/>
                  </a:lnTo>
                  <a:lnTo>
                    <a:pt x="7873697" y="3230896"/>
                  </a:lnTo>
                  <a:lnTo>
                    <a:pt x="7872589" y="3218615"/>
                  </a:lnTo>
                  <a:lnTo>
                    <a:pt x="7869263" y="3207342"/>
                  </a:lnTo>
                  <a:lnTo>
                    <a:pt x="7863720" y="3197076"/>
                  </a:lnTo>
                  <a:lnTo>
                    <a:pt x="7857698" y="3189892"/>
                  </a:lnTo>
                  <a:close/>
                </a:path>
                <a:path w="15786100" h="5746115">
                  <a:moveTo>
                    <a:pt x="7949154" y="3170311"/>
                  </a:moveTo>
                  <a:lnTo>
                    <a:pt x="7907920" y="3188049"/>
                  </a:lnTo>
                  <a:lnTo>
                    <a:pt x="7890873" y="3230896"/>
                  </a:lnTo>
                  <a:lnTo>
                    <a:pt x="7891939" y="3243091"/>
                  </a:lnTo>
                  <a:lnTo>
                    <a:pt x="7895053" y="3254047"/>
                  </a:lnTo>
                  <a:lnTo>
                    <a:pt x="7895135" y="3254335"/>
                  </a:lnTo>
                  <a:lnTo>
                    <a:pt x="7926752" y="3287104"/>
                  </a:lnTo>
                  <a:lnTo>
                    <a:pt x="7949154" y="3291481"/>
                  </a:lnTo>
                  <a:lnTo>
                    <a:pt x="7962587" y="3290055"/>
                  </a:lnTo>
                  <a:lnTo>
                    <a:pt x="7974321" y="3285779"/>
                  </a:lnTo>
                  <a:lnTo>
                    <a:pt x="7984356" y="3278652"/>
                  </a:lnTo>
                  <a:lnTo>
                    <a:pt x="7989805" y="3272130"/>
                  </a:lnTo>
                  <a:lnTo>
                    <a:pt x="7951688" y="3272130"/>
                  </a:lnTo>
                  <a:lnTo>
                    <a:pt x="7943395" y="3271396"/>
                  </a:lnTo>
                  <a:lnTo>
                    <a:pt x="7913852" y="3247021"/>
                  </a:lnTo>
                  <a:lnTo>
                    <a:pt x="7910915" y="3230896"/>
                  </a:lnTo>
                  <a:lnTo>
                    <a:pt x="7911649" y="3222502"/>
                  </a:lnTo>
                  <a:lnTo>
                    <a:pt x="7935794" y="3192656"/>
                  </a:lnTo>
                  <a:lnTo>
                    <a:pt x="7951688" y="3189662"/>
                  </a:lnTo>
                  <a:lnTo>
                    <a:pt x="7989805" y="3189662"/>
                  </a:lnTo>
                  <a:lnTo>
                    <a:pt x="7984356" y="3183139"/>
                  </a:lnTo>
                  <a:lnTo>
                    <a:pt x="7974321" y="3176013"/>
                  </a:lnTo>
                  <a:lnTo>
                    <a:pt x="7962587" y="3171737"/>
                  </a:lnTo>
                  <a:lnTo>
                    <a:pt x="7949154" y="3170311"/>
                  </a:lnTo>
                  <a:close/>
                </a:path>
                <a:path w="15786100" h="5746115">
                  <a:moveTo>
                    <a:pt x="8012734" y="3268675"/>
                  </a:moveTo>
                  <a:lnTo>
                    <a:pt x="7992692" y="3268675"/>
                  </a:lnTo>
                  <a:lnTo>
                    <a:pt x="7992692" y="3288486"/>
                  </a:lnTo>
                  <a:lnTo>
                    <a:pt x="8012734" y="3288486"/>
                  </a:lnTo>
                  <a:lnTo>
                    <a:pt x="8012734" y="3268675"/>
                  </a:lnTo>
                  <a:close/>
                </a:path>
                <a:path w="15786100" h="5746115">
                  <a:moveTo>
                    <a:pt x="7989805" y="3189662"/>
                  </a:moveTo>
                  <a:lnTo>
                    <a:pt x="7951688" y="3189662"/>
                  </a:lnTo>
                  <a:lnTo>
                    <a:pt x="7960082" y="3190410"/>
                  </a:lnTo>
                  <a:lnTo>
                    <a:pt x="7967756" y="3192656"/>
                  </a:lnTo>
                  <a:lnTo>
                    <a:pt x="7991958" y="3222502"/>
                  </a:lnTo>
                  <a:lnTo>
                    <a:pt x="7992692" y="3230896"/>
                  </a:lnTo>
                  <a:lnTo>
                    <a:pt x="7991958" y="3239304"/>
                  </a:lnTo>
                  <a:lnTo>
                    <a:pt x="7967756" y="3269193"/>
                  </a:lnTo>
                  <a:lnTo>
                    <a:pt x="7951688" y="3272130"/>
                  </a:lnTo>
                  <a:lnTo>
                    <a:pt x="7989805" y="3272130"/>
                  </a:lnTo>
                  <a:lnTo>
                    <a:pt x="7992692" y="3268675"/>
                  </a:lnTo>
                  <a:lnTo>
                    <a:pt x="8012734" y="3268675"/>
                  </a:lnTo>
                  <a:lnTo>
                    <a:pt x="8012734" y="3193117"/>
                  </a:lnTo>
                  <a:lnTo>
                    <a:pt x="7992692" y="3193117"/>
                  </a:lnTo>
                  <a:lnTo>
                    <a:pt x="7989805" y="3189662"/>
                  </a:lnTo>
                  <a:close/>
                </a:path>
                <a:path w="15786100" h="5746115">
                  <a:moveTo>
                    <a:pt x="8012734" y="3127234"/>
                  </a:moveTo>
                  <a:lnTo>
                    <a:pt x="7992692" y="3127234"/>
                  </a:lnTo>
                  <a:lnTo>
                    <a:pt x="7992692" y="3193117"/>
                  </a:lnTo>
                  <a:lnTo>
                    <a:pt x="8012734" y="3193117"/>
                  </a:lnTo>
                  <a:lnTo>
                    <a:pt x="8012734" y="3127234"/>
                  </a:lnTo>
                  <a:close/>
                </a:path>
                <a:path w="15786100" h="5746115">
                  <a:moveTo>
                    <a:pt x="8053009" y="3254623"/>
                  </a:moveTo>
                  <a:lnTo>
                    <a:pt x="8035732" y="3264528"/>
                  </a:lnTo>
                  <a:lnTo>
                    <a:pt x="8038698" y="3270330"/>
                  </a:lnTo>
                  <a:lnTo>
                    <a:pt x="8042528" y="3275528"/>
                  </a:lnTo>
                  <a:lnTo>
                    <a:pt x="8081573" y="3291481"/>
                  </a:lnTo>
                  <a:lnTo>
                    <a:pt x="8090586" y="3290890"/>
                  </a:lnTo>
                  <a:lnTo>
                    <a:pt x="8120591" y="3272591"/>
                  </a:lnTo>
                  <a:lnTo>
                    <a:pt x="8074509" y="3272591"/>
                  </a:lnTo>
                  <a:lnTo>
                    <a:pt x="8068659" y="3271036"/>
                  </a:lnTo>
                  <a:lnTo>
                    <a:pt x="8067424" y="3270330"/>
                  </a:lnTo>
                  <a:lnTo>
                    <a:pt x="8058307" y="3264528"/>
                  </a:lnTo>
                  <a:lnTo>
                    <a:pt x="8054852" y="3260152"/>
                  </a:lnTo>
                  <a:lnTo>
                    <a:pt x="8053009" y="3254623"/>
                  </a:lnTo>
                  <a:close/>
                </a:path>
                <a:path w="15786100" h="5746115">
                  <a:moveTo>
                    <a:pt x="8080652" y="3170311"/>
                  </a:moveTo>
                  <a:lnTo>
                    <a:pt x="8042758" y="3190986"/>
                  </a:lnTo>
                  <a:lnTo>
                    <a:pt x="8040670" y="3197263"/>
                  </a:lnTo>
                  <a:lnTo>
                    <a:pt x="8040598" y="3197479"/>
                  </a:lnTo>
                  <a:lnTo>
                    <a:pt x="8039971" y="3203713"/>
                  </a:lnTo>
                  <a:lnTo>
                    <a:pt x="8039933" y="3212467"/>
                  </a:lnTo>
                  <a:lnTo>
                    <a:pt x="8042105" y="3218610"/>
                  </a:lnTo>
                  <a:lnTo>
                    <a:pt x="8075276" y="3238190"/>
                  </a:lnTo>
                  <a:lnTo>
                    <a:pt x="8087870" y="3241416"/>
                  </a:lnTo>
                  <a:lnTo>
                    <a:pt x="8093244" y="3243566"/>
                  </a:lnTo>
                  <a:lnTo>
                    <a:pt x="8097698" y="3246330"/>
                  </a:lnTo>
                  <a:lnTo>
                    <a:pt x="8102152" y="3248941"/>
                  </a:lnTo>
                  <a:lnTo>
                    <a:pt x="8104379" y="3252473"/>
                  </a:lnTo>
                  <a:lnTo>
                    <a:pt x="8104379" y="3262301"/>
                  </a:lnTo>
                  <a:lnTo>
                    <a:pt x="8102229" y="3266295"/>
                  </a:lnTo>
                  <a:lnTo>
                    <a:pt x="8097929" y="3268905"/>
                  </a:lnTo>
                  <a:lnTo>
                    <a:pt x="8093629" y="3271362"/>
                  </a:lnTo>
                  <a:lnTo>
                    <a:pt x="8088177" y="3272591"/>
                  </a:lnTo>
                  <a:lnTo>
                    <a:pt x="8120591" y="3272591"/>
                  </a:lnTo>
                  <a:lnTo>
                    <a:pt x="8121598" y="3271036"/>
                  </a:lnTo>
                  <a:lnTo>
                    <a:pt x="8123833" y="3264528"/>
                  </a:lnTo>
                  <a:lnTo>
                    <a:pt x="8123888" y="3264370"/>
                  </a:lnTo>
                  <a:lnTo>
                    <a:pt x="8124651" y="3256926"/>
                  </a:lnTo>
                  <a:lnTo>
                    <a:pt x="8124597" y="3248941"/>
                  </a:lnTo>
                  <a:lnTo>
                    <a:pt x="8122424" y="3242721"/>
                  </a:lnTo>
                  <a:lnTo>
                    <a:pt x="8117970" y="3237807"/>
                  </a:lnTo>
                  <a:lnTo>
                    <a:pt x="8113516" y="3232739"/>
                  </a:lnTo>
                  <a:lnTo>
                    <a:pt x="8108142" y="3229206"/>
                  </a:lnTo>
                  <a:lnTo>
                    <a:pt x="8101845" y="3227210"/>
                  </a:lnTo>
                  <a:lnTo>
                    <a:pt x="8095548" y="3225060"/>
                  </a:lnTo>
                  <a:lnTo>
                    <a:pt x="8089252" y="3223217"/>
                  </a:lnTo>
                  <a:lnTo>
                    <a:pt x="8082956" y="3221681"/>
                  </a:lnTo>
                  <a:lnTo>
                    <a:pt x="8076659" y="3219992"/>
                  </a:lnTo>
                  <a:lnTo>
                    <a:pt x="8071284" y="3217842"/>
                  </a:lnTo>
                  <a:lnTo>
                    <a:pt x="8066830" y="3215231"/>
                  </a:lnTo>
                  <a:lnTo>
                    <a:pt x="8062376" y="3212467"/>
                  </a:lnTo>
                  <a:lnTo>
                    <a:pt x="8060150" y="3208858"/>
                  </a:lnTo>
                  <a:lnTo>
                    <a:pt x="8060150" y="3199490"/>
                  </a:lnTo>
                  <a:lnTo>
                    <a:pt x="8062146" y="3195728"/>
                  </a:lnTo>
                  <a:lnTo>
                    <a:pt x="8066139" y="3193117"/>
                  </a:lnTo>
                  <a:lnTo>
                    <a:pt x="8070132" y="3190352"/>
                  </a:lnTo>
                  <a:lnTo>
                    <a:pt x="8074970" y="3188970"/>
                  </a:lnTo>
                  <a:lnTo>
                    <a:pt x="8119522" y="3188970"/>
                  </a:lnTo>
                  <a:lnTo>
                    <a:pt x="8118431" y="3186744"/>
                  </a:lnTo>
                  <a:lnTo>
                    <a:pt x="8087476" y="3170714"/>
                  </a:lnTo>
                  <a:lnTo>
                    <a:pt x="8080652" y="3170311"/>
                  </a:lnTo>
                  <a:close/>
                </a:path>
                <a:path w="15786100" h="5746115">
                  <a:moveTo>
                    <a:pt x="8119522" y="3188970"/>
                  </a:moveTo>
                  <a:lnTo>
                    <a:pt x="8080652" y="3188970"/>
                  </a:lnTo>
                  <a:lnTo>
                    <a:pt x="8089103" y="3189892"/>
                  </a:lnTo>
                  <a:lnTo>
                    <a:pt x="8096028" y="3192656"/>
                  </a:lnTo>
                  <a:lnTo>
                    <a:pt x="8101427" y="3197263"/>
                  </a:lnTo>
                  <a:lnTo>
                    <a:pt x="8105300" y="3203713"/>
                  </a:lnTo>
                  <a:lnTo>
                    <a:pt x="8122117" y="3194269"/>
                  </a:lnTo>
                  <a:lnTo>
                    <a:pt x="8119522" y="3188970"/>
                  </a:lnTo>
                  <a:close/>
                </a:path>
                <a:path w="15786100" h="5746115">
                  <a:moveTo>
                    <a:pt x="8162875" y="3261073"/>
                  </a:moveTo>
                  <a:lnTo>
                    <a:pt x="8154428" y="3261073"/>
                  </a:lnTo>
                  <a:lnTo>
                    <a:pt x="8150896" y="3262532"/>
                  </a:lnTo>
                  <a:lnTo>
                    <a:pt x="8145060" y="3268367"/>
                  </a:lnTo>
                  <a:lnTo>
                    <a:pt x="8143601" y="3271900"/>
                  </a:lnTo>
                  <a:lnTo>
                    <a:pt x="8143601" y="3280193"/>
                  </a:lnTo>
                  <a:lnTo>
                    <a:pt x="8145060" y="3283725"/>
                  </a:lnTo>
                  <a:lnTo>
                    <a:pt x="8150896" y="3289561"/>
                  </a:lnTo>
                  <a:lnTo>
                    <a:pt x="8154428" y="3291020"/>
                  </a:lnTo>
                  <a:lnTo>
                    <a:pt x="8162875" y="3291020"/>
                  </a:lnTo>
                  <a:lnTo>
                    <a:pt x="8166407" y="3289561"/>
                  </a:lnTo>
                  <a:lnTo>
                    <a:pt x="8169171" y="3286643"/>
                  </a:lnTo>
                  <a:lnTo>
                    <a:pt x="8172089" y="3283725"/>
                  </a:lnTo>
                  <a:lnTo>
                    <a:pt x="8173548" y="3280193"/>
                  </a:lnTo>
                  <a:lnTo>
                    <a:pt x="8173548" y="3271900"/>
                  </a:lnTo>
                  <a:lnTo>
                    <a:pt x="8172089" y="3268367"/>
                  </a:lnTo>
                  <a:lnTo>
                    <a:pt x="8169171" y="3265450"/>
                  </a:lnTo>
                  <a:lnTo>
                    <a:pt x="8166407" y="3262532"/>
                  </a:lnTo>
                  <a:lnTo>
                    <a:pt x="8162875" y="3261073"/>
                  </a:lnTo>
                  <a:close/>
                </a:path>
                <a:path w="15786100" h="5746115">
                  <a:moveTo>
                    <a:pt x="204619" y="3687049"/>
                  </a:moveTo>
                  <a:lnTo>
                    <a:pt x="87136" y="3687049"/>
                  </a:lnTo>
                  <a:lnTo>
                    <a:pt x="87136" y="3707321"/>
                  </a:lnTo>
                  <a:lnTo>
                    <a:pt x="204619" y="3707321"/>
                  </a:lnTo>
                  <a:lnTo>
                    <a:pt x="204619" y="3687049"/>
                  </a:lnTo>
                  <a:close/>
                </a:path>
                <a:path w="15786100" h="5746115">
                  <a:moveTo>
                    <a:pt x="158548" y="3569105"/>
                  </a:moveTo>
                  <a:lnTo>
                    <a:pt x="137355" y="3569105"/>
                  </a:lnTo>
                  <a:lnTo>
                    <a:pt x="137355" y="3687049"/>
                  </a:lnTo>
                  <a:lnTo>
                    <a:pt x="158548" y="3687049"/>
                  </a:lnTo>
                  <a:lnTo>
                    <a:pt x="158548" y="3569105"/>
                  </a:lnTo>
                  <a:close/>
                </a:path>
                <a:path w="15786100" h="5746115">
                  <a:moveTo>
                    <a:pt x="158548" y="3546070"/>
                  </a:moveTo>
                  <a:lnTo>
                    <a:pt x="140119" y="3546070"/>
                  </a:lnTo>
                  <a:lnTo>
                    <a:pt x="97733" y="3560812"/>
                  </a:lnTo>
                  <a:lnTo>
                    <a:pt x="103031" y="3579241"/>
                  </a:lnTo>
                  <a:lnTo>
                    <a:pt x="137355" y="3569105"/>
                  </a:lnTo>
                  <a:lnTo>
                    <a:pt x="158548" y="3569105"/>
                  </a:lnTo>
                  <a:lnTo>
                    <a:pt x="158548" y="3546070"/>
                  </a:lnTo>
                  <a:close/>
                </a:path>
                <a:path w="15786100" h="5746115">
                  <a:moveTo>
                    <a:pt x="243069" y="3679908"/>
                  </a:moveTo>
                  <a:lnTo>
                    <a:pt x="234622" y="3679908"/>
                  </a:lnTo>
                  <a:lnTo>
                    <a:pt x="231090" y="3681367"/>
                  </a:lnTo>
                  <a:lnTo>
                    <a:pt x="225254" y="3687203"/>
                  </a:lnTo>
                  <a:lnTo>
                    <a:pt x="223795" y="3690735"/>
                  </a:lnTo>
                  <a:lnTo>
                    <a:pt x="223795" y="3699028"/>
                  </a:lnTo>
                  <a:lnTo>
                    <a:pt x="225254" y="3702561"/>
                  </a:lnTo>
                  <a:lnTo>
                    <a:pt x="231090" y="3708396"/>
                  </a:lnTo>
                  <a:lnTo>
                    <a:pt x="234622" y="3709855"/>
                  </a:lnTo>
                  <a:lnTo>
                    <a:pt x="243069" y="3709855"/>
                  </a:lnTo>
                  <a:lnTo>
                    <a:pt x="246601" y="3708396"/>
                  </a:lnTo>
                  <a:lnTo>
                    <a:pt x="249365" y="3705478"/>
                  </a:lnTo>
                  <a:lnTo>
                    <a:pt x="252283" y="3702561"/>
                  </a:lnTo>
                  <a:lnTo>
                    <a:pt x="253742" y="3699028"/>
                  </a:lnTo>
                  <a:lnTo>
                    <a:pt x="253742" y="3690735"/>
                  </a:lnTo>
                  <a:lnTo>
                    <a:pt x="252283" y="3687203"/>
                  </a:lnTo>
                  <a:lnTo>
                    <a:pt x="249365" y="3684285"/>
                  </a:lnTo>
                  <a:lnTo>
                    <a:pt x="246601" y="3681367"/>
                  </a:lnTo>
                  <a:lnTo>
                    <a:pt x="243069" y="3679908"/>
                  </a:lnTo>
                  <a:close/>
                </a:path>
                <a:path w="15786100" h="5746115">
                  <a:moveTo>
                    <a:pt x="436991" y="3543075"/>
                  </a:moveTo>
                  <a:lnTo>
                    <a:pt x="389264" y="3556810"/>
                  </a:lnTo>
                  <a:lnTo>
                    <a:pt x="358439" y="3594387"/>
                  </a:lnTo>
                  <a:lnTo>
                    <a:pt x="352449" y="3626695"/>
                  </a:lnTo>
                  <a:lnTo>
                    <a:pt x="353947" y="3643540"/>
                  </a:lnTo>
                  <a:lnTo>
                    <a:pt x="376407" y="3686128"/>
                  </a:lnTo>
                  <a:lnTo>
                    <a:pt x="419815" y="3708804"/>
                  </a:lnTo>
                  <a:lnTo>
                    <a:pt x="437452" y="3710316"/>
                  </a:lnTo>
                  <a:lnTo>
                    <a:pt x="454427" y="3709020"/>
                  </a:lnTo>
                  <a:lnTo>
                    <a:pt x="469645" y="3705133"/>
                  </a:lnTo>
                  <a:lnTo>
                    <a:pt x="483107" y="3698654"/>
                  </a:lnTo>
                  <a:lnTo>
                    <a:pt x="494812" y="3689583"/>
                  </a:lnTo>
                  <a:lnTo>
                    <a:pt x="495008" y="3689353"/>
                  </a:lnTo>
                  <a:lnTo>
                    <a:pt x="437683" y="3689353"/>
                  </a:lnTo>
                  <a:lnTo>
                    <a:pt x="424163" y="3688230"/>
                  </a:lnTo>
                  <a:lnTo>
                    <a:pt x="383620" y="3661854"/>
                  </a:lnTo>
                  <a:lnTo>
                    <a:pt x="373702" y="3627386"/>
                  </a:lnTo>
                  <a:lnTo>
                    <a:pt x="373643" y="3626695"/>
                  </a:lnTo>
                  <a:lnTo>
                    <a:pt x="391380" y="3582006"/>
                  </a:lnTo>
                  <a:lnTo>
                    <a:pt x="436761" y="3563807"/>
                  </a:lnTo>
                  <a:lnTo>
                    <a:pt x="491688" y="3563807"/>
                  </a:lnTo>
                  <a:lnTo>
                    <a:pt x="486792" y="3559632"/>
                  </a:lnTo>
                  <a:lnTo>
                    <a:pt x="477995" y="3553902"/>
                  </a:lnTo>
                  <a:lnTo>
                    <a:pt x="468465" y="3549179"/>
                  </a:lnTo>
                  <a:lnTo>
                    <a:pt x="458415" y="3545782"/>
                  </a:lnTo>
                  <a:lnTo>
                    <a:pt x="447934" y="3543751"/>
                  </a:lnTo>
                  <a:lnTo>
                    <a:pt x="436991" y="3543075"/>
                  </a:lnTo>
                  <a:close/>
                </a:path>
                <a:path w="15786100" h="5746115">
                  <a:moveTo>
                    <a:pt x="516465" y="3627386"/>
                  </a:moveTo>
                  <a:lnTo>
                    <a:pt x="435840" y="3627386"/>
                  </a:lnTo>
                  <a:lnTo>
                    <a:pt x="435840" y="3646736"/>
                  </a:lnTo>
                  <a:lnTo>
                    <a:pt x="495042" y="3646736"/>
                  </a:lnTo>
                  <a:lnTo>
                    <a:pt x="492695" y="3655749"/>
                  </a:lnTo>
                  <a:lnTo>
                    <a:pt x="459567" y="3686416"/>
                  </a:lnTo>
                  <a:lnTo>
                    <a:pt x="437683" y="3689353"/>
                  </a:lnTo>
                  <a:lnTo>
                    <a:pt x="495008" y="3689353"/>
                  </a:lnTo>
                  <a:lnTo>
                    <a:pt x="504285" y="3678440"/>
                  </a:lnTo>
                  <a:lnTo>
                    <a:pt x="511052" y="3665971"/>
                  </a:lnTo>
                  <a:lnTo>
                    <a:pt x="515112" y="3652179"/>
                  </a:lnTo>
                  <a:lnTo>
                    <a:pt x="516465" y="3637062"/>
                  </a:lnTo>
                  <a:lnTo>
                    <a:pt x="516465" y="3627386"/>
                  </a:lnTo>
                  <a:close/>
                </a:path>
                <a:path w="15786100" h="5746115">
                  <a:moveTo>
                    <a:pt x="491688" y="3563807"/>
                  </a:moveTo>
                  <a:lnTo>
                    <a:pt x="436761" y="3563807"/>
                  </a:lnTo>
                  <a:lnTo>
                    <a:pt x="444982" y="3564311"/>
                  </a:lnTo>
                  <a:lnTo>
                    <a:pt x="452829" y="3565823"/>
                  </a:lnTo>
                  <a:lnTo>
                    <a:pt x="488362" y="3592833"/>
                  </a:lnTo>
                  <a:lnTo>
                    <a:pt x="506790" y="3582006"/>
                  </a:lnTo>
                  <a:lnTo>
                    <a:pt x="501190" y="3573684"/>
                  </a:lnTo>
                  <a:lnTo>
                    <a:pt x="494524" y="3566226"/>
                  </a:lnTo>
                  <a:lnTo>
                    <a:pt x="491688" y="3563807"/>
                  </a:lnTo>
                  <a:close/>
                </a:path>
                <a:path w="15786100" h="5746115">
                  <a:moveTo>
                    <a:pt x="605404" y="3546070"/>
                  </a:moveTo>
                  <a:lnTo>
                    <a:pt x="542516" y="3546070"/>
                  </a:lnTo>
                  <a:lnTo>
                    <a:pt x="542516" y="3707321"/>
                  </a:lnTo>
                  <a:lnTo>
                    <a:pt x="605404" y="3707321"/>
                  </a:lnTo>
                  <a:lnTo>
                    <a:pt x="621169" y="3705867"/>
                  </a:lnTo>
                  <a:lnTo>
                    <a:pt x="635524" y="3701505"/>
                  </a:lnTo>
                  <a:lnTo>
                    <a:pt x="648467" y="3694234"/>
                  </a:lnTo>
                  <a:lnTo>
                    <a:pt x="656607" y="3687049"/>
                  </a:lnTo>
                  <a:lnTo>
                    <a:pt x="563939" y="3687049"/>
                  </a:lnTo>
                  <a:lnTo>
                    <a:pt x="563939" y="3566341"/>
                  </a:lnTo>
                  <a:lnTo>
                    <a:pt x="656381" y="3566341"/>
                  </a:lnTo>
                  <a:lnTo>
                    <a:pt x="648467" y="3559286"/>
                  </a:lnTo>
                  <a:lnTo>
                    <a:pt x="635524" y="3551944"/>
                  </a:lnTo>
                  <a:lnTo>
                    <a:pt x="621169" y="3547538"/>
                  </a:lnTo>
                  <a:lnTo>
                    <a:pt x="605404" y="3546070"/>
                  </a:lnTo>
                  <a:close/>
                </a:path>
                <a:path w="15786100" h="5746115">
                  <a:moveTo>
                    <a:pt x="656381" y="3566341"/>
                  </a:moveTo>
                  <a:lnTo>
                    <a:pt x="605404" y="3566341"/>
                  </a:lnTo>
                  <a:lnTo>
                    <a:pt x="617167" y="3567421"/>
                  </a:lnTo>
                  <a:lnTo>
                    <a:pt x="627806" y="3570660"/>
                  </a:lnTo>
                  <a:lnTo>
                    <a:pt x="657465" y="3603026"/>
                  </a:lnTo>
                  <a:lnTo>
                    <a:pt x="661381" y="3626695"/>
                  </a:lnTo>
                  <a:lnTo>
                    <a:pt x="660402" y="3639063"/>
                  </a:lnTo>
                  <a:lnTo>
                    <a:pt x="637323" y="3677331"/>
                  </a:lnTo>
                  <a:lnTo>
                    <a:pt x="605404" y="3687049"/>
                  </a:lnTo>
                  <a:lnTo>
                    <a:pt x="656607" y="3687049"/>
                  </a:lnTo>
                  <a:lnTo>
                    <a:pt x="680516" y="3642979"/>
                  </a:lnTo>
                  <a:lnTo>
                    <a:pt x="681883" y="3626695"/>
                  </a:lnTo>
                  <a:lnTo>
                    <a:pt x="680516" y="3610426"/>
                  </a:lnTo>
                  <a:lnTo>
                    <a:pt x="676412" y="3595482"/>
                  </a:lnTo>
                  <a:lnTo>
                    <a:pt x="669574" y="3581862"/>
                  </a:lnTo>
                  <a:lnTo>
                    <a:pt x="659999" y="3569566"/>
                  </a:lnTo>
                  <a:lnTo>
                    <a:pt x="656381" y="3566341"/>
                  </a:lnTo>
                  <a:close/>
                </a:path>
                <a:path w="15786100" h="5746115">
                  <a:moveTo>
                    <a:pt x="766373" y="3546070"/>
                  </a:moveTo>
                  <a:lnTo>
                    <a:pt x="707862" y="3546070"/>
                  </a:lnTo>
                  <a:lnTo>
                    <a:pt x="707862" y="3707321"/>
                  </a:lnTo>
                  <a:lnTo>
                    <a:pt x="729285" y="3707321"/>
                  </a:lnTo>
                  <a:lnTo>
                    <a:pt x="729285" y="3649731"/>
                  </a:lnTo>
                  <a:lnTo>
                    <a:pt x="766373" y="3649731"/>
                  </a:lnTo>
                  <a:lnTo>
                    <a:pt x="803461" y="3634758"/>
                  </a:lnTo>
                  <a:lnTo>
                    <a:pt x="807654" y="3629690"/>
                  </a:lnTo>
                  <a:lnTo>
                    <a:pt x="729285" y="3629690"/>
                  </a:lnTo>
                  <a:lnTo>
                    <a:pt x="729285" y="3566111"/>
                  </a:lnTo>
                  <a:lnTo>
                    <a:pt x="807700" y="3566111"/>
                  </a:lnTo>
                  <a:lnTo>
                    <a:pt x="803461" y="3561043"/>
                  </a:lnTo>
                  <a:lnTo>
                    <a:pt x="795614" y="3554492"/>
                  </a:lnTo>
                  <a:lnTo>
                    <a:pt x="786817" y="3549813"/>
                  </a:lnTo>
                  <a:lnTo>
                    <a:pt x="777070" y="3547005"/>
                  </a:lnTo>
                  <a:lnTo>
                    <a:pt x="766373" y="3546070"/>
                  </a:lnTo>
                  <a:close/>
                </a:path>
                <a:path w="15786100" h="5746115">
                  <a:moveTo>
                    <a:pt x="807700" y="3566111"/>
                  </a:moveTo>
                  <a:lnTo>
                    <a:pt x="775280" y="3566111"/>
                  </a:lnTo>
                  <a:lnTo>
                    <a:pt x="782652" y="3569106"/>
                  </a:lnTo>
                  <a:lnTo>
                    <a:pt x="794323" y="3581084"/>
                  </a:lnTo>
                  <a:lnTo>
                    <a:pt x="797241" y="3588686"/>
                  </a:lnTo>
                  <a:lnTo>
                    <a:pt x="797241" y="3606961"/>
                  </a:lnTo>
                  <a:lnTo>
                    <a:pt x="794323" y="3614563"/>
                  </a:lnTo>
                  <a:lnTo>
                    <a:pt x="788488" y="3620706"/>
                  </a:lnTo>
                  <a:lnTo>
                    <a:pt x="782652" y="3626695"/>
                  </a:lnTo>
                  <a:lnTo>
                    <a:pt x="775280" y="3629690"/>
                  </a:lnTo>
                  <a:lnTo>
                    <a:pt x="807654" y="3629690"/>
                  </a:lnTo>
                  <a:lnTo>
                    <a:pt x="810012" y="3626839"/>
                  </a:lnTo>
                  <a:lnTo>
                    <a:pt x="814691" y="3618057"/>
                  </a:lnTo>
                  <a:lnTo>
                    <a:pt x="817498" y="3608410"/>
                  </a:lnTo>
                  <a:lnTo>
                    <a:pt x="818434" y="3597900"/>
                  </a:lnTo>
                  <a:lnTo>
                    <a:pt x="817621" y="3588686"/>
                  </a:lnTo>
                  <a:lnTo>
                    <a:pt x="817498" y="3587304"/>
                  </a:lnTo>
                  <a:lnTo>
                    <a:pt x="814691" y="3577629"/>
                  </a:lnTo>
                  <a:lnTo>
                    <a:pt x="810135" y="3569106"/>
                  </a:lnTo>
                  <a:lnTo>
                    <a:pt x="810012" y="3568875"/>
                  </a:lnTo>
                  <a:lnTo>
                    <a:pt x="807700" y="3566111"/>
                  </a:lnTo>
                  <a:close/>
                </a:path>
                <a:path w="15786100" h="5746115">
                  <a:moveTo>
                    <a:pt x="928049" y="3611492"/>
                  </a:moveTo>
                  <a:lnTo>
                    <a:pt x="908008" y="3611492"/>
                  </a:lnTo>
                  <a:lnTo>
                    <a:pt x="908008" y="3707321"/>
                  </a:lnTo>
                  <a:lnTo>
                    <a:pt x="928049" y="3707321"/>
                  </a:lnTo>
                  <a:lnTo>
                    <a:pt x="928049" y="3611492"/>
                  </a:lnTo>
                  <a:close/>
                </a:path>
                <a:path w="15786100" h="5746115">
                  <a:moveTo>
                    <a:pt x="958457" y="3592141"/>
                  </a:moveTo>
                  <a:lnTo>
                    <a:pt x="889579" y="3592141"/>
                  </a:lnTo>
                  <a:lnTo>
                    <a:pt x="889579" y="3611492"/>
                  </a:lnTo>
                  <a:lnTo>
                    <a:pt x="958457" y="3611492"/>
                  </a:lnTo>
                  <a:lnTo>
                    <a:pt x="958457" y="3592141"/>
                  </a:lnTo>
                  <a:close/>
                </a:path>
                <a:path w="15786100" h="5746115">
                  <a:moveTo>
                    <a:pt x="958457" y="3543118"/>
                  </a:moveTo>
                  <a:lnTo>
                    <a:pt x="946953" y="3543118"/>
                  </a:lnTo>
                  <a:lnTo>
                    <a:pt x="936861" y="3544860"/>
                  </a:lnTo>
                  <a:lnTo>
                    <a:pt x="908814" y="3577758"/>
                  </a:lnTo>
                  <a:lnTo>
                    <a:pt x="908008" y="3588686"/>
                  </a:lnTo>
                  <a:lnTo>
                    <a:pt x="908008" y="3592141"/>
                  </a:lnTo>
                  <a:lnTo>
                    <a:pt x="928049" y="3592141"/>
                  </a:lnTo>
                  <a:lnTo>
                    <a:pt x="928049" y="3588686"/>
                  </a:lnTo>
                  <a:lnTo>
                    <a:pt x="929950" y="3576247"/>
                  </a:lnTo>
                  <a:lnTo>
                    <a:pt x="935651" y="3567723"/>
                  </a:lnTo>
                  <a:lnTo>
                    <a:pt x="945154" y="3563116"/>
                  </a:lnTo>
                  <a:lnTo>
                    <a:pt x="958457" y="3562425"/>
                  </a:lnTo>
                  <a:lnTo>
                    <a:pt x="958457" y="3543118"/>
                  </a:lnTo>
                  <a:close/>
                </a:path>
                <a:path w="15786100" h="5746115">
                  <a:moveTo>
                    <a:pt x="993758" y="3592141"/>
                  </a:moveTo>
                  <a:lnTo>
                    <a:pt x="973716" y="3592141"/>
                  </a:lnTo>
                  <a:lnTo>
                    <a:pt x="973716" y="3707321"/>
                  </a:lnTo>
                  <a:lnTo>
                    <a:pt x="993758" y="3707321"/>
                  </a:lnTo>
                  <a:lnTo>
                    <a:pt x="993758" y="3646276"/>
                  </a:lnTo>
                  <a:lnTo>
                    <a:pt x="994420" y="3637479"/>
                  </a:lnTo>
                  <a:lnTo>
                    <a:pt x="1021483" y="3611492"/>
                  </a:lnTo>
                  <a:lnTo>
                    <a:pt x="993758" y="3611492"/>
                  </a:lnTo>
                  <a:lnTo>
                    <a:pt x="993758" y="3592141"/>
                  </a:lnTo>
                  <a:close/>
                </a:path>
                <a:path w="15786100" h="5746115">
                  <a:moveTo>
                    <a:pt x="1029694" y="3590068"/>
                  </a:moveTo>
                  <a:lnTo>
                    <a:pt x="1017686" y="3591407"/>
                  </a:lnTo>
                  <a:lnTo>
                    <a:pt x="1007694" y="3595424"/>
                  </a:lnTo>
                  <a:lnTo>
                    <a:pt x="999718" y="3602119"/>
                  </a:lnTo>
                  <a:lnTo>
                    <a:pt x="993758" y="3611492"/>
                  </a:lnTo>
                  <a:lnTo>
                    <a:pt x="1021483" y="3611492"/>
                  </a:lnTo>
                  <a:lnTo>
                    <a:pt x="1022581" y="3611261"/>
                  </a:lnTo>
                  <a:lnTo>
                    <a:pt x="1029694" y="3611031"/>
                  </a:lnTo>
                  <a:lnTo>
                    <a:pt x="1029694" y="3590068"/>
                  </a:lnTo>
                  <a:close/>
                </a:path>
                <a:path w="15786100" h="5746115">
                  <a:moveTo>
                    <a:pt x="1097139" y="3589147"/>
                  </a:moveTo>
                  <a:lnTo>
                    <a:pt x="1054062" y="3606654"/>
                  </a:lnTo>
                  <a:lnTo>
                    <a:pt x="1036554" y="3649731"/>
                  </a:lnTo>
                  <a:lnTo>
                    <a:pt x="1037648" y="3662012"/>
                  </a:lnTo>
                  <a:lnTo>
                    <a:pt x="1063405" y="3700468"/>
                  </a:lnTo>
                  <a:lnTo>
                    <a:pt x="1097139" y="3710316"/>
                  </a:lnTo>
                  <a:lnTo>
                    <a:pt x="1109333" y="3709222"/>
                  </a:lnTo>
                  <a:lnTo>
                    <a:pt x="1120578" y="3705939"/>
                  </a:lnTo>
                  <a:lnTo>
                    <a:pt x="1130872" y="3700468"/>
                  </a:lnTo>
                  <a:lnTo>
                    <a:pt x="1140216" y="3692809"/>
                  </a:lnTo>
                  <a:lnTo>
                    <a:pt x="1141954" y="3690735"/>
                  </a:lnTo>
                  <a:lnTo>
                    <a:pt x="1097139" y="3690735"/>
                  </a:lnTo>
                  <a:lnTo>
                    <a:pt x="1088947" y="3690001"/>
                  </a:lnTo>
                  <a:lnTo>
                    <a:pt x="1057330" y="3658125"/>
                  </a:lnTo>
                  <a:lnTo>
                    <a:pt x="1056595" y="3649731"/>
                  </a:lnTo>
                  <a:lnTo>
                    <a:pt x="1057330" y="3641338"/>
                  </a:lnTo>
                  <a:lnTo>
                    <a:pt x="1081417" y="3611664"/>
                  </a:lnTo>
                  <a:lnTo>
                    <a:pt x="1097139" y="3608727"/>
                  </a:lnTo>
                  <a:lnTo>
                    <a:pt x="1141954" y="3608727"/>
                  </a:lnTo>
                  <a:lnTo>
                    <a:pt x="1140216" y="3606654"/>
                  </a:lnTo>
                  <a:lnTo>
                    <a:pt x="1130872" y="3598995"/>
                  </a:lnTo>
                  <a:lnTo>
                    <a:pt x="1120578" y="3593523"/>
                  </a:lnTo>
                  <a:lnTo>
                    <a:pt x="1109333" y="3590241"/>
                  </a:lnTo>
                  <a:lnTo>
                    <a:pt x="1097139" y="3589147"/>
                  </a:lnTo>
                  <a:close/>
                </a:path>
                <a:path w="15786100" h="5746115">
                  <a:moveTo>
                    <a:pt x="1141954" y="3608727"/>
                  </a:moveTo>
                  <a:lnTo>
                    <a:pt x="1097139" y="3608727"/>
                  </a:lnTo>
                  <a:lnTo>
                    <a:pt x="1105432" y="3609461"/>
                  </a:lnTo>
                  <a:lnTo>
                    <a:pt x="1113034" y="3611664"/>
                  </a:lnTo>
                  <a:lnTo>
                    <a:pt x="1137178" y="3641338"/>
                  </a:lnTo>
                  <a:lnTo>
                    <a:pt x="1137912" y="3649731"/>
                  </a:lnTo>
                  <a:lnTo>
                    <a:pt x="1137178" y="3658125"/>
                  </a:lnTo>
                  <a:lnTo>
                    <a:pt x="1113034" y="3687798"/>
                  </a:lnTo>
                  <a:lnTo>
                    <a:pt x="1097139" y="3690735"/>
                  </a:lnTo>
                  <a:lnTo>
                    <a:pt x="1141954" y="3690735"/>
                  </a:lnTo>
                  <a:lnTo>
                    <a:pt x="1147976" y="3683551"/>
                  </a:lnTo>
                  <a:lnTo>
                    <a:pt x="1153519" y="3673285"/>
                  </a:lnTo>
                  <a:lnTo>
                    <a:pt x="1156845" y="3662012"/>
                  </a:lnTo>
                  <a:lnTo>
                    <a:pt x="1157954" y="3649731"/>
                  </a:lnTo>
                  <a:lnTo>
                    <a:pt x="1156845" y="3637450"/>
                  </a:lnTo>
                  <a:lnTo>
                    <a:pt x="1153519" y="3626177"/>
                  </a:lnTo>
                  <a:lnTo>
                    <a:pt x="1147976" y="3615912"/>
                  </a:lnTo>
                  <a:lnTo>
                    <a:pt x="1141954" y="3608727"/>
                  </a:lnTo>
                  <a:close/>
                </a:path>
                <a:path w="15786100" h="5746115">
                  <a:moveTo>
                    <a:pt x="1201621" y="3592141"/>
                  </a:moveTo>
                  <a:lnTo>
                    <a:pt x="1181580" y="3592141"/>
                  </a:lnTo>
                  <a:lnTo>
                    <a:pt x="1181580" y="3707321"/>
                  </a:lnTo>
                  <a:lnTo>
                    <a:pt x="1201621" y="3707321"/>
                  </a:lnTo>
                  <a:lnTo>
                    <a:pt x="1201621" y="3643281"/>
                  </a:lnTo>
                  <a:lnTo>
                    <a:pt x="1202101" y="3635679"/>
                  </a:lnTo>
                  <a:lnTo>
                    <a:pt x="1222661" y="3608267"/>
                  </a:lnTo>
                  <a:lnTo>
                    <a:pt x="1269480" y="3608267"/>
                  </a:lnTo>
                  <a:lnTo>
                    <a:pt x="1268989" y="3607575"/>
                  </a:lnTo>
                  <a:lnTo>
                    <a:pt x="1201621" y="3607575"/>
                  </a:lnTo>
                  <a:lnTo>
                    <a:pt x="1201621" y="3592141"/>
                  </a:lnTo>
                  <a:close/>
                </a:path>
                <a:path w="15786100" h="5746115">
                  <a:moveTo>
                    <a:pt x="1269480" y="3608267"/>
                  </a:moveTo>
                  <a:lnTo>
                    <a:pt x="1238632" y="3608267"/>
                  </a:lnTo>
                  <a:lnTo>
                    <a:pt x="1244545" y="3610724"/>
                  </a:lnTo>
                  <a:lnTo>
                    <a:pt x="1248845" y="3615638"/>
                  </a:lnTo>
                  <a:lnTo>
                    <a:pt x="1253298" y="3620552"/>
                  </a:lnTo>
                  <a:lnTo>
                    <a:pt x="1255525" y="3627463"/>
                  </a:lnTo>
                  <a:lnTo>
                    <a:pt x="1255525" y="3707321"/>
                  </a:lnTo>
                  <a:lnTo>
                    <a:pt x="1275567" y="3707321"/>
                  </a:lnTo>
                  <a:lnTo>
                    <a:pt x="1275567" y="3643281"/>
                  </a:lnTo>
                  <a:lnTo>
                    <a:pt x="1276002" y="3635679"/>
                  </a:lnTo>
                  <a:lnTo>
                    <a:pt x="1276037" y="3635075"/>
                  </a:lnTo>
                  <a:lnTo>
                    <a:pt x="1294210" y="3608727"/>
                  </a:lnTo>
                  <a:lnTo>
                    <a:pt x="1269808" y="3608727"/>
                  </a:lnTo>
                  <a:lnTo>
                    <a:pt x="1269480" y="3608267"/>
                  </a:lnTo>
                  <a:close/>
                </a:path>
                <a:path w="15786100" h="5746115">
                  <a:moveTo>
                    <a:pt x="1342288" y="3608267"/>
                  </a:moveTo>
                  <a:lnTo>
                    <a:pt x="1311579" y="3608267"/>
                  </a:lnTo>
                  <a:lnTo>
                    <a:pt x="1317722" y="3610724"/>
                  </a:lnTo>
                  <a:lnTo>
                    <a:pt x="1326937" y="3620552"/>
                  </a:lnTo>
                  <a:lnTo>
                    <a:pt x="1329240" y="3627463"/>
                  </a:lnTo>
                  <a:lnTo>
                    <a:pt x="1329240" y="3707321"/>
                  </a:lnTo>
                  <a:lnTo>
                    <a:pt x="1349282" y="3707321"/>
                  </a:lnTo>
                  <a:lnTo>
                    <a:pt x="1349237" y="3635075"/>
                  </a:lnTo>
                  <a:lnTo>
                    <a:pt x="1342544" y="3608598"/>
                  </a:lnTo>
                  <a:lnTo>
                    <a:pt x="1342288" y="3608267"/>
                  </a:lnTo>
                  <a:close/>
                </a:path>
                <a:path w="15786100" h="5746115">
                  <a:moveTo>
                    <a:pt x="1305974" y="3589147"/>
                  </a:moveTo>
                  <a:lnTo>
                    <a:pt x="1269909" y="3608598"/>
                  </a:lnTo>
                  <a:lnTo>
                    <a:pt x="1269808" y="3608727"/>
                  </a:lnTo>
                  <a:lnTo>
                    <a:pt x="1294210" y="3608727"/>
                  </a:lnTo>
                  <a:lnTo>
                    <a:pt x="1295301" y="3608267"/>
                  </a:lnTo>
                  <a:lnTo>
                    <a:pt x="1342288" y="3608267"/>
                  </a:lnTo>
                  <a:lnTo>
                    <a:pt x="1337303" y="3601817"/>
                  </a:lnTo>
                  <a:lnTo>
                    <a:pt x="1330853" y="3596274"/>
                  </a:lnTo>
                  <a:lnTo>
                    <a:pt x="1323481" y="3592314"/>
                  </a:lnTo>
                  <a:lnTo>
                    <a:pt x="1315188" y="3589939"/>
                  </a:lnTo>
                  <a:lnTo>
                    <a:pt x="1305974" y="3589147"/>
                  </a:lnTo>
                  <a:close/>
                </a:path>
                <a:path w="15786100" h="5746115">
                  <a:moveTo>
                    <a:pt x="1235945" y="3589147"/>
                  </a:moveTo>
                  <a:lnTo>
                    <a:pt x="1224671" y="3590370"/>
                  </a:lnTo>
                  <a:lnTo>
                    <a:pt x="1225141" y="3590370"/>
                  </a:lnTo>
                  <a:lnTo>
                    <a:pt x="1216076" y="3593754"/>
                  </a:lnTo>
                  <a:lnTo>
                    <a:pt x="1208172" y="3599513"/>
                  </a:lnTo>
                  <a:lnTo>
                    <a:pt x="1201621" y="3607575"/>
                  </a:lnTo>
                  <a:lnTo>
                    <a:pt x="1268989" y="3607575"/>
                  </a:lnTo>
                  <a:lnTo>
                    <a:pt x="1263717" y="3600161"/>
                  </a:lnTo>
                  <a:lnTo>
                    <a:pt x="1256044" y="3594042"/>
                  </a:lnTo>
                  <a:lnTo>
                    <a:pt x="1246786" y="3590370"/>
                  </a:lnTo>
                  <a:lnTo>
                    <a:pt x="1235945" y="3589147"/>
                  </a:lnTo>
                  <a:close/>
                </a:path>
                <a:path w="15786100" h="5746115">
                  <a:moveTo>
                    <a:pt x="1486491" y="3589147"/>
                  </a:moveTo>
                  <a:lnTo>
                    <a:pt x="1445257" y="3606884"/>
                  </a:lnTo>
                  <a:lnTo>
                    <a:pt x="1428210" y="3649731"/>
                  </a:lnTo>
                  <a:lnTo>
                    <a:pt x="1429276" y="3661926"/>
                  </a:lnTo>
                  <a:lnTo>
                    <a:pt x="1454227" y="3700468"/>
                  </a:lnTo>
                  <a:lnTo>
                    <a:pt x="1486491" y="3710316"/>
                  </a:lnTo>
                  <a:lnTo>
                    <a:pt x="1499924" y="3708891"/>
                  </a:lnTo>
                  <a:lnTo>
                    <a:pt x="1511658" y="3704614"/>
                  </a:lnTo>
                  <a:lnTo>
                    <a:pt x="1521693" y="3697488"/>
                  </a:lnTo>
                  <a:lnTo>
                    <a:pt x="1527142" y="3690966"/>
                  </a:lnTo>
                  <a:lnTo>
                    <a:pt x="1489025" y="3690966"/>
                  </a:lnTo>
                  <a:lnTo>
                    <a:pt x="1480732" y="3690231"/>
                  </a:lnTo>
                  <a:lnTo>
                    <a:pt x="1451189" y="3665856"/>
                  </a:lnTo>
                  <a:lnTo>
                    <a:pt x="1448252" y="3649731"/>
                  </a:lnTo>
                  <a:lnTo>
                    <a:pt x="1448986" y="3641338"/>
                  </a:lnTo>
                  <a:lnTo>
                    <a:pt x="1473130" y="3611492"/>
                  </a:lnTo>
                  <a:lnTo>
                    <a:pt x="1489025" y="3608497"/>
                  </a:lnTo>
                  <a:lnTo>
                    <a:pt x="1527142" y="3608497"/>
                  </a:lnTo>
                  <a:lnTo>
                    <a:pt x="1521693" y="3601975"/>
                  </a:lnTo>
                  <a:lnTo>
                    <a:pt x="1511658" y="3594848"/>
                  </a:lnTo>
                  <a:lnTo>
                    <a:pt x="1499924" y="3590572"/>
                  </a:lnTo>
                  <a:lnTo>
                    <a:pt x="1486491" y="3589147"/>
                  </a:lnTo>
                  <a:close/>
                </a:path>
                <a:path w="15786100" h="5746115">
                  <a:moveTo>
                    <a:pt x="1550070" y="3687510"/>
                  </a:moveTo>
                  <a:lnTo>
                    <a:pt x="1530029" y="3687510"/>
                  </a:lnTo>
                  <a:lnTo>
                    <a:pt x="1530029" y="3707321"/>
                  </a:lnTo>
                  <a:lnTo>
                    <a:pt x="1550070" y="3707321"/>
                  </a:lnTo>
                  <a:lnTo>
                    <a:pt x="1550070" y="3687510"/>
                  </a:lnTo>
                  <a:close/>
                </a:path>
                <a:path w="15786100" h="5746115">
                  <a:moveTo>
                    <a:pt x="1527142" y="3608497"/>
                  </a:moveTo>
                  <a:lnTo>
                    <a:pt x="1489025" y="3608497"/>
                  </a:lnTo>
                  <a:lnTo>
                    <a:pt x="1497419" y="3609246"/>
                  </a:lnTo>
                  <a:lnTo>
                    <a:pt x="1505093" y="3611492"/>
                  </a:lnTo>
                  <a:lnTo>
                    <a:pt x="1529295" y="3641338"/>
                  </a:lnTo>
                  <a:lnTo>
                    <a:pt x="1530029" y="3649731"/>
                  </a:lnTo>
                  <a:lnTo>
                    <a:pt x="1529295" y="3658139"/>
                  </a:lnTo>
                  <a:lnTo>
                    <a:pt x="1505093" y="3688028"/>
                  </a:lnTo>
                  <a:lnTo>
                    <a:pt x="1489025" y="3690966"/>
                  </a:lnTo>
                  <a:lnTo>
                    <a:pt x="1527142" y="3690966"/>
                  </a:lnTo>
                  <a:lnTo>
                    <a:pt x="1530029" y="3687510"/>
                  </a:lnTo>
                  <a:lnTo>
                    <a:pt x="1550070" y="3687510"/>
                  </a:lnTo>
                  <a:lnTo>
                    <a:pt x="1550070" y="3611952"/>
                  </a:lnTo>
                  <a:lnTo>
                    <a:pt x="1530029" y="3611952"/>
                  </a:lnTo>
                  <a:lnTo>
                    <a:pt x="1527142" y="3608497"/>
                  </a:lnTo>
                  <a:close/>
                </a:path>
                <a:path w="15786100" h="5746115">
                  <a:moveTo>
                    <a:pt x="1550070" y="3592141"/>
                  </a:moveTo>
                  <a:lnTo>
                    <a:pt x="1530029" y="3592141"/>
                  </a:lnTo>
                  <a:lnTo>
                    <a:pt x="1530029" y="3611952"/>
                  </a:lnTo>
                  <a:lnTo>
                    <a:pt x="1550070" y="3611952"/>
                  </a:lnTo>
                  <a:lnTo>
                    <a:pt x="1550070" y="3592141"/>
                  </a:lnTo>
                  <a:close/>
                </a:path>
                <a:path w="15786100" h="5746115">
                  <a:moveTo>
                    <a:pt x="1658066" y="3592141"/>
                  </a:moveTo>
                  <a:lnTo>
                    <a:pt x="1638025" y="3592141"/>
                  </a:lnTo>
                  <a:lnTo>
                    <a:pt x="1638025" y="3753393"/>
                  </a:lnTo>
                  <a:lnTo>
                    <a:pt x="1658066" y="3753393"/>
                  </a:lnTo>
                  <a:lnTo>
                    <a:pt x="1658066" y="3687510"/>
                  </a:lnTo>
                  <a:lnTo>
                    <a:pt x="1682021" y="3687510"/>
                  </a:lnTo>
                  <a:lnTo>
                    <a:pt x="1658066" y="3649731"/>
                  </a:lnTo>
                  <a:lnTo>
                    <a:pt x="1658800" y="3641338"/>
                  </a:lnTo>
                  <a:lnTo>
                    <a:pt x="1682146" y="3611952"/>
                  </a:lnTo>
                  <a:lnTo>
                    <a:pt x="1658066" y="3611952"/>
                  </a:lnTo>
                  <a:lnTo>
                    <a:pt x="1658066" y="3592141"/>
                  </a:lnTo>
                  <a:close/>
                </a:path>
                <a:path w="15786100" h="5746115">
                  <a:moveTo>
                    <a:pt x="1682021" y="3687510"/>
                  </a:moveTo>
                  <a:lnTo>
                    <a:pt x="1658066" y="3687510"/>
                  </a:lnTo>
                  <a:lnTo>
                    <a:pt x="1666402" y="3697488"/>
                  </a:lnTo>
                  <a:lnTo>
                    <a:pt x="1676437" y="3704614"/>
                  </a:lnTo>
                  <a:lnTo>
                    <a:pt x="1688171" y="3708891"/>
                  </a:lnTo>
                  <a:lnTo>
                    <a:pt x="1701604" y="3710316"/>
                  </a:lnTo>
                  <a:lnTo>
                    <a:pt x="1713251" y="3709222"/>
                  </a:lnTo>
                  <a:lnTo>
                    <a:pt x="1724006" y="3705939"/>
                  </a:lnTo>
                  <a:lnTo>
                    <a:pt x="1733869" y="3700468"/>
                  </a:lnTo>
                  <a:lnTo>
                    <a:pt x="1742838" y="3692809"/>
                  </a:lnTo>
                  <a:lnTo>
                    <a:pt x="1744309" y="3690966"/>
                  </a:lnTo>
                  <a:lnTo>
                    <a:pt x="1699070" y="3690966"/>
                  </a:lnTo>
                  <a:lnTo>
                    <a:pt x="1690676" y="3690231"/>
                  </a:lnTo>
                  <a:lnTo>
                    <a:pt x="1683002" y="3688028"/>
                  </a:lnTo>
                  <a:lnTo>
                    <a:pt x="1682021" y="3687510"/>
                  </a:lnTo>
                  <a:close/>
                </a:path>
                <a:path w="15786100" h="5746115">
                  <a:moveTo>
                    <a:pt x="1744139" y="3608497"/>
                  </a:moveTo>
                  <a:lnTo>
                    <a:pt x="1699070" y="3608497"/>
                  </a:lnTo>
                  <a:lnTo>
                    <a:pt x="1707363" y="3609246"/>
                  </a:lnTo>
                  <a:lnTo>
                    <a:pt x="1714965" y="3611492"/>
                  </a:lnTo>
                  <a:lnTo>
                    <a:pt x="1739109" y="3641338"/>
                  </a:lnTo>
                  <a:lnTo>
                    <a:pt x="1739843" y="3649731"/>
                  </a:lnTo>
                  <a:lnTo>
                    <a:pt x="1739109" y="3658139"/>
                  </a:lnTo>
                  <a:lnTo>
                    <a:pt x="1714965" y="3688028"/>
                  </a:lnTo>
                  <a:lnTo>
                    <a:pt x="1699070" y="3690966"/>
                  </a:lnTo>
                  <a:lnTo>
                    <a:pt x="1744309" y="3690966"/>
                  </a:lnTo>
                  <a:lnTo>
                    <a:pt x="1750296" y="3683465"/>
                  </a:lnTo>
                  <a:lnTo>
                    <a:pt x="1755623" y="3673170"/>
                  </a:lnTo>
                  <a:lnTo>
                    <a:pt x="1758819" y="3661926"/>
                  </a:lnTo>
                  <a:lnTo>
                    <a:pt x="1759885" y="3649731"/>
                  </a:lnTo>
                  <a:lnTo>
                    <a:pt x="1758819" y="3637551"/>
                  </a:lnTo>
                  <a:lnTo>
                    <a:pt x="1755726" y="3626710"/>
                  </a:lnTo>
                  <a:lnTo>
                    <a:pt x="1755623" y="3626350"/>
                  </a:lnTo>
                  <a:lnTo>
                    <a:pt x="1750296" y="3616127"/>
                  </a:lnTo>
                  <a:lnTo>
                    <a:pt x="1744139" y="3608497"/>
                  </a:lnTo>
                  <a:close/>
                </a:path>
                <a:path w="15786100" h="5746115">
                  <a:moveTo>
                    <a:pt x="1701604" y="3589147"/>
                  </a:moveTo>
                  <a:lnTo>
                    <a:pt x="1688171" y="3590572"/>
                  </a:lnTo>
                  <a:lnTo>
                    <a:pt x="1676437" y="3594848"/>
                  </a:lnTo>
                  <a:lnTo>
                    <a:pt x="1666402" y="3601975"/>
                  </a:lnTo>
                  <a:lnTo>
                    <a:pt x="1658066" y="3611952"/>
                  </a:lnTo>
                  <a:lnTo>
                    <a:pt x="1682146" y="3611952"/>
                  </a:lnTo>
                  <a:lnTo>
                    <a:pt x="1683002" y="3611492"/>
                  </a:lnTo>
                  <a:lnTo>
                    <a:pt x="1690676" y="3609246"/>
                  </a:lnTo>
                  <a:lnTo>
                    <a:pt x="1699070" y="3608497"/>
                  </a:lnTo>
                  <a:lnTo>
                    <a:pt x="1744139" y="3608497"/>
                  </a:lnTo>
                  <a:lnTo>
                    <a:pt x="1742838" y="3606884"/>
                  </a:lnTo>
                  <a:lnTo>
                    <a:pt x="1733869" y="3599124"/>
                  </a:lnTo>
                  <a:lnTo>
                    <a:pt x="1724006" y="3593581"/>
                  </a:lnTo>
                  <a:lnTo>
                    <a:pt x="1713251" y="3590255"/>
                  </a:lnTo>
                  <a:lnTo>
                    <a:pt x="1701604" y="3589147"/>
                  </a:lnTo>
                  <a:close/>
                </a:path>
                <a:path w="15786100" h="5746115">
                  <a:moveTo>
                    <a:pt x="1803840" y="3592141"/>
                  </a:moveTo>
                  <a:lnTo>
                    <a:pt x="1783799" y="3592141"/>
                  </a:lnTo>
                  <a:lnTo>
                    <a:pt x="1783799" y="3707321"/>
                  </a:lnTo>
                  <a:lnTo>
                    <a:pt x="1803840" y="3707321"/>
                  </a:lnTo>
                  <a:lnTo>
                    <a:pt x="1803840" y="3646276"/>
                  </a:lnTo>
                  <a:lnTo>
                    <a:pt x="1804502" y="3637479"/>
                  </a:lnTo>
                  <a:lnTo>
                    <a:pt x="1831565" y="3611492"/>
                  </a:lnTo>
                  <a:lnTo>
                    <a:pt x="1803840" y="3611492"/>
                  </a:lnTo>
                  <a:lnTo>
                    <a:pt x="1803840" y="3592141"/>
                  </a:lnTo>
                  <a:close/>
                </a:path>
                <a:path w="15786100" h="5746115">
                  <a:moveTo>
                    <a:pt x="1839776" y="3590068"/>
                  </a:moveTo>
                  <a:lnTo>
                    <a:pt x="1827769" y="3591407"/>
                  </a:lnTo>
                  <a:lnTo>
                    <a:pt x="1817777" y="3595424"/>
                  </a:lnTo>
                  <a:lnTo>
                    <a:pt x="1809801" y="3602119"/>
                  </a:lnTo>
                  <a:lnTo>
                    <a:pt x="1803840" y="3611492"/>
                  </a:lnTo>
                  <a:lnTo>
                    <a:pt x="1831565" y="3611492"/>
                  </a:lnTo>
                  <a:lnTo>
                    <a:pt x="1832664" y="3611261"/>
                  </a:lnTo>
                  <a:lnTo>
                    <a:pt x="1839776" y="3611031"/>
                  </a:lnTo>
                  <a:lnTo>
                    <a:pt x="1839776" y="3590068"/>
                  </a:lnTo>
                  <a:close/>
                </a:path>
                <a:path w="15786100" h="5746115">
                  <a:moveTo>
                    <a:pt x="1907221" y="3589147"/>
                  </a:moveTo>
                  <a:lnTo>
                    <a:pt x="1864144" y="3606654"/>
                  </a:lnTo>
                  <a:lnTo>
                    <a:pt x="1846637" y="3649731"/>
                  </a:lnTo>
                  <a:lnTo>
                    <a:pt x="1847731" y="3662012"/>
                  </a:lnTo>
                  <a:lnTo>
                    <a:pt x="1873488" y="3700468"/>
                  </a:lnTo>
                  <a:lnTo>
                    <a:pt x="1907221" y="3710316"/>
                  </a:lnTo>
                  <a:lnTo>
                    <a:pt x="1919416" y="3709222"/>
                  </a:lnTo>
                  <a:lnTo>
                    <a:pt x="1930660" y="3705939"/>
                  </a:lnTo>
                  <a:lnTo>
                    <a:pt x="1940955" y="3700468"/>
                  </a:lnTo>
                  <a:lnTo>
                    <a:pt x="1950299" y="3692809"/>
                  </a:lnTo>
                  <a:lnTo>
                    <a:pt x="1952037" y="3690735"/>
                  </a:lnTo>
                  <a:lnTo>
                    <a:pt x="1907221" y="3690735"/>
                  </a:lnTo>
                  <a:lnTo>
                    <a:pt x="1899029" y="3690001"/>
                  </a:lnTo>
                  <a:lnTo>
                    <a:pt x="1867412" y="3658125"/>
                  </a:lnTo>
                  <a:lnTo>
                    <a:pt x="1866678" y="3649731"/>
                  </a:lnTo>
                  <a:lnTo>
                    <a:pt x="1867412" y="3641338"/>
                  </a:lnTo>
                  <a:lnTo>
                    <a:pt x="1891499" y="3611664"/>
                  </a:lnTo>
                  <a:lnTo>
                    <a:pt x="1907221" y="3608727"/>
                  </a:lnTo>
                  <a:lnTo>
                    <a:pt x="1952036" y="3608727"/>
                  </a:lnTo>
                  <a:lnTo>
                    <a:pt x="1950299" y="3606654"/>
                  </a:lnTo>
                  <a:lnTo>
                    <a:pt x="1940955" y="3598995"/>
                  </a:lnTo>
                  <a:lnTo>
                    <a:pt x="1930660" y="3593523"/>
                  </a:lnTo>
                  <a:lnTo>
                    <a:pt x="1919416" y="3590241"/>
                  </a:lnTo>
                  <a:lnTo>
                    <a:pt x="1907221" y="3589147"/>
                  </a:lnTo>
                  <a:close/>
                </a:path>
                <a:path w="15786100" h="5746115">
                  <a:moveTo>
                    <a:pt x="1952036" y="3608727"/>
                  </a:moveTo>
                  <a:lnTo>
                    <a:pt x="1907221" y="3608727"/>
                  </a:lnTo>
                  <a:lnTo>
                    <a:pt x="1915514" y="3609461"/>
                  </a:lnTo>
                  <a:lnTo>
                    <a:pt x="1923116" y="3611664"/>
                  </a:lnTo>
                  <a:lnTo>
                    <a:pt x="1947261" y="3641338"/>
                  </a:lnTo>
                  <a:lnTo>
                    <a:pt x="1947995" y="3649731"/>
                  </a:lnTo>
                  <a:lnTo>
                    <a:pt x="1947261" y="3658125"/>
                  </a:lnTo>
                  <a:lnTo>
                    <a:pt x="1923116" y="3687798"/>
                  </a:lnTo>
                  <a:lnTo>
                    <a:pt x="1907221" y="3690735"/>
                  </a:lnTo>
                  <a:lnTo>
                    <a:pt x="1952037" y="3690735"/>
                  </a:lnTo>
                  <a:lnTo>
                    <a:pt x="1958059" y="3683551"/>
                  </a:lnTo>
                  <a:lnTo>
                    <a:pt x="1963602" y="3673285"/>
                  </a:lnTo>
                  <a:lnTo>
                    <a:pt x="1966927" y="3662012"/>
                  </a:lnTo>
                  <a:lnTo>
                    <a:pt x="1968036" y="3649731"/>
                  </a:lnTo>
                  <a:lnTo>
                    <a:pt x="1966927" y="3637450"/>
                  </a:lnTo>
                  <a:lnTo>
                    <a:pt x="1963602" y="3626177"/>
                  </a:lnTo>
                  <a:lnTo>
                    <a:pt x="1958059" y="3615912"/>
                  </a:lnTo>
                  <a:lnTo>
                    <a:pt x="1952036" y="3608727"/>
                  </a:lnTo>
                  <a:close/>
                </a:path>
                <a:path w="15786100" h="5746115">
                  <a:moveTo>
                    <a:pt x="2043493" y="3589147"/>
                  </a:moveTo>
                  <a:lnTo>
                    <a:pt x="2002259" y="3606884"/>
                  </a:lnTo>
                  <a:lnTo>
                    <a:pt x="1985212" y="3649731"/>
                  </a:lnTo>
                  <a:lnTo>
                    <a:pt x="1986278" y="3661926"/>
                  </a:lnTo>
                  <a:lnTo>
                    <a:pt x="1989392" y="3672882"/>
                  </a:lnTo>
                  <a:lnTo>
                    <a:pt x="1989474" y="3673170"/>
                  </a:lnTo>
                  <a:lnTo>
                    <a:pt x="2021091" y="3705939"/>
                  </a:lnTo>
                  <a:lnTo>
                    <a:pt x="2043493" y="3710316"/>
                  </a:lnTo>
                  <a:lnTo>
                    <a:pt x="2056926" y="3708891"/>
                  </a:lnTo>
                  <a:lnTo>
                    <a:pt x="2068660" y="3704614"/>
                  </a:lnTo>
                  <a:lnTo>
                    <a:pt x="2078695" y="3697488"/>
                  </a:lnTo>
                  <a:lnTo>
                    <a:pt x="2084144" y="3690966"/>
                  </a:lnTo>
                  <a:lnTo>
                    <a:pt x="2046027" y="3690966"/>
                  </a:lnTo>
                  <a:lnTo>
                    <a:pt x="2037734" y="3690231"/>
                  </a:lnTo>
                  <a:lnTo>
                    <a:pt x="2008191" y="3665856"/>
                  </a:lnTo>
                  <a:lnTo>
                    <a:pt x="2005254" y="3649731"/>
                  </a:lnTo>
                  <a:lnTo>
                    <a:pt x="2005988" y="3641338"/>
                  </a:lnTo>
                  <a:lnTo>
                    <a:pt x="2030132" y="3611492"/>
                  </a:lnTo>
                  <a:lnTo>
                    <a:pt x="2046027" y="3608497"/>
                  </a:lnTo>
                  <a:lnTo>
                    <a:pt x="2084144" y="3608497"/>
                  </a:lnTo>
                  <a:lnTo>
                    <a:pt x="2078695" y="3601975"/>
                  </a:lnTo>
                  <a:lnTo>
                    <a:pt x="2068660" y="3594848"/>
                  </a:lnTo>
                  <a:lnTo>
                    <a:pt x="2056926" y="3590572"/>
                  </a:lnTo>
                  <a:lnTo>
                    <a:pt x="2043493" y="3589147"/>
                  </a:lnTo>
                  <a:close/>
                </a:path>
                <a:path w="15786100" h="5746115">
                  <a:moveTo>
                    <a:pt x="2107072" y="3687510"/>
                  </a:moveTo>
                  <a:lnTo>
                    <a:pt x="2087031" y="3687510"/>
                  </a:lnTo>
                  <a:lnTo>
                    <a:pt x="2087031" y="3707321"/>
                  </a:lnTo>
                  <a:lnTo>
                    <a:pt x="2107072" y="3707321"/>
                  </a:lnTo>
                  <a:lnTo>
                    <a:pt x="2107072" y="3687510"/>
                  </a:lnTo>
                  <a:close/>
                </a:path>
                <a:path w="15786100" h="5746115">
                  <a:moveTo>
                    <a:pt x="2084144" y="3608497"/>
                  </a:moveTo>
                  <a:lnTo>
                    <a:pt x="2046027" y="3608497"/>
                  </a:lnTo>
                  <a:lnTo>
                    <a:pt x="2054421" y="3609246"/>
                  </a:lnTo>
                  <a:lnTo>
                    <a:pt x="2062095" y="3611492"/>
                  </a:lnTo>
                  <a:lnTo>
                    <a:pt x="2086297" y="3641338"/>
                  </a:lnTo>
                  <a:lnTo>
                    <a:pt x="2087031" y="3649731"/>
                  </a:lnTo>
                  <a:lnTo>
                    <a:pt x="2086297" y="3658139"/>
                  </a:lnTo>
                  <a:lnTo>
                    <a:pt x="2062095" y="3688028"/>
                  </a:lnTo>
                  <a:lnTo>
                    <a:pt x="2046027" y="3690966"/>
                  </a:lnTo>
                  <a:lnTo>
                    <a:pt x="2084144" y="3690966"/>
                  </a:lnTo>
                  <a:lnTo>
                    <a:pt x="2087031" y="3687510"/>
                  </a:lnTo>
                  <a:lnTo>
                    <a:pt x="2107072" y="3687510"/>
                  </a:lnTo>
                  <a:lnTo>
                    <a:pt x="2107072" y="3611952"/>
                  </a:lnTo>
                  <a:lnTo>
                    <a:pt x="2087031" y="3611952"/>
                  </a:lnTo>
                  <a:lnTo>
                    <a:pt x="2084144" y="3608497"/>
                  </a:lnTo>
                  <a:close/>
                </a:path>
                <a:path w="15786100" h="5746115">
                  <a:moveTo>
                    <a:pt x="2107072" y="3546070"/>
                  </a:moveTo>
                  <a:lnTo>
                    <a:pt x="2087031" y="3546070"/>
                  </a:lnTo>
                  <a:lnTo>
                    <a:pt x="2087031" y="3611952"/>
                  </a:lnTo>
                  <a:lnTo>
                    <a:pt x="2107072" y="3611952"/>
                  </a:lnTo>
                  <a:lnTo>
                    <a:pt x="2107072" y="3546070"/>
                  </a:lnTo>
                  <a:close/>
                </a:path>
                <a:path w="15786100" h="5746115">
                  <a:moveTo>
                    <a:pt x="2154944" y="3592141"/>
                  </a:moveTo>
                  <a:lnTo>
                    <a:pt x="2134903" y="3592141"/>
                  </a:lnTo>
                  <a:lnTo>
                    <a:pt x="2134903" y="3662862"/>
                  </a:lnTo>
                  <a:lnTo>
                    <a:pt x="2153720" y="3703189"/>
                  </a:lnTo>
                  <a:lnTo>
                    <a:pt x="2179592" y="3710316"/>
                  </a:lnTo>
                  <a:lnTo>
                    <a:pt x="2191341" y="3709092"/>
                  </a:lnTo>
                  <a:lnTo>
                    <a:pt x="2201477" y="3705421"/>
                  </a:lnTo>
                  <a:lnTo>
                    <a:pt x="2210000" y="3699302"/>
                  </a:lnTo>
                  <a:lnTo>
                    <a:pt x="2216539" y="3691196"/>
                  </a:lnTo>
                  <a:lnTo>
                    <a:pt x="2174601" y="3691196"/>
                  </a:lnTo>
                  <a:lnTo>
                    <a:pt x="2167614" y="3688662"/>
                  </a:lnTo>
                  <a:lnTo>
                    <a:pt x="2162546" y="3683594"/>
                  </a:lnTo>
                  <a:lnTo>
                    <a:pt x="2157478" y="3678373"/>
                  </a:lnTo>
                  <a:lnTo>
                    <a:pt x="2154944" y="3671078"/>
                  </a:lnTo>
                  <a:lnTo>
                    <a:pt x="2154944" y="3592141"/>
                  </a:lnTo>
                  <a:close/>
                </a:path>
                <a:path w="15786100" h="5746115">
                  <a:moveTo>
                    <a:pt x="2236952" y="3592141"/>
                  </a:moveTo>
                  <a:lnTo>
                    <a:pt x="2216911" y="3592141"/>
                  </a:lnTo>
                  <a:lnTo>
                    <a:pt x="2216911" y="3653187"/>
                  </a:lnTo>
                  <a:lnTo>
                    <a:pt x="2216335" y="3662243"/>
                  </a:lnTo>
                  <a:lnTo>
                    <a:pt x="2190208" y="3690735"/>
                  </a:lnTo>
                  <a:lnTo>
                    <a:pt x="2216911" y="3690735"/>
                  </a:lnTo>
                  <a:lnTo>
                    <a:pt x="2216911" y="3707321"/>
                  </a:lnTo>
                  <a:lnTo>
                    <a:pt x="2236952" y="3707321"/>
                  </a:lnTo>
                  <a:lnTo>
                    <a:pt x="2236952" y="3592141"/>
                  </a:lnTo>
                  <a:close/>
                </a:path>
                <a:path w="15786100" h="5746115">
                  <a:moveTo>
                    <a:pt x="2216911" y="3690735"/>
                  </a:moveTo>
                  <a:lnTo>
                    <a:pt x="2189211" y="3690735"/>
                  </a:lnTo>
                  <a:lnTo>
                    <a:pt x="2183509" y="3691196"/>
                  </a:lnTo>
                  <a:lnTo>
                    <a:pt x="2216539" y="3691196"/>
                  </a:lnTo>
                  <a:lnTo>
                    <a:pt x="2216911" y="3690735"/>
                  </a:lnTo>
                  <a:close/>
                </a:path>
                <a:path w="15786100" h="5746115">
                  <a:moveTo>
                    <a:pt x="2321598" y="3589147"/>
                  </a:moveTo>
                  <a:lnTo>
                    <a:pt x="2278291" y="3606654"/>
                  </a:lnTo>
                  <a:lnTo>
                    <a:pt x="2261014" y="3649731"/>
                  </a:lnTo>
                  <a:lnTo>
                    <a:pt x="2262094" y="3662113"/>
                  </a:lnTo>
                  <a:lnTo>
                    <a:pt x="2287476" y="3700597"/>
                  </a:lnTo>
                  <a:lnTo>
                    <a:pt x="2321598" y="3710316"/>
                  </a:lnTo>
                  <a:lnTo>
                    <a:pt x="2329819" y="3709812"/>
                  </a:lnTo>
                  <a:lnTo>
                    <a:pt x="2364445" y="3692636"/>
                  </a:lnTo>
                  <a:lnTo>
                    <a:pt x="2366243" y="3690505"/>
                  </a:lnTo>
                  <a:lnTo>
                    <a:pt x="2321598" y="3690505"/>
                  </a:lnTo>
                  <a:lnTo>
                    <a:pt x="2313305" y="3689771"/>
                  </a:lnTo>
                  <a:lnTo>
                    <a:pt x="2281775" y="3658024"/>
                  </a:lnTo>
                  <a:lnTo>
                    <a:pt x="2281055" y="3649731"/>
                  </a:lnTo>
                  <a:lnTo>
                    <a:pt x="2281775" y="3641338"/>
                  </a:lnTo>
                  <a:lnTo>
                    <a:pt x="2305704" y="3611664"/>
                  </a:lnTo>
                  <a:lnTo>
                    <a:pt x="2321598" y="3608727"/>
                  </a:lnTo>
                  <a:lnTo>
                    <a:pt x="2365519" y="3608727"/>
                  </a:lnTo>
                  <a:lnTo>
                    <a:pt x="2364100" y="3606942"/>
                  </a:lnTo>
                  <a:lnTo>
                    <a:pt x="2329906" y="3589665"/>
                  </a:lnTo>
                  <a:lnTo>
                    <a:pt x="2321598" y="3589147"/>
                  </a:lnTo>
                  <a:close/>
                </a:path>
                <a:path w="15786100" h="5746115">
                  <a:moveTo>
                    <a:pt x="2356383" y="3670464"/>
                  </a:moveTo>
                  <a:lnTo>
                    <a:pt x="2329277" y="3690505"/>
                  </a:lnTo>
                  <a:lnTo>
                    <a:pt x="2366243" y="3690505"/>
                  </a:lnTo>
                  <a:lnTo>
                    <a:pt x="2369340" y="3686833"/>
                  </a:lnTo>
                  <a:lnTo>
                    <a:pt x="2373429" y="3680369"/>
                  </a:lnTo>
                  <a:lnTo>
                    <a:pt x="2356383" y="3670464"/>
                  </a:lnTo>
                  <a:close/>
                </a:path>
                <a:path w="15786100" h="5746115">
                  <a:moveTo>
                    <a:pt x="2365519" y="3608727"/>
                  </a:moveTo>
                  <a:lnTo>
                    <a:pt x="2329277" y="3608727"/>
                  </a:lnTo>
                  <a:lnTo>
                    <a:pt x="2336111" y="3610570"/>
                  </a:lnTo>
                  <a:lnTo>
                    <a:pt x="2342100" y="3614256"/>
                  </a:lnTo>
                  <a:lnTo>
                    <a:pt x="2348243" y="3617942"/>
                  </a:lnTo>
                  <a:lnTo>
                    <a:pt x="2352774" y="3622856"/>
                  </a:lnTo>
                  <a:lnTo>
                    <a:pt x="2355692" y="3628999"/>
                  </a:lnTo>
                  <a:lnTo>
                    <a:pt x="2372508" y="3619324"/>
                  </a:lnTo>
                  <a:lnTo>
                    <a:pt x="2368736" y="3612773"/>
                  </a:lnTo>
                  <a:lnTo>
                    <a:pt x="2365519" y="3608727"/>
                  </a:lnTo>
                  <a:close/>
                </a:path>
                <a:path w="15786100" h="5746115">
                  <a:moveTo>
                    <a:pt x="2425237" y="3611492"/>
                  </a:moveTo>
                  <a:lnTo>
                    <a:pt x="2405195" y="3611492"/>
                  </a:lnTo>
                  <a:lnTo>
                    <a:pt x="2405195" y="3673919"/>
                  </a:lnTo>
                  <a:lnTo>
                    <a:pt x="2433126" y="3708012"/>
                  </a:lnTo>
                  <a:lnTo>
                    <a:pt x="2443622" y="3708358"/>
                  </a:lnTo>
                  <a:lnTo>
                    <a:pt x="2455875" y="3707321"/>
                  </a:lnTo>
                  <a:lnTo>
                    <a:pt x="2455875" y="3689814"/>
                  </a:lnTo>
                  <a:lnTo>
                    <a:pt x="2438828" y="3689814"/>
                  </a:lnTo>
                  <a:lnTo>
                    <a:pt x="2434221" y="3689660"/>
                  </a:lnTo>
                  <a:lnTo>
                    <a:pt x="2430765" y="3688432"/>
                  </a:lnTo>
                  <a:lnTo>
                    <a:pt x="2428462" y="3686128"/>
                  </a:lnTo>
                  <a:lnTo>
                    <a:pt x="2426408" y="3683781"/>
                  </a:lnTo>
                  <a:lnTo>
                    <a:pt x="2425237" y="3679601"/>
                  </a:lnTo>
                  <a:lnTo>
                    <a:pt x="2425237" y="3611492"/>
                  </a:lnTo>
                  <a:close/>
                </a:path>
                <a:path w="15786100" h="5746115">
                  <a:moveTo>
                    <a:pt x="2455875" y="3689353"/>
                  </a:moveTo>
                  <a:lnTo>
                    <a:pt x="2449117" y="3689660"/>
                  </a:lnTo>
                  <a:lnTo>
                    <a:pt x="2443435" y="3689814"/>
                  </a:lnTo>
                  <a:lnTo>
                    <a:pt x="2455875" y="3689814"/>
                  </a:lnTo>
                  <a:lnTo>
                    <a:pt x="2455875" y="3689353"/>
                  </a:lnTo>
                  <a:close/>
                </a:path>
                <a:path w="15786100" h="5746115">
                  <a:moveTo>
                    <a:pt x="2455875" y="3592141"/>
                  </a:moveTo>
                  <a:lnTo>
                    <a:pt x="2382390" y="3592141"/>
                  </a:lnTo>
                  <a:lnTo>
                    <a:pt x="2382390" y="3611492"/>
                  </a:lnTo>
                  <a:lnTo>
                    <a:pt x="2455875" y="3611492"/>
                  </a:lnTo>
                  <a:lnTo>
                    <a:pt x="2455875" y="3592141"/>
                  </a:lnTo>
                  <a:close/>
                </a:path>
                <a:path w="15786100" h="5746115">
                  <a:moveTo>
                    <a:pt x="2425237" y="3559891"/>
                  </a:moveTo>
                  <a:lnTo>
                    <a:pt x="2405195" y="3565880"/>
                  </a:lnTo>
                  <a:lnTo>
                    <a:pt x="2405195" y="3592141"/>
                  </a:lnTo>
                  <a:lnTo>
                    <a:pt x="2425237" y="3592141"/>
                  </a:lnTo>
                  <a:lnTo>
                    <a:pt x="2425237" y="3559891"/>
                  </a:lnTo>
                  <a:close/>
                </a:path>
                <a:path w="15786100" h="5746115">
                  <a:moveTo>
                    <a:pt x="2493423" y="3544227"/>
                  </a:moveTo>
                  <a:lnTo>
                    <a:pt x="2485898" y="3544227"/>
                  </a:lnTo>
                  <a:lnTo>
                    <a:pt x="2482673" y="3545609"/>
                  </a:lnTo>
                  <a:lnTo>
                    <a:pt x="2480062" y="3548373"/>
                  </a:lnTo>
                  <a:lnTo>
                    <a:pt x="2477451" y="3550984"/>
                  </a:lnTo>
                  <a:lnTo>
                    <a:pt x="2476146" y="3554132"/>
                  </a:lnTo>
                  <a:lnTo>
                    <a:pt x="2476146" y="3561504"/>
                  </a:lnTo>
                  <a:lnTo>
                    <a:pt x="2477451" y="3564652"/>
                  </a:lnTo>
                  <a:lnTo>
                    <a:pt x="2482673" y="3569873"/>
                  </a:lnTo>
                  <a:lnTo>
                    <a:pt x="2485898" y="3571179"/>
                  </a:lnTo>
                  <a:lnTo>
                    <a:pt x="2493423" y="3571179"/>
                  </a:lnTo>
                  <a:lnTo>
                    <a:pt x="2496571" y="3569873"/>
                  </a:lnTo>
                  <a:lnTo>
                    <a:pt x="2501793" y="3564652"/>
                  </a:lnTo>
                  <a:lnTo>
                    <a:pt x="2503098" y="3561504"/>
                  </a:lnTo>
                  <a:lnTo>
                    <a:pt x="2503098" y="3554132"/>
                  </a:lnTo>
                  <a:lnTo>
                    <a:pt x="2501793" y="3550984"/>
                  </a:lnTo>
                  <a:lnTo>
                    <a:pt x="2499182" y="3548373"/>
                  </a:lnTo>
                  <a:lnTo>
                    <a:pt x="2496571" y="3545609"/>
                  </a:lnTo>
                  <a:lnTo>
                    <a:pt x="2493423" y="3544227"/>
                  </a:lnTo>
                  <a:close/>
                </a:path>
                <a:path w="15786100" h="5746115">
                  <a:moveTo>
                    <a:pt x="2499643" y="3592141"/>
                  </a:moveTo>
                  <a:lnTo>
                    <a:pt x="2479601" y="3592141"/>
                  </a:lnTo>
                  <a:lnTo>
                    <a:pt x="2479601" y="3707321"/>
                  </a:lnTo>
                  <a:lnTo>
                    <a:pt x="2499643" y="3707321"/>
                  </a:lnTo>
                  <a:lnTo>
                    <a:pt x="2499643" y="3592141"/>
                  </a:lnTo>
                  <a:close/>
                </a:path>
                <a:path w="15786100" h="5746115">
                  <a:moveTo>
                    <a:pt x="2584352" y="3589147"/>
                  </a:moveTo>
                  <a:lnTo>
                    <a:pt x="2541275" y="3606654"/>
                  </a:lnTo>
                  <a:lnTo>
                    <a:pt x="2523768" y="3649731"/>
                  </a:lnTo>
                  <a:lnTo>
                    <a:pt x="2524862" y="3662012"/>
                  </a:lnTo>
                  <a:lnTo>
                    <a:pt x="2550619" y="3700468"/>
                  </a:lnTo>
                  <a:lnTo>
                    <a:pt x="2584352" y="3710316"/>
                  </a:lnTo>
                  <a:lnTo>
                    <a:pt x="2596547" y="3709222"/>
                  </a:lnTo>
                  <a:lnTo>
                    <a:pt x="2607791" y="3705939"/>
                  </a:lnTo>
                  <a:lnTo>
                    <a:pt x="2618085" y="3700468"/>
                  </a:lnTo>
                  <a:lnTo>
                    <a:pt x="2627429" y="3692809"/>
                  </a:lnTo>
                  <a:lnTo>
                    <a:pt x="2629168" y="3690735"/>
                  </a:lnTo>
                  <a:lnTo>
                    <a:pt x="2584352" y="3690735"/>
                  </a:lnTo>
                  <a:lnTo>
                    <a:pt x="2576160" y="3690001"/>
                  </a:lnTo>
                  <a:lnTo>
                    <a:pt x="2544543" y="3658125"/>
                  </a:lnTo>
                  <a:lnTo>
                    <a:pt x="2543809" y="3649731"/>
                  </a:lnTo>
                  <a:lnTo>
                    <a:pt x="2544543" y="3641338"/>
                  </a:lnTo>
                  <a:lnTo>
                    <a:pt x="2568630" y="3611664"/>
                  </a:lnTo>
                  <a:lnTo>
                    <a:pt x="2584352" y="3608727"/>
                  </a:lnTo>
                  <a:lnTo>
                    <a:pt x="2629167" y="3608727"/>
                  </a:lnTo>
                  <a:lnTo>
                    <a:pt x="2627429" y="3606654"/>
                  </a:lnTo>
                  <a:lnTo>
                    <a:pt x="2618085" y="3598995"/>
                  </a:lnTo>
                  <a:lnTo>
                    <a:pt x="2607791" y="3593523"/>
                  </a:lnTo>
                  <a:lnTo>
                    <a:pt x="2596547" y="3590241"/>
                  </a:lnTo>
                  <a:lnTo>
                    <a:pt x="2584352" y="3589147"/>
                  </a:lnTo>
                  <a:close/>
                </a:path>
                <a:path w="15786100" h="5746115">
                  <a:moveTo>
                    <a:pt x="2629167" y="3608727"/>
                  </a:moveTo>
                  <a:lnTo>
                    <a:pt x="2584352" y="3608727"/>
                  </a:lnTo>
                  <a:lnTo>
                    <a:pt x="2592645" y="3609461"/>
                  </a:lnTo>
                  <a:lnTo>
                    <a:pt x="2600247" y="3611664"/>
                  </a:lnTo>
                  <a:lnTo>
                    <a:pt x="2624392" y="3641338"/>
                  </a:lnTo>
                  <a:lnTo>
                    <a:pt x="2625126" y="3649731"/>
                  </a:lnTo>
                  <a:lnTo>
                    <a:pt x="2624392" y="3658125"/>
                  </a:lnTo>
                  <a:lnTo>
                    <a:pt x="2600247" y="3687798"/>
                  </a:lnTo>
                  <a:lnTo>
                    <a:pt x="2584352" y="3690735"/>
                  </a:lnTo>
                  <a:lnTo>
                    <a:pt x="2629168" y="3690735"/>
                  </a:lnTo>
                  <a:lnTo>
                    <a:pt x="2635190" y="3683551"/>
                  </a:lnTo>
                  <a:lnTo>
                    <a:pt x="2640733" y="3673285"/>
                  </a:lnTo>
                  <a:lnTo>
                    <a:pt x="2644058" y="3662012"/>
                  </a:lnTo>
                  <a:lnTo>
                    <a:pt x="2645167" y="3649731"/>
                  </a:lnTo>
                  <a:lnTo>
                    <a:pt x="2644058" y="3637450"/>
                  </a:lnTo>
                  <a:lnTo>
                    <a:pt x="2640733" y="3626177"/>
                  </a:lnTo>
                  <a:lnTo>
                    <a:pt x="2635190" y="3615912"/>
                  </a:lnTo>
                  <a:lnTo>
                    <a:pt x="2629167" y="3608727"/>
                  </a:lnTo>
                  <a:close/>
                </a:path>
                <a:path w="15786100" h="5746115">
                  <a:moveTo>
                    <a:pt x="2688834" y="3592141"/>
                  </a:moveTo>
                  <a:lnTo>
                    <a:pt x="2668793" y="3592141"/>
                  </a:lnTo>
                  <a:lnTo>
                    <a:pt x="2668793" y="3707321"/>
                  </a:lnTo>
                  <a:lnTo>
                    <a:pt x="2688834" y="3707321"/>
                  </a:lnTo>
                  <a:lnTo>
                    <a:pt x="2688834" y="3646276"/>
                  </a:lnTo>
                  <a:lnTo>
                    <a:pt x="2689410" y="3637234"/>
                  </a:lnTo>
                  <a:lnTo>
                    <a:pt x="2714745" y="3608958"/>
                  </a:lnTo>
                  <a:lnTo>
                    <a:pt x="2713892" y="3608958"/>
                  </a:lnTo>
                  <a:lnTo>
                    <a:pt x="2716677" y="3608727"/>
                  </a:lnTo>
                  <a:lnTo>
                    <a:pt x="2688834" y="3608727"/>
                  </a:lnTo>
                  <a:lnTo>
                    <a:pt x="2688834" y="3592141"/>
                  </a:lnTo>
                  <a:close/>
                </a:path>
                <a:path w="15786100" h="5746115">
                  <a:moveTo>
                    <a:pt x="2763441" y="3608267"/>
                  </a:moveTo>
                  <a:lnTo>
                    <a:pt x="2731144" y="3608267"/>
                  </a:lnTo>
                  <a:lnTo>
                    <a:pt x="2738132" y="3610877"/>
                  </a:lnTo>
                  <a:lnTo>
                    <a:pt x="2743199" y="3616099"/>
                  </a:lnTo>
                  <a:lnTo>
                    <a:pt x="2748267" y="3621167"/>
                  </a:lnTo>
                  <a:lnTo>
                    <a:pt x="2750801" y="3628385"/>
                  </a:lnTo>
                  <a:lnTo>
                    <a:pt x="2750801" y="3707321"/>
                  </a:lnTo>
                  <a:lnTo>
                    <a:pt x="2770842" y="3707321"/>
                  </a:lnTo>
                  <a:lnTo>
                    <a:pt x="2770842" y="3636601"/>
                  </a:lnTo>
                  <a:lnTo>
                    <a:pt x="2770079" y="3626235"/>
                  </a:lnTo>
                  <a:lnTo>
                    <a:pt x="2767790" y="3617020"/>
                  </a:lnTo>
                  <a:lnTo>
                    <a:pt x="2763975" y="3608958"/>
                  </a:lnTo>
                  <a:lnTo>
                    <a:pt x="2763441" y="3608267"/>
                  </a:lnTo>
                  <a:close/>
                </a:path>
                <a:path w="15786100" h="5746115">
                  <a:moveTo>
                    <a:pt x="2726153" y="3589147"/>
                  </a:moveTo>
                  <a:lnTo>
                    <a:pt x="2714404" y="3590370"/>
                  </a:lnTo>
                  <a:lnTo>
                    <a:pt x="2704269" y="3594042"/>
                  </a:lnTo>
                  <a:lnTo>
                    <a:pt x="2695745" y="3600161"/>
                  </a:lnTo>
                  <a:lnTo>
                    <a:pt x="2688834" y="3608727"/>
                  </a:lnTo>
                  <a:lnTo>
                    <a:pt x="2716677" y="3608727"/>
                  </a:lnTo>
                  <a:lnTo>
                    <a:pt x="2722237" y="3608267"/>
                  </a:lnTo>
                  <a:lnTo>
                    <a:pt x="2763441" y="3608267"/>
                  </a:lnTo>
                  <a:lnTo>
                    <a:pt x="2758634" y="3602047"/>
                  </a:lnTo>
                  <a:lnTo>
                    <a:pt x="2752025" y="3596403"/>
                  </a:lnTo>
                  <a:lnTo>
                    <a:pt x="2744409" y="3592372"/>
                  </a:lnTo>
                  <a:lnTo>
                    <a:pt x="2735785" y="3589953"/>
                  </a:lnTo>
                  <a:lnTo>
                    <a:pt x="2726153" y="3589147"/>
                  </a:lnTo>
                  <a:close/>
                </a:path>
                <a:path w="15786100" h="5746115">
                  <a:moveTo>
                    <a:pt x="2876451" y="3592141"/>
                  </a:moveTo>
                  <a:lnTo>
                    <a:pt x="2856410" y="3592141"/>
                  </a:lnTo>
                  <a:lnTo>
                    <a:pt x="2856410" y="3753393"/>
                  </a:lnTo>
                  <a:lnTo>
                    <a:pt x="2876451" y="3753393"/>
                  </a:lnTo>
                  <a:lnTo>
                    <a:pt x="2876451" y="3687510"/>
                  </a:lnTo>
                  <a:lnTo>
                    <a:pt x="2900406" y="3687510"/>
                  </a:lnTo>
                  <a:lnTo>
                    <a:pt x="2876451" y="3649731"/>
                  </a:lnTo>
                  <a:lnTo>
                    <a:pt x="2877186" y="3641338"/>
                  </a:lnTo>
                  <a:lnTo>
                    <a:pt x="2900532" y="3611952"/>
                  </a:lnTo>
                  <a:lnTo>
                    <a:pt x="2876451" y="3611952"/>
                  </a:lnTo>
                  <a:lnTo>
                    <a:pt x="2876451" y="3592141"/>
                  </a:lnTo>
                  <a:close/>
                </a:path>
                <a:path w="15786100" h="5746115">
                  <a:moveTo>
                    <a:pt x="2900406" y="3687510"/>
                  </a:moveTo>
                  <a:lnTo>
                    <a:pt x="2876451" y="3687510"/>
                  </a:lnTo>
                  <a:lnTo>
                    <a:pt x="2884788" y="3697488"/>
                  </a:lnTo>
                  <a:lnTo>
                    <a:pt x="2894823" y="3704614"/>
                  </a:lnTo>
                  <a:lnTo>
                    <a:pt x="2906557" y="3708891"/>
                  </a:lnTo>
                  <a:lnTo>
                    <a:pt x="2919989" y="3710316"/>
                  </a:lnTo>
                  <a:lnTo>
                    <a:pt x="2931637" y="3709222"/>
                  </a:lnTo>
                  <a:lnTo>
                    <a:pt x="2942392" y="3705939"/>
                  </a:lnTo>
                  <a:lnTo>
                    <a:pt x="2952254" y="3700468"/>
                  </a:lnTo>
                  <a:lnTo>
                    <a:pt x="2961224" y="3692809"/>
                  </a:lnTo>
                  <a:lnTo>
                    <a:pt x="2962695" y="3690966"/>
                  </a:lnTo>
                  <a:lnTo>
                    <a:pt x="2917456" y="3690966"/>
                  </a:lnTo>
                  <a:lnTo>
                    <a:pt x="2909062" y="3690231"/>
                  </a:lnTo>
                  <a:lnTo>
                    <a:pt x="2901388" y="3688028"/>
                  </a:lnTo>
                  <a:lnTo>
                    <a:pt x="2900406" y="3687510"/>
                  </a:lnTo>
                  <a:close/>
                </a:path>
                <a:path w="15786100" h="5746115">
                  <a:moveTo>
                    <a:pt x="2962525" y="3608497"/>
                  </a:moveTo>
                  <a:lnTo>
                    <a:pt x="2917456" y="3608497"/>
                  </a:lnTo>
                  <a:lnTo>
                    <a:pt x="2925749" y="3609246"/>
                  </a:lnTo>
                  <a:lnTo>
                    <a:pt x="2933350" y="3611492"/>
                  </a:lnTo>
                  <a:lnTo>
                    <a:pt x="2957495" y="3641338"/>
                  </a:lnTo>
                  <a:lnTo>
                    <a:pt x="2958229" y="3649731"/>
                  </a:lnTo>
                  <a:lnTo>
                    <a:pt x="2957495" y="3658139"/>
                  </a:lnTo>
                  <a:lnTo>
                    <a:pt x="2933350" y="3688028"/>
                  </a:lnTo>
                  <a:lnTo>
                    <a:pt x="2917456" y="3690966"/>
                  </a:lnTo>
                  <a:lnTo>
                    <a:pt x="2962695" y="3690966"/>
                  </a:lnTo>
                  <a:lnTo>
                    <a:pt x="2968682" y="3683465"/>
                  </a:lnTo>
                  <a:lnTo>
                    <a:pt x="2974009" y="3673170"/>
                  </a:lnTo>
                  <a:lnTo>
                    <a:pt x="2977205" y="3661926"/>
                  </a:lnTo>
                  <a:lnTo>
                    <a:pt x="2978270" y="3649731"/>
                  </a:lnTo>
                  <a:lnTo>
                    <a:pt x="2977205" y="3637551"/>
                  </a:lnTo>
                  <a:lnTo>
                    <a:pt x="2974111" y="3626710"/>
                  </a:lnTo>
                  <a:lnTo>
                    <a:pt x="2974009" y="3626350"/>
                  </a:lnTo>
                  <a:lnTo>
                    <a:pt x="2968682" y="3616127"/>
                  </a:lnTo>
                  <a:lnTo>
                    <a:pt x="2962525" y="3608497"/>
                  </a:lnTo>
                  <a:close/>
                </a:path>
                <a:path w="15786100" h="5746115">
                  <a:moveTo>
                    <a:pt x="2919989" y="3589147"/>
                  </a:moveTo>
                  <a:lnTo>
                    <a:pt x="2906557" y="3590572"/>
                  </a:lnTo>
                  <a:lnTo>
                    <a:pt x="2894823" y="3594848"/>
                  </a:lnTo>
                  <a:lnTo>
                    <a:pt x="2884788" y="3601975"/>
                  </a:lnTo>
                  <a:lnTo>
                    <a:pt x="2876451" y="3611952"/>
                  </a:lnTo>
                  <a:lnTo>
                    <a:pt x="2900532" y="3611952"/>
                  </a:lnTo>
                  <a:lnTo>
                    <a:pt x="2901388" y="3611492"/>
                  </a:lnTo>
                  <a:lnTo>
                    <a:pt x="2909062" y="3609246"/>
                  </a:lnTo>
                  <a:lnTo>
                    <a:pt x="2917456" y="3608497"/>
                  </a:lnTo>
                  <a:lnTo>
                    <a:pt x="2962525" y="3608497"/>
                  </a:lnTo>
                  <a:lnTo>
                    <a:pt x="2961224" y="3606884"/>
                  </a:lnTo>
                  <a:lnTo>
                    <a:pt x="2952254" y="3599124"/>
                  </a:lnTo>
                  <a:lnTo>
                    <a:pt x="2942392" y="3593581"/>
                  </a:lnTo>
                  <a:lnTo>
                    <a:pt x="2931637" y="3590255"/>
                  </a:lnTo>
                  <a:lnTo>
                    <a:pt x="2919989" y="3589147"/>
                  </a:lnTo>
                  <a:close/>
                </a:path>
                <a:path w="15786100" h="5746115">
                  <a:moveTo>
                    <a:pt x="3056089" y="3589147"/>
                  </a:moveTo>
                  <a:lnTo>
                    <a:pt x="3042838" y="3590270"/>
                  </a:lnTo>
                  <a:lnTo>
                    <a:pt x="3043194" y="3590270"/>
                  </a:lnTo>
                  <a:lnTo>
                    <a:pt x="3031843" y="3593466"/>
                  </a:lnTo>
                  <a:lnTo>
                    <a:pt x="2999939" y="3625889"/>
                  </a:lnTo>
                  <a:lnTo>
                    <a:pt x="2995735" y="3649731"/>
                  </a:lnTo>
                  <a:lnTo>
                    <a:pt x="2996800" y="3662300"/>
                  </a:lnTo>
                  <a:lnTo>
                    <a:pt x="3022053" y="3700727"/>
                  </a:lnTo>
                  <a:lnTo>
                    <a:pt x="3057471" y="3710316"/>
                  </a:lnTo>
                  <a:lnTo>
                    <a:pt x="3073337" y="3708689"/>
                  </a:lnTo>
                  <a:lnTo>
                    <a:pt x="3087072" y="3703808"/>
                  </a:lnTo>
                  <a:lnTo>
                    <a:pt x="3098676" y="3695674"/>
                  </a:lnTo>
                  <a:lnTo>
                    <a:pt x="3102209" y="3691426"/>
                  </a:lnTo>
                  <a:lnTo>
                    <a:pt x="3057932" y="3691426"/>
                  </a:lnTo>
                  <a:lnTo>
                    <a:pt x="3050070" y="3690894"/>
                  </a:lnTo>
                  <a:lnTo>
                    <a:pt x="3018238" y="3666231"/>
                  </a:lnTo>
                  <a:lnTo>
                    <a:pt x="3016237" y="3658946"/>
                  </a:lnTo>
                  <a:lnTo>
                    <a:pt x="3112757" y="3658946"/>
                  </a:lnTo>
                  <a:lnTo>
                    <a:pt x="3113218" y="3655874"/>
                  </a:lnTo>
                  <a:lnTo>
                    <a:pt x="3113448" y="3652879"/>
                  </a:lnTo>
                  <a:lnTo>
                    <a:pt x="3113429" y="3649731"/>
                  </a:lnTo>
                  <a:lnTo>
                    <a:pt x="3112738" y="3641438"/>
                  </a:lnTo>
                  <a:lnTo>
                    <a:pt x="3016237" y="3641438"/>
                  </a:lnTo>
                  <a:lnTo>
                    <a:pt x="3018008" y="3634225"/>
                  </a:lnTo>
                  <a:lnTo>
                    <a:pt x="3048372" y="3608612"/>
                  </a:lnTo>
                  <a:lnTo>
                    <a:pt x="3056089" y="3608036"/>
                  </a:lnTo>
                  <a:lnTo>
                    <a:pt x="3098020" y="3608036"/>
                  </a:lnTo>
                  <a:lnTo>
                    <a:pt x="3097323" y="3607115"/>
                  </a:lnTo>
                  <a:lnTo>
                    <a:pt x="3088785" y="3599254"/>
                  </a:lnTo>
                  <a:lnTo>
                    <a:pt x="3079067" y="3593639"/>
                  </a:lnTo>
                  <a:lnTo>
                    <a:pt x="3068168" y="3590270"/>
                  </a:lnTo>
                  <a:lnTo>
                    <a:pt x="3056089" y="3589147"/>
                  </a:lnTo>
                  <a:close/>
                </a:path>
                <a:path w="15786100" h="5746115">
                  <a:moveTo>
                    <a:pt x="3091103" y="3674610"/>
                  </a:moveTo>
                  <a:lnTo>
                    <a:pt x="3085143" y="3681967"/>
                  </a:lnTo>
                  <a:lnTo>
                    <a:pt x="3077627" y="3687222"/>
                  </a:lnTo>
                  <a:lnTo>
                    <a:pt x="3068557" y="3690375"/>
                  </a:lnTo>
                  <a:lnTo>
                    <a:pt x="3057932" y="3691426"/>
                  </a:lnTo>
                  <a:lnTo>
                    <a:pt x="3102209" y="3691426"/>
                  </a:lnTo>
                  <a:lnTo>
                    <a:pt x="3108150" y="3684285"/>
                  </a:lnTo>
                  <a:lnTo>
                    <a:pt x="3091103" y="3674610"/>
                  </a:lnTo>
                  <a:close/>
                </a:path>
                <a:path w="15786100" h="5746115">
                  <a:moveTo>
                    <a:pt x="3098020" y="3608036"/>
                  </a:moveTo>
                  <a:lnTo>
                    <a:pt x="3056089" y="3608036"/>
                  </a:lnTo>
                  <a:lnTo>
                    <a:pt x="3063327" y="3608612"/>
                  </a:lnTo>
                  <a:lnTo>
                    <a:pt x="3062953" y="3608612"/>
                  </a:lnTo>
                  <a:lnTo>
                    <a:pt x="3093177" y="3641438"/>
                  </a:lnTo>
                  <a:lnTo>
                    <a:pt x="3112738" y="3641438"/>
                  </a:lnTo>
                  <a:lnTo>
                    <a:pt x="3103747" y="3615609"/>
                  </a:lnTo>
                  <a:lnTo>
                    <a:pt x="3098020" y="3608036"/>
                  </a:lnTo>
                  <a:close/>
                </a:path>
                <a:path w="15786100" h="5746115">
                  <a:moveTo>
                    <a:pt x="3156527" y="3592141"/>
                  </a:moveTo>
                  <a:lnTo>
                    <a:pt x="3136486" y="3592141"/>
                  </a:lnTo>
                  <a:lnTo>
                    <a:pt x="3136486" y="3707321"/>
                  </a:lnTo>
                  <a:lnTo>
                    <a:pt x="3156527" y="3707321"/>
                  </a:lnTo>
                  <a:lnTo>
                    <a:pt x="3156527" y="3646276"/>
                  </a:lnTo>
                  <a:lnTo>
                    <a:pt x="3157190" y="3637479"/>
                  </a:lnTo>
                  <a:lnTo>
                    <a:pt x="3184252" y="3611492"/>
                  </a:lnTo>
                  <a:lnTo>
                    <a:pt x="3156527" y="3611492"/>
                  </a:lnTo>
                  <a:lnTo>
                    <a:pt x="3156527" y="3592141"/>
                  </a:lnTo>
                  <a:close/>
                </a:path>
                <a:path w="15786100" h="5746115">
                  <a:moveTo>
                    <a:pt x="3192463" y="3590068"/>
                  </a:moveTo>
                  <a:lnTo>
                    <a:pt x="3180456" y="3591407"/>
                  </a:lnTo>
                  <a:lnTo>
                    <a:pt x="3170464" y="3595424"/>
                  </a:lnTo>
                  <a:lnTo>
                    <a:pt x="3162488" y="3602119"/>
                  </a:lnTo>
                  <a:lnTo>
                    <a:pt x="3156527" y="3611492"/>
                  </a:lnTo>
                  <a:lnTo>
                    <a:pt x="3184252" y="3611492"/>
                  </a:lnTo>
                  <a:lnTo>
                    <a:pt x="3185351" y="3611261"/>
                  </a:lnTo>
                  <a:lnTo>
                    <a:pt x="3192463" y="3611031"/>
                  </a:lnTo>
                  <a:lnTo>
                    <a:pt x="3192463" y="3590068"/>
                  </a:lnTo>
                  <a:close/>
                </a:path>
                <a:path w="15786100" h="5746115">
                  <a:moveTo>
                    <a:pt x="3217934" y="3673458"/>
                  </a:moveTo>
                  <a:lnTo>
                    <a:pt x="3200657" y="3683364"/>
                  </a:lnTo>
                  <a:lnTo>
                    <a:pt x="3203623" y="3689166"/>
                  </a:lnTo>
                  <a:lnTo>
                    <a:pt x="3207453" y="3694363"/>
                  </a:lnTo>
                  <a:lnTo>
                    <a:pt x="3246499" y="3710316"/>
                  </a:lnTo>
                  <a:lnTo>
                    <a:pt x="3255512" y="3709726"/>
                  </a:lnTo>
                  <a:lnTo>
                    <a:pt x="3285516" y="3691426"/>
                  </a:lnTo>
                  <a:lnTo>
                    <a:pt x="3239434" y="3691426"/>
                  </a:lnTo>
                  <a:lnTo>
                    <a:pt x="3233585" y="3689871"/>
                  </a:lnTo>
                  <a:lnTo>
                    <a:pt x="3232350" y="3689166"/>
                  </a:lnTo>
                  <a:lnTo>
                    <a:pt x="3223232" y="3683364"/>
                  </a:lnTo>
                  <a:lnTo>
                    <a:pt x="3219777" y="3678987"/>
                  </a:lnTo>
                  <a:lnTo>
                    <a:pt x="3217934" y="3673458"/>
                  </a:lnTo>
                  <a:close/>
                </a:path>
                <a:path w="15786100" h="5746115">
                  <a:moveTo>
                    <a:pt x="3245577" y="3589147"/>
                  </a:moveTo>
                  <a:lnTo>
                    <a:pt x="3207683" y="3609821"/>
                  </a:lnTo>
                  <a:lnTo>
                    <a:pt x="3205595" y="3616099"/>
                  </a:lnTo>
                  <a:lnTo>
                    <a:pt x="3205523" y="3616315"/>
                  </a:lnTo>
                  <a:lnTo>
                    <a:pt x="3204896" y="3622549"/>
                  </a:lnTo>
                  <a:lnTo>
                    <a:pt x="3204858" y="3631302"/>
                  </a:lnTo>
                  <a:lnTo>
                    <a:pt x="3207031" y="3637445"/>
                  </a:lnTo>
                  <a:lnTo>
                    <a:pt x="3240202" y="3657026"/>
                  </a:lnTo>
                  <a:lnTo>
                    <a:pt x="3252795" y="3660251"/>
                  </a:lnTo>
                  <a:lnTo>
                    <a:pt x="3258170" y="3662401"/>
                  </a:lnTo>
                  <a:lnTo>
                    <a:pt x="3262624" y="3665165"/>
                  </a:lnTo>
                  <a:lnTo>
                    <a:pt x="3267077" y="3667776"/>
                  </a:lnTo>
                  <a:lnTo>
                    <a:pt x="3269304" y="3671308"/>
                  </a:lnTo>
                  <a:lnTo>
                    <a:pt x="3269304" y="3681137"/>
                  </a:lnTo>
                  <a:lnTo>
                    <a:pt x="3267154" y="3685130"/>
                  </a:lnTo>
                  <a:lnTo>
                    <a:pt x="3262854" y="3687741"/>
                  </a:lnTo>
                  <a:lnTo>
                    <a:pt x="3258554" y="3690198"/>
                  </a:lnTo>
                  <a:lnTo>
                    <a:pt x="3253102" y="3691426"/>
                  </a:lnTo>
                  <a:lnTo>
                    <a:pt x="3285516" y="3691426"/>
                  </a:lnTo>
                  <a:lnTo>
                    <a:pt x="3286524" y="3689871"/>
                  </a:lnTo>
                  <a:lnTo>
                    <a:pt x="3288758" y="3683364"/>
                  </a:lnTo>
                  <a:lnTo>
                    <a:pt x="3288813" y="3683205"/>
                  </a:lnTo>
                  <a:lnTo>
                    <a:pt x="3289576" y="3675762"/>
                  </a:lnTo>
                  <a:lnTo>
                    <a:pt x="3289522" y="3667776"/>
                  </a:lnTo>
                  <a:lnTo>
                    <a:pt x="3287349" y="3661556"/>
                  </a:lnTo>
                  <a:lnTo>
                    <a:pt x="3282896" y="3656642"/>
                  </a:lnTo>
                  <a:lnTo>
                    <a:pt x="3278442" y="3651574"/>
                  </a:lnTo>
                  <a:lnTo>
                    <a:pt x="3273067" y="3648042"/>
                  </a:lnTo>
                  <a:lnTo>
                    <a:pt x="3266771" y="3646046"/>
                  </a:lnTo>
                  <a:lnTo>
                    <a:pt x="3260474" y="3643895"/>
                  </a:lnTo>
                  <a:lnTo>
                    <a:pt x="3254178" y="3642053"/>
                  </a:lnTo>
                  <a:lnTo>
                    <a:pt x="3247881" y="3640517"/>
                  </a:lnTo>
                  <a:lnTo>
                    <a:pt x="3241584" y="3638827"/>
                  </a:lnTo>
                  <a:lnTo>
                    <a:pt x="3236209" y="3636678"/>
                  </a:lnTo>
                  <a:lnTo>
                    <a:pt x="3231756" y="3634067"/>
                  </a:lnTo>
                  <a:lnTo>
                    <a:pt x="3227302" y="3631302"/>
                  </a:lnTo>
                  <a:lnTo>
                    <a:pt x="3225075" y="3627693"/>
                  </a:lnTo>
                  <a:lnTo>
                    <a:pt x="3225075" y="3618326"/>
                  </a:lnTo>
                  <a:lnTo>
                    <a:pt x="3227072" y="3614563"/>
                  </a:lnTo>
                  <a:lnTo>
                    <a:pt x="3231065" y="3611952"/>
                  </a:lnTo>
                  <a:lnTo>
                    <a:pt x="3235058" y="3609188"/>
                  </a:lnTo>
                  <a:lnTo>
                    <a:pt x="3239895" y="3607806"/>
                  </a:lnTo>
                  <a:lnTo>
                    <a:pt x="3284447" y="3607806"/>
                  </a:lnTo>
                  <a:lnTo>
                    <a:pt x="3283356" y="3605579"/>
                  </a:lnTo>
                  <a:lnTo>
                    <a:pt x="3252402" y="3589550"/>
                  </a:lnTo>
                  <a:lnTo>
                    <a:pt x="3245577" y="3589147"/>
                  </a:lnTo>
                  <a:close/>
                </a:path>
                <a:path w="15786100" h="5746115">
                  <a:moveTo>
                    <a:pt x="3284447" y="3607806"/>
                  </a:moveTo>
                  <a:lnTo>
                    <a:pt x="3245577" y="3607806"/>
                  </a:lnTo>
                  <a:lnTo>
                    <a:pt x="3254029" y="3608727"/>
                  </a:lnTo>
                  <a:lnTo>
                    <a:pt x="3260954" y="3611492"/>
                  </a:lnTo>
                  <a:lnTo>
                    <a:pt x="3266353" y="3616099"/>
                  </a:lnTo>
                  <a:lnTo>
                    <a:pt x="3270226" y="3622549"/>
                  </a:lnTo>
                  <a:lnTo>
                    <a:pt x="3287042" y="3613104"/>
                  </a:lnTo>
                  <a:lnTo>
                    <a:pt x="3284447" y="3607806"/>
                  </a:lnTo>
                  <a:close/>
                </a:path>
                <a:path w="15786100" h="5746115">
                  <a:moveTo>
                    <a:pt x="3333346" y="3592141"/>
                  </a:moveTo>
                  <a:lnTo>
                    <a:pt x="3313305" y="3592141"/>
                  </a:lnTo>
                  <a:lnTo>
                    <a:pt x="3313305" y="3753393"/>
                  </a:lnTo>
                  <a:lnTo>
                    <a:pt x="3333346" y="3753393"/>
                  </a:lnTo>
                  <a:lnTo>
                    <a:pt x="3333346" y="3687510"/>
                  </a:lnTo>
                  <a:lnTo>
                    <a:pt x="3357301" y="3687510"/>
                  </a:lnTo>
                  <a:lnTo>
                    <a:pt x="3333346" y="3649731"/>
                  </a:lnTo>
                  <a:lnTo>
                    <a:pt x="3334080" y="3641338"/>
                  </a:lnTo>
                  <a:lnTo>
                    <a:pt x="3357427" y="3611952"/>
                  </a:lnTo>
                  <a:lnTo>
                    <a:pt x="3333346" y="3611952"/>
                  </a:lnTo>
                  <a:lnTo>
                    <a:pt x="3333346" y="3592141"/>
                  </a:lnTo>
                  <a:close/>
                </a:path>
                <a:path w="15786100" h="5746115">
                  <a:moveTo>
                    <a:pt x="3357301" y="3687510"/>
                  </a:moveTo>
                  <a:lnTo>
                    <a:pt x="3333346" y="3687510"/>
                  </a:lnTo>
                  <a:lnTo>
                    <a:pt x="3341682" y="3697488"/>
                  </a:lnTo>
                  <a:lnTo>
                    <a:pt x="3351717" y="3704614"/>
                  </a:lnTo>
                  <a:lnTo>
                    <a:pt x="3363451" y="3708891"/>
                  </a:lnTo>
                  <a:lnTo>
                    <a:pt x="3376884" y="3710316"/>
                  </a:lnTo>
                  <a:lnTo>
                    <a:pt x="3388532" y="3709222"/>
                  </a:lnTo>
                  <a:lnTo>
                    <a:pt x="3399287" y="3705939"/>
                  </a:lnTo>
                  <a:lnTo>
                    <a:pt x="3409149" y="3700468"/>
                  </a:lnTo>
                  <a:lnTo>
                    <a:pt x="3418118" y="3692809"/>
                  </a:lnTo>
                  <a:lnTo>
                    <a:pt x="3419590" y="3690966"/>
                  </a:lnTo>
                  <a:lnTo>
                    <a:pt x="3374350" y="3690966"/>
                  </a:lnTo>
                  <a:lnTo>
                    <a:pt x="3365956" y="3690231"/>
                  </a:lnTo>
                  <a:lnTo>
                    <a:pt x="3358283" y="3688028"/>
                  </a:lnTo>
                  <a:lnTo>
                    <a:pt x="3357301" y="3687510"/>
                  </a:lnTo>
                  <a:close/>
                </a:path>
                <a:path w="15786100" h="5746115">
                  <a:moveTo>
                    <a:pt x="3419420" y="3608497"/>
                  </a:moveTo>
                  <a:lnTo>
                    <a:pt x="3374350" y="3608497"/>
                  </a:lnTo>
                  <a:lnTo>
                    <a:pt x="3382643" y="3609246"/>
                  </a:lnTo>
                  <a:lnTo>
                    <a:pt x="3390245" y="3611492"/>
                  </a:lnTo>
                  <a:lnTo>
                    <a:pt x="3414389" y="3641338"/>
                  </a:lnTo>
                  <a:lnTo>
                    <a:pt x="3415124" y="3649731"/>
                  </a:lnTo>
                  <a:lnTo>
                    <a:pt x="3414389" y="3658139"/>
                  </a:lnTo>
                  <a:lnTo>
                    <a:pt x="3390245" y="3688028"/>
                  </a:lnTo>
                  <a:lnTo>
                    <a:pt x="3374350" y="3690966"/>
                  </a:lnTo>
                  <a:lnTo>
                    <a:pt x="3419590" y="3690966"/>
                  </a:lnTo>
                  <a:lnTo>
                    <a:pt x="3425576" y="3683465"/>
                  </a:lnTo>
                  <a:lnTo>
                    <a:pt x="3430903" y="3673170"/>
                  </a:lnTo>
                  <a:lnTo>
                    <a:pt x="3434100" y="3661926"/>
                  </a:lnTo>
                  <a:lnTo>
                    <a:pt x="3435165" y="3649731"/>
                  </a:lnTo>
                  <a:lnTo>
                    <a:pt x="3434100" y="3637551"/>
                  </a:lnTo>
                  <a:lnTo>
                    <a:pt x="3431006" y="3626710"/>
                  </a:lnTo>
                  <a:lnTo>
                    <a:pt x="3430903" y="3626350"/>
                  </a:lnTo>
                  <a:lnTo>
                    <a:pt x="3425576" y="3616127"/>
                  </a:lnTo>
                  <a:lnTo>
                    <a:pt x="3419420" y="3608497"/>
                  </a:lnTo>
                  <a:close/>
                </a:path>
                <a:path w="15786100" h="5746115">
                  <a:moveTo>
                    <a:pt x="3376884" y="3589147"/>
                  </a:moveTo>
                  <a:lnTo>
                    <a:pt x="3363451" y="3590572"/>
                  </a:lnTo>
                  <a:lnTo>
                    <a:pt x="3351717" y="3594848"/>
                  </a:lnTo>
                  <a:lnTo>
                    <a:pt x="3341682" y="3601975"/>
                  </a:lnTo>
                  <a:lnTo>
                    <a:pt x="3333346" y="3611952"/>
                  </a:lnTo>
                  <a:lnTo>
                    <a:pt x="3357427" y="3611952"/>
                  </a:lnTo>
                  <a:lnTo>
                    <a:pt x="3358283" y="3611492"/>
                  </a:lnTo>
                  <a:lnTo>
                    <a:pt x="3365956" y="3609246"/>
                  </a:lnTo>
                  <a:lnTo>
                    <a:pt x="3374350" y="3608497"/>
                  </a:lnTo>
                  <a:lnTo>
                    <a:pt x="3419420" y="3608497"/>
                  </a:lnTo>
                  <a:lnTo>
                    <a:pt x="3418118" y="3606884"/>
                  </a:lnTo>
                  <a:lnTo>
                    <a:pt x="3409149" y="3599124"/>
                  </a:lnTo>
                  <a:lnTo>
                    <a:pt x="3399287" y="3593581"/>
                  </a:lnTo>
                  <a:lnTo>
                    <a:pt x="3388532" y="3590255"/>
                  </a:lnTo>
                  <a:lnTo>
                    <a:pt x="3376884" y="3589147"/>
                  </a:lnTo>
                  <a:close/>
                </a:path>
                <a:path w="15786100" h="5746115">
                  <a:moveTo>
                    <a:pt x="3512983" y="3589147"/>
                  </a:moveTo>
                  <a:lnTo>
                    <a:pt x="3499733" y="3590270"/>
                  </a:lnTo>
                  <a:lnTo>
                    <a:pt x="3500088" y="3590270"/>
                  </a:lnTo>
                  <a:lnTo>
                    <a:pt x="3488738" y="3593466"/>
                  </a:lnTo>
                  <a:lnTo>
                    <a:pt x="3456833" y="3625889"/>
                  </a:lnTo>
                  <a:lnTo>
                    <a:pt x="3452629" y="3649731"/>
                  </a:lnTo>
                  <a:lnTo>
                    <a:pt x="3453695" y="3662300"/>
                  </a:lnTo>
                  <a:lnTo>
                    <a:pt x="3478948" y="3700727"/>
                  </a:lnTo>
                  <a:lnTo>
                    <a:pt x="3514365" y="3710316"/>
                  </a:lnTo>
                  <a:lnTo>
                    <a:pt x="3530231" y="3708689"/>
                  </a:lnTo>
                  <a:lnTo>
                    <a:pt x="3543967" y="3703808"/>
                  </a:lnTo>
                  <a:lnTo>
                    <a:pt x="3555571" y="3695674"/>
                  </a:lnTo>
                  <a:lnTo>
                    <a:pt x="3559104" y="3691426"/>
                  </a:lnTo>
                  <a:lnTo>
                    <a:pt x="3514826" y="3691426"/>
                  </a:lnTo>
                  <a:lnTo>
                    <a:pt x="3506965" y="3690894"/>
                  </a:lnTo>
                  <a:lnTo>
                    <a:pt x="3475132" y="3666231"/>
                  </a:lnTo>
                  <a:lnTo>
                    <a:pt x="3473131" y="3658946"/>
                  </a:lnTo>
                  <a:lnTo>
                    <a:pt x="3569652" y="3658946"/>
                  </a:lnTo>
                  <a:lnTo>
                    <a:pt x="3570112" y="3655874"/>
                  </a:lnTo>
                  <a:lnTo>
                    <a:pt x="3570343" y="3652879"/>
                  </a:lnTo>
                  <a:lnTo>
                    <a:pt x="3570324" y="3649731"/>
                  </a:lnTo>
                  <a:lnTo>
                    <a:pt x="3569633" y="3641438"/>
                  </a:lnTo>
                  <a:lnTo>
                    <a:pt x="3473131" y="3641438"/>
                  </a:lnTo>
                  <a:lnTo>
                    <a:pt x="3474902" y="3634225"/>
                  </a:lnTo>
                  <a:lnTo>
                    <a:pt x="3505266" y="3608612"/>
                  </a:lnTo>
                  <a:lnTo>
                    <a:pt x="3512983" y="3608036"/>
                  </a:lnTo>
                  <a:lnTo>
                    <a:pt x="3554914" y="3608036"/>
                  </a:lnTo>
                  <a:lnTo>
                    <a:pt x="3554218" y="3607115"/>
                  </a:lnTo>
                  <a:lnTo>
                    <a:pt x="3545680" y="3599254"/>
                  </a:lnTo>
                  <a:lnTo>
                    <a:pt x="3535962" y="3593639"/>
                  </a:lnTo>
                  <a:lnTo>
                    <a:pt x="3525063" y="3590270"/>
                  </a:lnTo>
                  <a:lnTo>
                    <a:pt x="3512983" y="3589147"/>
                  </a:lnTo>
                  <a:close/>
                </a:path>
                <a:path w="15786100" h="5746115">
                  <a:moveTo>
                    <a:pt x="3547998" y="3674610"/>
                  </a:moveTo>
                  <a:lnTo>
                    <a:pt x="3542037" y="3681967"/>
                  </a:lnTo>
                  <a:lnTo>
                    <a:pt x="3534522" y="3687222"/>
                  </a:lnTo>
                  <a:lnTo>
                    <a:pt x="3525452" y="3690375"/>
                  </a:lnTo>
                  <a:lnTo>
                    <a:pt x="3514826" y="3691426"/>
                  </a:lnTo>
                  <a:lnTo>
                    <a:pt x="3559104" y="3691426"/>
                  </a:lnTo>
                  <a:lnTo>
                    <a:pt x="3565044" y="3684285"/>
                  </a:lnTo>
                  <a:lnTo>
                    <a:pt x="3547998" y="3674610"/>
                  </a:lnTo>
                  <a:close/>
                </a:path>
                <a:path w="15786100" h="5746115">
                  <a:moveTo>
                    <a:pt x="3554914" y="3608036"/>
                  </a:moveTo>
                  <a:lnTo>
                    <a:pt x="3512983" y="3608036"/>
                  </a:lnTo>
                  <a:lnTo>
                    <a:pt x="3520221" y="3608612"/>
                  </a:lnTo>
                  <a:lnTo>
                    <a:pt x="3519848" y="3608612"/>
                  </a:lnTo>
                  <a:lnTo>
                    <a:pt x="3550071" y="3641438"/>
                  </a:lnTo>
                  <a:lnTo>
                    <a:pt x="3569633" y="3641438"/>
                  </a:lnTo>
                  <a:lnTo>
                    <a:pt x="3569335" y="3637868"/>
                  </a:lnTo>
                  <a:lnTo>
                    <a:pt x="3566405" y="3627041"/>
                  </a:lnTo>
                  <a:lnTo>
                    <a:pt x="3566312" y="3626695"/>
                  </a:lnTo>
                  <a:lnTo>
                    <a:pt x="3561329" y="3616560"/>
                  </a:lnTo>
                  <a:lnTo>
                    <a:pt x="3560641" y="3615609"/>
                  </a:lnTo>
                  <a:lnTo>
                    <a:pt x="3554914" y="3608036"/>
                  </a:lnTo>
                  <a:close/>
                </a:path>
                <a:path w="15786100" h="5746115">
                  <a:moveTo>
                    <a:pt x="3647290" y="3589147"/>
                  </a:moveTo>
                  <a:lnTo>
                    <a:pt x="3603982" y="3606654"/>
                  </a:lnTo>
                  <a:lnTo>
                    <a:pt x="3586706" y="3649731"/>
                  </a:lnTo>
                  <a:lnTo>
                    <a:pt x="3587785" y="3662113"/>
                  </a:lnTo>
                  <a:lnTo>
                    <a:pt x="3613168" y="3700597"/>
                  </a:lnTo>
                  <a:lnTo>
                    <a:pt x="3647290" y="3710316"/>
                  </a:lnTo>
                  <a:lnTo>
                    <a:pt x="3655511" y="3709812"/>
                  </a:lnTo>
                  <a:lnTo>
                    <a:pt x="3690137" y="3692636"/>
                  </a:lnTo>
                  <a:lnTo>
                    <a:pt x="3691935" y="3690505"/>
                  </a:lnTo>
                  <a:lnTo>
                    <a:pt x="3647290" y="3690505"/>
                  </a:lnTo>
                  <a:lnTo>
                    <a:pt x="3638997" y="3689771"/>
                  </a:lnTo>
                  <a:lnTo>
                    <a:pt x="3607467" y="3658024"/>
                  </a:lnTo>
                  <a:lnTo>
                    <a:pt x="3606747" y="3649731"/>
                  </a:lnTo>
                  <a:lnTo>
                    <a:pt x="3607467" y="3641338"/>
                  </a:lnTo>
                  <a:lnTo>
                    <a:pt x="3631395" y="3611664"/>
                  </a:lnTo>
                  <a:lnTo>
                    <a:pt x="3647290" y="3608727"/>
                  </a:lnTo>
                  <a:lnTo>
                    <a:pt x="3691211" y="3608727"/>
                  </a:lnTo>
                  <a:lnTo>
                    <a:pt x="3689792" y="3606942"/>
                  </a:lnTo>
                  <a:lnTo>
                    <a:pt x="3655598" y="3589665"/>
                  </a:lnTo>
                  <a:lnTo>
                    <a:pt x="3647290" y="3589147"/>
                  </a:lnTo>
                  <a:close/>
                </a:path>
                <a:path w="15786100" h="5746115">
                  <a:moveTo>
                    <a:pt x="3682074" y="3670464"/>
                  </a:moveTo>
                  <a:lnTo>
                    <a:pt x="3654969" y="3690505"/>
                  </a:lnTo>
                  <a:lnTo>
                    <a:pt x="3691935" y="3690505"/>
                  </a:lnTo>
                  <a:lnTo>
                    <a:pt x="3695032" y="3686833"/>
                  </a:lnTo>
                  <a:lnTo>
                    <a:pt x="3699121" y="3680369"/>
                  </a:lnTo>
                  <a:lnTo>
                    <a:pt x="3682074" y="3670464"/>
                  </a:lnTo>
                  <a:close/>
                </a:path>
                <a:path w="15786100" h="5746115">
                  <a:moveTo>
                    <a:pt x="3691211" y="3608727"/>
                  </a:moveTo>
                  <a:lnTo>
                    <a:pt x="3654969" y="3608727"/>
                  </a:lnTo>
                  <a:lnTo>
                    <a:pt x="3661803" y="3610570"/>
                  </a:lnTo>
                  <a:lnTo>
                    <a:pt x="3667792" y="3614256"/>
                  </a:lnTo>
                  <a:lnTo>
                    <a:pt x="3673935" y="3617942"/>
                  </a:lnTo>
                  <a:lnTo>
                    <a:pt x="3678465" y="3622856"/>
                  </a:lnTo>
                  <a:lnTo>
                    <a:pt x="3681383" y="3628999"/>
                  </a:lnTo>
                  <a:lnTo>
                    <a:pt x="3698200" y="3619324"/>
                  </a:lnTo>
                  <a:lnTo>
                    <a:pt x="3694428" y="3612773"/>
                  </a:lnTo>
                  <a:lnTo>
                    <a:pt x="3691211" y="3608727"/>
                  </a:lnTo>
                  <a:close/>
                </a:path>
                <a:path w="15786100" h="5746115">
                  <a:moveTo>
                    <a:pt x="3750929" y="3611492"/>
                  </a:moveTo>
                  <a:lnTo>
                    <a:pt x="3730887" y="3611492"/>
                  </a:lnTo>
                  <a:lnTo>
                    <a:pt x="3730887" y="3673919"/>
                  </a:lnTo>
                  <a:lnTo>
                    <a:pt x="3758818" y="3708012"/>
                  </a:lnTo>
                  <a:lnTo>
                    <a:pt x="3769314" y="3708358"/>
                  </a:lnTo>
                  <a:lnTo>
                    <a:pt x="3781566" y="3707321"/>
                  </a:lnTo>
                  <a:lnTo>
                    <a:pt x="3781566" y="3689814"/>
                  </a:lnTo>
                  <a:lnTo>
                    <a:pt x="3764520" y="3689814"/>
                  </a:lnTo>
                  <a:lnTo>
                    <a:pt x="3759913" y="3689660"/>
                  </a:lnTo>
                  <a:lnTo>
                    <a:pt x="3756457" y="3688432"/>
                  </a:lnTo>
                  <a:lnTo>
                    <a:pt x="3754153" y="3686128"/>
                  </a:lnTo>
                  <a:lnTo>
                    <a:pt x="3752100" y="3683781"/>
                  </a:lnTo>
                  <a:lnTo>
                    <a:pt x="3750929" y="3679601"/>
                  </a:lnTo>
                  <a:lnTo>
                    <a:pt x="3750929" y="3611492"/>
                  </a:lnTo>
                  <a:close/>
                </a:path>
                <a:path w="15786100" h="5746115">
                  <a:moveTo>
                    <a:pt x="3781566" y="3689353"/>
                  </a:moveTo>
                  <a:lnTo>
                    <a:pt x="3774809" y="3689660"/>
                  </a:lnTo>
                  <a:lnTo>
                    <a:pt x="3769127" y="3689814"/>
                  </a:lnTo>
                  <a:lnTo>
                    <a:pt x="3781566" y="3689814"/>
                  </a:lnTo>
                  <a:lnTo>
                    <a:pt x="3781566" y="3689353"/>
                  </a:lnTo>
                  <a:close/>
                </a:path>
                <a:path w="15786100" h="5746115">
                  <a:moveTo>
                    <a:pt x="3781566" y="3592141"/>
                  </a:moveTo>
                  <a:lnTo>
                    <a:pt x="3708082" y="3592141"/>
                  </a:lnTo>
                  <a:lnTo>
                    <a:pt x="3708082" y="3611492"/>
                  </a:lnTo>
                  <a:lnTo>
                    <a:pt x="3781566" y="3611492"/>
                  </a:lnTo>
                  <a:lnTo>
                    <a:pt x="3781566" y="3592141"/>
                  </a:lnTo>
                  <a:close/>
                </a:path>
                <a:path w="15786100" h="5746115">
                  <a:moveTo>
                    <a:pt x="3750929" y="3559891"/>
                  </a:moveTo>
                  <a:lnTo>
                    <a:pt x="3730887" y="3565880"/>
                  </a:lnTo>
                  <a:lnTo>
                    <a:pt x="3730887" y="3592141"/>
                  </a:lnTo>
                  <a:lnTo>
                    <a:pt x="3750929" y="3592141"/>
                  </a:lnTo>
                  <a:lnTo>
                    <a:pt x="3750929" y="3559891"/>
                  </a:lnTo>
                  <a:close/>
                </a:path>
                <a:path w="15786100" h="5746115">
                  <a:moveTo>
                    <a:pt x="3819115" y="3544227"/>
                  </a:moveTo>
                  <a:lnTo>
                    <a:pt x="3811590" y="3544227"/>
                  </a:lnTo>
                  <a:lnTo>
                    <a:pt x="3808365" y="3545609"/>
                  </a:lnTo>
                  <a:lnTo>
                    <a:pt x="3805754" y="3548373"/>
                  </a:lnTo>
                  <a:lnTo>
                    <a:pt x="3803143" y="3550984"/>
                  </a:lnTo>
                  <a:lnTo>
                    <a:pt x="3801838" y="3554132"/>
                  </a:lnTo>
                  <a:lnTo>
                    <a:pt x="3801838" y="3561504"/>
                  </a:lnTo>
                  <a:lnTo>
                    <a:pt x="3803143" y="3564652"/>
                  </a:lnTo>
                  <a:lnTo>
                    <a:pt x="3808365" y="3569873"/>
                  </a:lnTo>
                  <a:lnTo>
                    <a:pt x="3811590" y="3571179"/>
                  </a:lnTo>
                  <a:lnTo>
                    <a:pt x="3819115" y="3571179"/>
                  </a:lnTo>
                  <a:lnTo>
                    <a:pt x="3822263" y="3569873"/>
                  </a:lnTo>
                  <a:lnTo>
                    <a:pt x="3827485" y="3564652"/>
                  </a:lnTo>
                  <a:lnTo>
                    <a:pt x="3828790" y="3561504"/>
                  </a:lnTo>
                  <a:lnTo>
                    <a:pt x="3828790" y="3554132"/>
                  </a:lnTo>
                  <a:lnTo>
                    <a:pt x="3827485" y="3550984"/>
                  </a:lnTo>
                  <a:lnTo>
                    <a:pt x="3824874" y="3548373"/>
                  </a:lnTo>
                  <a:lnTo>
                    <a:pt x="3822263" y="3545609"/>
                  </a:lnTo>
                  <a:lnTo>
                    <a:pt x="3819115" y="3544227"/>
                  </a:lnTo>
                  <a:close/>
                </a:path>
                <a:path w="15786100" h="5746115">
                  <a:moveTo>
                    <a:pt x="3825335" y="3592141"/>
                  </a:moveTo>
                  <a:lnTo>
                    <a:pt x="3805293" y="3592141"/>
                  </a:lnTo>
                  <a:lnTo>
                    <a:pt x="3805293" y="3707321"/>
                  </a:lnTo>
                  <a:lnTo>
                    <a:pt x="3825335" y="3707321"/>
                  </a:lnTo>
                  <a:lnTo>
                    <a:pt x="3825335" y="3592141"/>
                  </a:lnTo>
                  <a:close/>
                </a:path>
                <a:path w="15786100" h="5746115">
                  <a:moveTo>
                    <a:pt x="3864202" y="3592141"/>
                  </a:moveTo>
                  <a:lnTo>
                    <a:pt x="3842549" y="3592141"/>
                  </a:lnTo>
                  <a:lnTo>
                    <a:pt x="3888620" y="3707321"/>
                  </a:lnTo>
                  <a:lnTo>
                    <a:pt x="3912117" y="3707321"/>
                  </a:lnTo>
                  <a:lnTo>
                    <a:pt x="3920687" y="3685898"/>
                  </a:lnTo>
                  <a:lnTo>
                    <a:pt x="3900369" y="3685898"/>
                  </a:lnTo>
                  <a:lnTo>
                    <a:pt x="3864202" y="3592141"/>
                  </a:lnTo>
                  <a:close/>
                </a:path>
                <a:path w="15786100" h="5746115">
                  <a:moveTo>
                    <a:pt x="3958189" y="3592141"/>
                  </a:moveTo>
                  <a:lnTo>
                    <a:pt x="3936535" y="3592141"/>
                  </a:lnTo>
                  <a:lnTo>
                    <a:pt x="3900369" y="3685898"/>
                  </a:lnTo>
                  <a:lnTo>
                    <a:pt x="3920687" y="3685898"/>
                  </a:lnTo>
                  <a:lnTo>
                    <a:pt x="3958189" y="3592141"/>
                  </a:lnTo>
                  <a:close/>
                </a:path>
                <a:path w="15786100" h="5746115">
                  <a:moveTo>
                    <a:pt x="4024543" y="3589147"/>
                  </a:moveTo>
                  <a:lnTo>
                    <a:pt x="4011293" y="3590270"/>
                  </a:lnTo>
                  <a:lnTo>
                    <a:pt x="4011648" y="3590270"/>
                  </a:lnTo>
                  <a:lnTo>
                    <a:pt x="4000298" y="3593466"/>
                  </a:lnTo>
                  <a:lnTo>
                    <a:pt x="3968393" y="3625889"/>
                  </a:lnTo>
                  <a:lnTo>
                    <a:pt x="3964189" y="3649731"/>
                  </a:lnTo>
                  <a:lnTo>
                    <a:pt x="3965255" y="3662300"/>
                  </a:lnTo>
                  <a:lnTo>
                    <a:pt x="3990508" y="3700727"/>
                  </a:lnTo>
                  <a:lnTo>
                    <a:pt x="4025925" y="3710316"/>
                  </a:lnTo>
                  <a:lnTo>
                    <a:pt x="4041792" y="3708689"/>
                  </a:lnTo>
                  <a:lnTo>
                    <a:pt x="4055527" y="3703808"/>
                  </a:lnTo>
                  <a:lnTo>
                    <a:pt x="4067131" y="3695674"/>
                  </a:lnTo>
                  <a:lnTo>
                    <a:pt x="4070664" y="3691426"/>
                  </a:lnTo>
                  <a:lnTo>
                    <a:pt x="4026386" y="3691426"/>
                  </a:lnTo>
                  <a:lnTo>
                    <a:pt x="4018525" y="3690894"/>
                  </a:lnTo>
                  <a:lnTo>
                    <a:pt x="3986692" y="3666231"/>
                  </a:lnTo>
                  <a:lnTo>
                    <a:pt x="3984691" y="3658946"/>
                  </a:lnTo>
                  <a:lnTo>
                    <a:pt x="4081212" y="3658946"/>
                  </a:lnTo>
                  <a:lnTo>
                    <a:pt x="4081672" y="3655874"/>
                  </a:lnTo>
                  <a:lnTo>
                    <a:pt x="4081903" y="3652879"/>
                  </a:lnTo>
                  <a:lnTo>
                    <a:pt x="4081884" y="3649731"/>
                  </a:lnTo>
                  <a:lnTo>
                    <a:pt x="4081193" y="3641438"/>
                  </a:lnTo>
                  <a:lnTo>
                    <a:pt x="3984691" y="3641438"/>
                  </a:lnTo>
                  <a:lnTo>
                    <a:pt x="3986462" y="3634225"/>
                  </a:lnTo>
                  <a:lnTo>
                    <a:pt x="4016826" y="3608612"/>
                  </a:lnTo>
                  <a:lnTo>
                    <a:pt x="4024543" y="3608036"/>
                  </a:lnTo>
                  <a:lnTo>
                    <a:pt x="4066475" y="3608036"/>
                  </a:lnTo>
                  <a:lnTo>
                    <a:pt x="4065778" y="3607115"/>
                  </a:lnTo>
                  <a:lnTo>
                    <a:pt x="4057240" y="3599254"/>
                  </a:lnTo>
                  <a:lnTo>
                    <a:pt x="4047522" y="3593639"/>
                  </a:lnTo>
                  <a:lnTo>
                    <a:pt x="4036623" y="3590270"/>
                  </a:lnTo>
                  <a:lnTo>
                    <a:pt x="4024543" y="3589147"/>
                  </a:lnTo>
                  <a:close/>
                </a:path>
                <a:path w="15786100" h="5746115">
                  <a:moveTo>
                    <a:pt x="4059558" y="3674610"/>
                  </a:moveTo>
                  <a:lnTo>
                    <a:pt x="4053597" y="3681967"/>
                  </a:lnTo>
                  <a:lnTo>
                    <a:pt x="4046082" y="3687222"/>
                  </a:lnTo>
                  <a:lnTo>
                    <a:pt x="4037012" y="3690375"/>
                  </a:lnTo>
                  <a:lnTo>
                    <a:pt x="4026386" y="3691426"/>
                  </a:lnTo>
                  <a:lnTo>
                    <a:pt x="4070664" y="3691426"/>
                  </a:lnTo>
                  <a:lnTo>
                    <a:pt x="4076605" y="3684285"/>
                  </a:lnTo>
                  <a:lnTo>
                    <a:pt x="4059558" y="3674610"/>
                  </a:lnTo>
                  <a:close/>
                </a:path>
                <a:path w="15786100" h="5746115">
                  <a:moveTo>
                    <a:pt x="4066475" y="3608036"/>
                  </a:moveTo>
                  <a:lnTo>
                    <a:pt x="4024543" y="3608036"/>
                  </a:lnTo>
                  <a:lnTo>
                    <a:pt x="4031781" y="3608612"/>
                  </a:lnTo>
                  <a:lnTo>
                    <a:pt x="4031408" y="3608612"/>
                  </a:lnTo>
                  <a:lnTo>
                    <a:pt x="4061631" y="3641438"/>
                  </a:lnTo>
                  <a:lnTo>
                    <a:pt x="4081193" y="3641438"/>
                  </a:lnTo>
                  <a:lnTo>
                    <a:pt x="4072201" y="3615609"/>
                  </a:lnTo>
                  <a:lnTo>
                    <a:pt x="4066475" y="3608036"/>
                  </a:lnTo>
                  <a:close/>
                </a:path>
                <a:path w="15786100" h="5746115">
                  <a:moveTo>
                    <a:pt x="4176352" y="3544227"/>
                  </a:moveTo>
                  <a:lnTo>
                    <a:pt x="4168827" y="3544227"/>
                  </a:lnTo>
                  <a:lnTo>
                    <a:pt x="4165602" y="3545609"/>
                  </a:lnTo>
                  <a:lnTo>
                    <a:pt x="4162991" y="3548373"/>
                  </a:lnTo>
                  <a:lnTo>
                    <a:pt x="4160381" y="3550984"/>
                  </a:lnTo>
                  <a:lnTo>
                    <a:pt x="4159075" y="3554132"/>
                  </a:lnTo>
                  <a:lnTo>
                    <a:pt x="4159075" y="3561504"/>
                  </a:lnTo>
                  <a:lnTo>
                    <a:pt x="4160381" y="3564652"/>
                  </a:lnTo>
                  <a:lnTo>
                    <a:pt x="4165602" y="3569873"/>
                  </a:lnTo>
                  <a:lnTo>
                    <a:pt x="4168827" y="3571179"/>
                  </a:lnTo>
                  <a:lnTo>
                    <a:pt x="4176352" y="3571179"/>
                  </a:lnTo>
                  <a:lnTo>
                    <a:pt x="4179500" y="3569873"/>
                  </a:lnTo>
                  <a:lnTo>
                    <a:pt x="4184722" y="3564652"/>
                  </a:lnTo>
                  <a:lnTo>
                    <a:pt x="4186027" y="3561504"/>
                  </a:lnTo>
                  <a:lnTo>
                    <a:pt x="4186027" y="3554132"/>
                  </a:lnTo>
                  <a:lnTo>
                    <a:pt x="4184722" y="3550984"/>
                  </a:lnTo>
                  <a:lnTo>
                    <a:pt x="4182111" y="3548373"/>
                  </a:lnTo>
                  <a:lnTo>
                    <a:pt x="4179500" y="3545609"/>
                  </a:lnTo>
                  <a:lnTo>
                    <a:pt x="4176352" y="3544227"/>
                  </a:lnTo>
                  <a:close/>
                </a:path>
                <a:path w="15786100" h="5746115">
                  <a:moveTo>
                    <a:pt x="4182572" y="3592141"/>
                  </a:moveTo>
                  <a:lnTo>
                    <a:pt x="4162530" y="3592141"/>
                  </a:lnTo>
                  <a:lnTo>
                    <a:pt x="4162530" y="3707321"/>
                  </a:lnTo>
                  <a:lnTo>
                    <a:pt x="4182572" y="3707321"/>
                  </a:lnTo>
                  <a:lnTo>
                    <a:pt x="4182572" y="3592141"/>
                  </a:lnTo>
                  <a:close/>
                </a:path>
                <a:path w="15786100" h="5746115">
                  <a:moveTo>
                    <a:pt x="4223058" y="3673458"/>
                  </a:moveTo>
                  <a:lnTo>
                    <a:pt x="4205780" y="3683364"/>
                  </a:lnTo>
                  <a:lnTo>
                    <a:pt x="4208746" y="3689166"/>
                  </a:lnTo>
                  <a:lnTo>
                    <a:pt x="4212576" y="3694363"/>
                  </a:lnTo>
                  <a:lnTo>
                    <a:pt x="4251622" y="3710316"/>
                  </a:lnTo>
                  <a:lnTo>
                    <a:pt x="4260635" y="3709726"/>
                  </a:lnTo>
                  <a:lnTo>
                    <a:pt x="4290639" y="3691426"/>
                  </a:lnTo>
                  <a:lnTo>
                    <a:pt x="4244558" y="3691426"/>
                  </a:lnTo>
                  <a:lnTo>
                    <a:pt x="4238708" y="3689871"/>
                  </a:lnTo>
                  <a:lnTo>
                    <a:pt x="4237473" y="3689166"/>
                  </a:lnTo>
                  <a:lnTo>
                    <a:pt x="4228356" y="3683364"/>
                  </a:lnTo>
                  <a:lnTo>
                    <a:pt x="4224900" y="3678987"/>
                  </a:lnTo>
                  <a:lnTo>
                    <a:pt x="4223058" y="3673458"/>
                  </a:lnTo>
                  <a:close/>
                </a:path>
                <a:path w="15786100" h="5746115">
                  <a:moveTo>
                    <a:pt x="4250701" y="3589147"/>
                  </a:moveTo>
                  <a:lnTo>
                    <a:pt x="4212806" y="3609821"/>
                  </a:lnTo>
                  <a:lnTo>
                    <a:pt x="4210719" y="3616099"/>
                  </a:lnTo>
                  <a:lnTo>
                    <a:pt x="4210647" y="3616315"/>
                  </a:lnTo>
                  <a:lnTo>
                    <a:pt x="4210020" y="3622549"/>
                  </a:lnTo>
                  <a:lnTo>
                    <a:pt x="4209981" y="3631302"/>
                  </a:lnTo>
                  <a:lnTo>
                    <a:pt x="4212154" y="3637445"/>
                  </a:lnTo>
                  <a:lnTo>
                    <a:pt x="4245325" y="3657026"/>
                  </a:lnTo>
                  <a:lnTo>
                    <a:pt x="4257918" y="3660251"/>
                  </a:lnTo>
                  <a:lnTo>
                    <a:pt x="4263294" y="3662401"/>
                  </a:lnTo>
                  <a:lnTo>
                    <a:pt x="4267747" y="3665165"/>
                  </a:lnTo>
                  <a:lnTo>
                    <a:pt x="4272201" y="3667776"/>
                  </a:lnTo>
                  <a:lnTo>
                    <a:pt x="4274427" y="3671308"/>
                  </a:lnTo>
                  <a:lnTo>
                    <a:pt x="4274427" y="3681137"/>
                  </a:lnTo>
                  <a:lnTo>
                    <a:pt x="4272278" y="3685130"/>
                  </a:lnTo>
                  <a:lnTo>
                    <a:pt x="4267977" y="3687741"/>
                  </a:lnTo>
                  <a:lnTo>
                    <a:pt x="4263677" y="3690198"/>
                  </a:lnTo>
                  <a:lnTo>
                    <a:pt x="4258226" y="3691426"/>
                  </a:lnTo>
                  <a:lnTo>
                    <a:pt x="4290639" y="3691426"/>
                  </a:lnTo>
                  <a:lnTo>
                    <a:pt x="4291647" y="3689871"/>
                  </a:lnTo>
                  <a:lnTo>
                    <a:pt x="4293882" y="3683364"/>
                  </a:lnTo>
                  <a:lnTo>
                    <a:pt x="4293936" y="3683205"/>
                  </a:lnTo>
                  <a:lnTo>
                    <a:pt x="4294699" y="3675762"/>
                  </a:lnTo>
                  <a:lnTo>
                    <a:pt x="4294645" y="3667776"/>
                  </a:lnTo>
                  <a:lnTo>
                    <a:pt x="4292472" y="3661556"/>
                  </a:lnTo>
                  <a:lnTo>
                    <a:pt x="4288019" y="3656642"/>
                  </a:lnTo>
                  <a:lnTo>
                    <a:pt x="4283565" y="3651574"/>
                  </a:lnTo>
                  <a:lnTo>
                    <a:pt x="4278190" y="3648042"/>
                  </a:lnTo>
                  <a:lnTo>
                    <a:pt x="4271894" y="3646046"/>
                  </a:lnTo>
                  <a:lnTo>
                    <a:pt x="4265597" y="3643895"/>
                  </a:lnTo>
                  <a:lnTo>
                    <a:pt x="4259301" y="3642053"/>
                  </a:lnTo>
                  <a:lnTo>
                    <a:pt x="4253004" y="3640517"/>
                  </a:lnTo>
                  <a:lnTo>
                    <a:pt x="4246707" y="3638827"/>
                  </a:lnTo>
                  <a:lnTo>
                    <a:pt x="4241332" y="3636678"/>
                  </a:lnTo>
                  <a:lnTo>
                    <a:pt x="4236879" y="3634067"/>
                  </a:lnTo>
                  <a:lnTo>
                    <a:pt x="4232425" y="3631302"/>
                  </a:lnTo>
                  <a:lnTo>
                    <a:pt x="4230198" y="3627693"/>
                  </a:lnTo>
                  <a:lnTo>
                    <a:pt x="4230198" y="3618326"/>
                  </a:lnTo>
                  <a:lnTo>
                    <a:pt x="4232195" y="3614563"/>
                  </a:lnTo>
                  <a:lnTo>
                    <a:pt x="4236188" y="3611952"/>
                  </a:lnTo>
                  <a:lnTo>
                    <a:pt x="4240181" y="3609188"/>
                  </a:lnTo>
                  <a:lnTo>
                    <a:pt x="4245018" y="3607806"/>
                  </a:lnTo>
                  <a:lnTo>
                    <a:pt x="4289570" y="3607806"/>
                  </a:lnTo>
                  <a:lnTo>
                    <a:pt x="4288480" y="3605579"/>
                  </a:lnTo>
                  <a:lnTo>
                    <a:pt x="4257525" y="3589550"/>
                  </a:lnTo>
                  <a:lnTo>
                    <a:pt x="4250701" y="3589147"/>
                  </a:lnTo>
                  <a:close/>
                </a:path>
                <a:path w="15786100" h="5746115">
                  <a:moveTo>
                    <a:pt x="4289570" y="3607806"/>
                  </a:moveTo>
                  <a:lnTo>
                    <a:pt x="4250701" y="3607806"/>
                  </a:lnTo>
                  <a:lnTo>
                    <a:pt x="4259152" y="3608727"/>
                  </a:lnTo>
                  <a:lnTo>
                    <a:pt x="4266077" y="3611492"/>
                  </a:lnTo>
                  <a:lnTo>
                    <a:pt x="4271476" y="3616099"/>
                  </a:lnTo>
                  <a:lnTo>
                    <a:pt x="4275349" y="3622549"/>
                  </a:lnTo>
                  <a:lnTo>
                    <a:pt x="4292165" y="3613104"/>
                  </a:lnTo>
                  <a:lnTo>
                    <a:pt x="4289570" y="3607806"/>
                  </a:lnTo>
                  <a:close/>
                </a:path>
                <a:path w="15786100" h="5746115">
                  <a:moveTo>
                    <a:pt x="4408038" y="3611492"/>
                  </a:moveTo>
                  <a:lnTo>
                    <a:pt x="4387997" y="3611492"/>
                  </a:lnTo>
                  <a:lnTo>
                    <a:pt x="4387997" y="3673919"/>
                  </a:lnTo>
                  <a:lnTo>
                    <a:pt x="4415928" y="3708012"/>
                  </a:lnTo>
                  <a:lnTo>
                    <a:pt x="4426424" y="3708358"/>
                  </a:lnTo>
                  <a:lnTo>
                    <a:pt x="4438676" y="3707321"/>
                  </a:lnTo>
                  <a:lnTo>
                    <a:pt x="4438676" y="3689814"/>
                  </a:lnTo>
                  <a:lnTo>
                    <a:pt x="4421629" y="3689814"/>
                  </a:lnTo>
                  <a:lnTo>
                    <a:pt x="4417022" y="3689660"/>
                  </a:lnTo>
                  <a:lnTo>
                    <a:pt x="4413566" y="3688432"/>
                  </a:lnTo>
                  <a:lnTo>
                    <a:pt x="4411263" y="3686128"/>
                  </a:lnTo>
                  <a:lnTo>
                    <a:pt x="4409209" y="3683781"/>
                  </a:lnTo>
                  <a:lnTo>
                    <a:pt x="4408038" y="3679601"/>
                  </a:lnTo>
                  <a:lnTo>
                    <a:pt x="4408038" y="3611492"/>
                  </a:lnTo>
                  <a:close/>
                </a:path>
                <a:path w="15786100" h="5746115">
                  <a:moveTo>
                    <a:pt x="4438676" y="3689353"/>
                  </a:moveTo>
                  <a:lnTo>
                    <a:pt x="4431918" y="3689660"/>
                  </a:lnTo>
                  <a:lnTo>
                    <a:pt x="4426236" y="3689814"/>
                  </a:lnTo>
                  <a:lnTo>
                    <a:pt x="4438676" y="3689814"/>
                  </a:lnTo>
                  <a:lnTo>
                    <a:pt x="4438676" y="3689353"/>
                  </a:lnTo>
                  <a:close/>
                </a:path>
                <a:path w="15786100" h="5746115">
                  <a:moveTo>
                    <a:pt x="4438676" y="3592141"/>
                  </a:moveTo>
                  <a:lnTo>
                    <a:pt x="4365191" y="3592141"/>
                  </a:lnTo>
                  <a:lnTo>
                    <a:pt x="4365191" y="3611492"/>
                  </a:lnTo>
                  <a:lnTo>
                    <a:pt x="4438676" y="3611492"/>
                  </a:lnTo>
                  <a:lnTo>
                    <a:pt x="4438676" y="3592141"/>
                  </a:lnTo>
                  <a:close/>
                </a:path>
                <a:path w="15786100" h="5746115">
                  <a:moveTo>
                    <a:pt x="4408038" y="3559891"/>
                  </a:moveTo>
                  <a:lnTo>
                    <a:pt x="4387997" y="3565880"/>
                  </a:lnTo>
                  <a:lnTo>
                    <a:pt x="4387997" y="3592141"/>
                  </a:lnTo>
                  <a:lnTo>
                    <a:pt x="4408038" y="3592141"/>
                  </a:lnTo>
                  <a:lnTo>
                    <a:pt x="4408038" y="3559891"/>
                  </a:lnTo>
                  <a:close/>
                </a:path>
                <a:path w="15786100" h="5746115">
                  <a:moveTo>
                    <a:pt x="4482444" y="3546070"/>
                  </a:moveTo>
                  <a:lnTo>
                    <a:pt x="4462403" y="3546070"/>
                  </a:lnTo>
                  <a:lnTo>
                    <a:pt x="4462403" y="3707321"/>
                  </a:lnTo>
                  <a:lnTo>
                    <a:pt x="4482444" y="3707321"/>
                  </a:lnTo>
                  <a:lnTo>
                    <a:pt x="4482444" y="3646276"/>
                  </a:lnTo>
                  <a:lnTo>
                    <a:pt x="4483020" y="3637234"/>
                  </a:lnTo>
                  <a:lnTo>
                    <a:pt x="4508355" y="3608958"/>
                  </a:lnTo>
                  <a:lnTo>
                    <a:pt x="4507502" y="3608958"/>
                  </a:lnTo>
                  <a:lnTo>
                    <a:pt x="4510287" y="3608727"/>
                  </a:lnTo>
                  <a:lnTo>
                    <a:pt x="4482444" y="3608727"/>
                  </a:lnTo>
                  <a:lnTo>
                    <a:pt x="4482444" y="3546070"/>
                  </a:lnTo>
                  <a:close/>
                </a:path>
                <a:path w="15786100" h="5746115">
                  <a:moveTo>
                    <a:pt x="4557050" y="3608267"/>
                  </a:moveTo>
                  <a:lnTo>
                    <a:pt x="4524753" y="3608267"/>
                  </a:lnTo>
                  <a:lnTo>
                    <a:pt x="4531741" y="3610877"/>
                  </a:lnTo>
                  <a:lnTo>
                    <a:pt x="4536809" y="3616099"/>
                  </a:lnTo>
                  <a:lnTo>
                    <a:pt x="4541877" y="3621167"/>
                  </a:lnTo>
                  <a:lnTo>
                    <a:pt x="4544411" y="3628385"/>
                  </a:lnTo>
                  <a:lnTo>
                    <a:pt x="4544411" y="3707321"/>
                  </a:lnTo>
                  <a:lnTo>
                    <a:pt x="4564452" y="3707321"/>
                  </a:lnTo>
                  <a:lnTo>
                    <a:pt x="4564452" y="3636601"/>
                  </a:lnTo>
                  <a:lnTo>
                    <a:pt x="4563689" y="3626235"/>
                  </a:lnTo>
                  <a:lnTo>
                    <a:pt x="4561400" y="3617020"/>
                  </a:lnTo>
                  <a:lnTo>
                    <a:pt x="4557584" y="3608958"/>
                  </a:lnTo>
                  <a:lnTo>
                    <a:pt x="4557050" y="3608267"/>
                  </a:lnTo>
                  <a:close/>
                </a:path>
                <a:path w="15786100" h="5746115">
                  <a:moveTo>
                    <a:pt x="4519762" y="3589147"/>
                  </a:moveTo>
                  <a:lnTo>
                    <a:pt x="4508014" y="3590370"/>
                  </a:lnTo>
                  <a:lnTo>
                    <a:pt x="4497878" y="3594042"/>
                  </a:lnTo>
                  <a:lnTo>
                    <a:pt x="4489355" y="3600161"/>
                  </a:lnTo>
                  <a:lnTo>
                    <a:pt x="4482444" y="3608727"/>
                  </a:lnTo>
                  <a:lnTo>
                    <a:pt x="4510287" y="3608727"/>
                  </a:lnTo>
                  <a:lnTo>
                    <a:pt x="4515846" y="3608267"/>
                  </a:lnTo>
                  <a:lnTo>
                    <a:pt x="4557050" y="3608267"/>
                  </a:lnTo>
                  <a:lnTo>
                    <a:pt x="4552243" y="3602047"/>
                  </a:lnTo>
                  <a:lnTo>
                    <a:pt x="4545635" y="3596403"/>
                  </a:lnTo>
                  <a:lnTo>
                    <a:pt x="4538018" y="3592372"/>
                  </a:lnTo>
                  <a:lnTo>
                    <a:pt x="4529394" y="3589953"/>
                  </a:lnTo>
                  <a:lnTo>
                    <a:pt x="4519762" y="3589147"/>
                  </a:lnTo>
                  <a:close/>
                </a:path>
                <a:path w="15786100" h="5746115">
                  <a:moveTo>
                    <a:pt x="4646334" y="3589147"/>
                  </a:moveTo>
                  <a:lnTo>
                    <a:pt x="4633083" y="3590270"/>
                  </a:lnTo>
                  <a:lnTo>
                    <a:pt x="4633439" y="3590270"/>
                  </a:lnTo>
                  <a:lnTo>
                    <a:pt x="4622089" y="3593466"/>
                  </a:lnTo>
                  <a:lnTo>
                    <a:pt x="4590184" y="3625889"/>
                  </a:lnTo>
                  <a:lnTo>
                    <a:pt x="4585980" y="3649731"/>
                  </a:lnTo>
                  <a:lnTo>
                    <a:pt x="4587045" y="3662300"/>
                  </a:lnTo>
                  <a:lnTo>
                    <a:pt x="4612298" y="3700727"/>
                  </a:lnTo>
                  <a:lnTo>
                    <a:pt x="4647716" y="3710316"/>
                  </a:lnTo>
                  <a:lnTo>
                    <a:pt x="4663582" y="3708689"/>
                  </a:lnTo>
                  <a:lnTo>
                    <a:pt x="4677317" y="3703808"/>
                  </a:lnTo>
                  <a:lnTo>
                    <a:pt x="4688922" y="3695674"/>
                  </a:lnTo>
                  <a:lnTo>
                    <a:pt x="4692455" y="3691426"/>
                  </a:lnTo>
                  <a:lnTo>
                    <a:pt x="4648177" y="3691426"/>
                  </a:lnTo>
                  <a:lnTo>
                    <a:pt x="4640316" y="3690894"/>
                  </a:lnTo>
                  <a:lnTo>
                    <a:pt x="4608483" y="3666231"/>
                  </a:lnTo>
                  <a:lnTo>
                    <a:pt x="4606482" y="3658946"/>
                  </a:lnTo>
                  <a:lnTo>
                    <a:pt x="4703002" y="3658946"/>
                  </a:lnTo>
                  <a:lnTo>
                    <a:pt x="4703463" y="3655874"/>
                  </a:lnTo>
                  <a:lnTo>
                    <a:pt x="4703694" y="3652879"/>
                  </a:lnTo>
                  <a:lnTo>
                    <a:pt x="4703674" y="3649731"/>
                  </a:lnTo>
                  <a:lnTo>
                    <a:pt x="4702983" y="3641438"/>
                  </a:lnTo>
                  <a:lnTo>
                    <a:pt x="4606482" y="3641438"/>
                  </a:lnTo>
                  <a:lnTo>
                    <a:pt x="4608253" y="3634225"/>
                  </a:lnTo>
                  <a:lnTo>
                    <a:pt x="4638617" y="3608612"/>
                  </a:lnTo>
                  <a:lnTo>
                    <a:pt x="4646334" y="3608036"/>
                  </a:lnTo>
                  <a:lnTo>
                    <a:pt x="4688265" y="3608036"/>
                  </a:lnTo>
                  <a:lnTo>
                    <a:pt x="4687568" y="3607115"/>
                  </a:lnTo>
                  <a:lnTo>
                    <a:pt x="4679031" y="3599254"/>
                  </a:lnTo>
                  <a:lnTo>
                    <a:pt x="4669312" y="3593639"/>
                  </a:lnTo>
                  <a:lnTo>
                    <a:pt x="4658413" y="3590270"/>
                  </a:lnTo>
                  <a:lnTo>
                    <a:pt x="4646334" y="3589147"/>
                  </a:lnTo>
                  <a:close/>
                </a:path>
                <a:path w="15786100" h="5746115">
                  <a:moveTo>
                    <a:pt x="4681349" y="3674610"/>
                  </a:moveTo>
                  <a:lnTo>
                    <a:pt x="4675388" y="3681967"/>
                  </a:lnTo>
                  <a:lnTo>
                    <a:pt x="4667873" y="3687222"/>
                  </a:lnTo>
                  <a:lnTo>
                    <a:pt x="4658802" y="3690375"/>
                  </a:lnTo>
                  <a:lnTo>
                    <a:pt x="4648177" y="3691426"/>
                  </a:lnTo>
                  <a:lnTo>
                    <a:pt x="4692455" y="3691426"/>
                  </a:lnTo>
                  <a:lnTo>
                    <a:pt x="4698395" y="3684285"/>
                  </a:lnTo>
                  <a:lnTo>
                    <a:pt x="4681349" y="3674610"/>
                  </a:lnTo>
                  <a:close/>
                </a:path>
                <a:path w="15786100" h="5746115">
                  <a:moveTo>
                    <a:pt x="4688265" y="3608036"/>
                  </a:moveTo>
                  <a:lnTo>
                    <a:pt x="4646334" y="3608036"/>
                  </a:lnTo>
                  <a:lnTo>
                    <a:pt x="4653572" y="3608612"/>
                  </a:lnTo>
                  <a:lnTo>
                    <a:pt x="4653198" y="3608612"/>
                  </a:lnTo>
                  <a:lnTo>
                    <a:pt x="4683422" y="3641438"/>
                  </a:lnTo>
                  <a:lnTo>
                    <a:pt x="4702983" y="3641438"/>
                  </a:lnTo>
                  <a:lnTo>
                    <a:pt x="4693992" y="3615609"/>
                  </a:lnTo>
                  <a:lnTo>
                    <a:pt x="4688265" y="3608036"/>
                  </a:lnTo>
                  <a:close/>
                </a:path>
                <a:path w="15786100" h="5746115">
                  <a:moveTo>
                    <a:pt x="4794457" y="3673458"/>
                  </a:moveTo>
                  <a:lnTo>
                    <a:pt x="4777180" y="3683364"/>
                  </a:lnTo>
                  <a:lnTo>
                    <a:pt x="4780146" y="3689166"/>
                  </a:lnTo>
                  <a:lnTo>
                    <a:pt x="4783976" y="3694363"/>
                  </a:lnTo>
                  <a:lnTo>
                    <a:pt x="4823022" y="3710316"/>
                  </a:lnTo>
                  <a:lnTo>
                    <a:pt x="4832034" y="3709726"/>
                  </a:lnTo>
                  <a:lnTo>
                    <a:pt x="4862039" y="3691426"/>
                  </a:lnTo>
                  <a:lnTo>
                    <a:pt x="4815957" y="3691426"/>
                  </a:lnTo>
                  <a:lnTo>
                    <a:pt x="4810107" y="3689871"/>
                  </a:lnTo>
                  <a:lnTo>
                    <a:pt x="4808873" y="3689166"/>
                  </a:lnTo>
                  <a:lnTo>
                    <a:pt x="4799755" y="3683364"/>
                  </a:lnTo>
                  <a:lnTo>
                    <a:pt x="4796300" y="3678987"/>
                  </a:lnTo>
                  <a:lnTo>
                    <a:pt x="4794457" y="3673458"/>
                  </a:lnTo>
                  <a:close/>
                </a:path>
                <a:path w="15786100" h="5746115">
                  <a:moveTo>
                    <a:pt x="4822100" y="3589147"/>
                  </a:moveTo>
                  <a:lnTo>
                    <a:pt x="4784206" y="3609821"/>
                  </a:lnTo>
                  <a:lnTo>
                    <a:pt x="4782118" y="3616099"/>
                  </a:lnTo>
                  <a:lnTo>
                    <a:pt x="4782046" y="3616315"/>
                  </a:lnTo>
                  <a:lnTo>
                    <a:pt x="4781419" y="3622549"/>
                  </a:lnTo>
                  <a:lnTo>
                    <a:pt x="4781381" y="3631302"/>
                  </a:lnTo>
                  <a:lnTo>
                    <a:pt x="4783553" y="3637445"/>
                  </a:lnTo>
                  <a:lnTo>
                    <a:pt x="4816725" y="3657026"/>
                  </a:lnTo>
                  <a:lnTo>
                    <a:pt x="4829318" y="3660251"/>
                  </a:lnTo>
                  <a:lnTo>
                    <a:pt x="4834693" y="3662401"/>
                  </a:lnTo>
                  <a:lnTo>
                    <a:pt x="4839147" y="3665165"/>
                  </a:lnTo>
                  <a:lnTo>
                    <a:pt x="4843600" y="3667776"/>
                  </a:lnTo>
                  <a:lnTo>
                    <a:pt x="4845827" y="3671308"/>
                  </a:lnTo>
                  <a:lnTo>
                    <a:pt x="4845827" y="3681137"/>
                  </a:lnTo>
                  <a:lnTo>
                    <a:pt x="4843677" y="3685130"/>
                  </a:lnTo>
                  <a:lnTo>
                    <a:pt x="4839377" y="3687741"/>
                  </a:lnTo>
                  <a:lnTo>
                    <a:pt x="4835077" y="3690198"/>
                  </a:lnTo>
                  <a:lnTo>
                    <a:pt x="4829625" y="3691426"/>
                  </a:lnTo>
                  <a:lnTo>
                    <a:pt x="4862039" y="3691426"/>
                  </a:lnTo>
                  <a:lnTo>
                    <a:pt x="4863046" y="3689871"/>
                  </a:lnTo>
                  <a:lnTo>
                    <a:pt x="4865281" y="3683364"/>
                  </a:lnTo>
                  <a:lnTo>
                    <a:pt x="4865336" y="3683205"/>
                  </a:lnTo>
                  <a:lnTo>
                    <a:pt x="4866099" y="3675762"/>
                  </a:lnTo>
                  <a:lnTo>
                    <a:pt x="4866045" y="3667776"/>
                  </a:lnTo>
                  <a:lnTo>
                    <a:pt x="4863872" y="3661556"/>
                  </a:lnTo>
                  <a:lnTo>
                    <a:pt x="4859418" y="3656642"/>
                  </a:lnTo>
                  <a:lnTo>
                    <a:pt x="4854965" y="3651574"/>
                  </a:lnTo>
                  <a:lnTo>
                    <a:pt x="4849590" y="3648042"/>
                  </a:lnTo>
                  <a:lnTo>
                    <a:pt x="4843293" y="3646046"/>
                  </a:lnTo>
                  <a:lnTo>
                    <a:pt x="4836997" y="3643895"/>
                  </a:lnTo>
                  <a:lnTo>
                    <a:pt x="4830700" y="3642053"/>
                  </a:lnTo>
                  <a:lnTo>
                    <a:pt x="4824404" y="3640517"/>
                  </a:lnTo>
                  <a:lnTo>
                    <a:pt x="4818107" y="3638827"/>
                  </a:lnTo>
                  <a:lnTo>
                    <a:pt x="4812732" y="3636678"/>
                  </a:lnTo>
                  <a:lnTo>
                    <a:pt x="4808278" y="3634067"/>
                  </a:lnTo>
                  <a:lnTo>
                    <a:pt x="4803825" y="3631302"/>
                  </a:lnTo>
                  <a:lnTo>
                    <a:pt x="4801598" y="3627693"/>
                  </a:lnTo>
                  <a:lnTo>
                    <a:pt x="4801598" y="3618326"/>
                  </a:lnTo>
                  <a:lnTo>
                    <a:pt x="4803594" y="3614563"/>
                  </a:lnTo>
                  <a:lnTo>
                    <a:pt x="4807588" y="3611952"/>
                  </a:lnTo>
                  <a:lnTo>
                    <a:pt x="4811580" y="3609188"/>
                  </a:lnTo>
                  <a:lnTo>
                    <a:pt x="4816418" y="3607806"/>
                  </a:lnTo>
                  <a:lnTo>
                    <a:pt x="4860970" y="3607806"/>
                  </a:lnTo>
                  <a:lnTo>
                    <a:pt x="4859879" y="3605579"/>
                  </a:lnTo>
                  <a:lnTo>
                    <a:pt x="4828925" y="3589550"/>
                  </a:lnTo>
                  <a:lnTo>
                    <a:pt x="4822100" y="3589147"/>
                  </a:lnTo>
                  <a:close/>
                </a:path>
                <a:path w="15786100" h="5746115">
                  <a:moveTo>
                    <a:pt x="4860970" y="3607806"/>
                  </a:moveTo>
                  <a:lnTo>
                    <a:pt x="4822100" y="3607806"/>
                  </a:lnTo>
                  <a:lnTo>
                    <a:pt x="4830551" y="3608727"/>
                  </a:lnTo>
                  <a:lnTo>
                    <a:pt x="4837477" y="3611492"/>
                  </a:lnTo>
                  <a:lnTo>
                    <a:pt x="4842876" y="3616099"/>
                  </a:lnTo>
                  <a:lnTo>
                    <a:pt x="4846749" y="3622549"/>
                  </a:lnTo>
                  <a:lnTo>
                    <a:pt x="4863565" y="3613104"/>
                  </a:lnTo>
                  <a:lnTo>
                    <a:pt x="4860970" y="3607806"/>
                  </a:lnTo>
                  <a:close/>
                </a:path>
                <a:path w="15786100" h="5746115">
                  <a:moveTo>
                    <a:pt x="4906210" y="3592141"/>
                  </a:moveTo>
                  <a:lnTo>
                    <a:pt x="4886169" y="3592141"/>
                  </a:lnTo>
                  <a:lnTo>
                    <a:pt x="4886169" y="3662862"/>
                  </a:lnTo>
                  <a:lnTo>
                    <a:pt x="4904986" y="3703189"/>
                  </a:lnTo>
                  <a:lnTo>
                    <a:pt x="4930858" y="3710316"/>
                  </a:lnTo>
                  <a:lnTo>
                    <a:pt x="4942607" y="3709092"/>
                  </a:lnTo>
                  <a:lnTo>
                    <a:pt x="4952743" y="3705421"/>
                  </a:lnTo>
                  <a:lnTo>
                    <a:pt x="4961266" y="3699302"/>
                  </a:lnTo>
                  <a:lnTo>
                    <a:pt x="4967805" y="3691196"/>
                  </a:lnTo>
                  <a:lnTo>
                    <a:pt x="4925867" y="3691196"/>
                  </a:lnTo>
                  <a:lnTo>
                    <a:pt x="4918880" y="3688662"/>
                  </a:lnTo>
                  <a:lnTo>
                    <a:pt x="4913812" y="3683594"/>
                  </a:lnTo>
                  <a:lnTo>
                    <a:pt x="4908744" y="3678373"/>
                  </a:lnTo>
                  <a:lnTo>
                    <a:pt x="4906210" y="3671078"/>
                  </a:lnTo>
                  <a:lnTo>
                    <a:pt x="4906210" y="3592141"/>
                  </a:lnTo>
                  <a:close/>
                </a:path>
                <a:path w="15786100" h="5746115">
                  <a:moveTo>
                    <a:pt x="4988218" y="3592141"/>
                  </a:moveTo>
                  <a:lnTo>
                    <a:pt x="4968177" y="3592141"/>
                  </a:lnTo>
                  <a:lnTo>
                    <a:pt x="4968177" y="3653187"/>
                  </a:lnTo>
                  <a:lnTo>
                    <a:pt x="4967601" y="3662243"/>
                  </a:lnTo>
                  <a:lnTo>
                    <a:pt x="4941474" y="3690735"/>
                  </a:lnTo>
                  <a:lnTo>
                    <a:pt x="4968177" y="3690735"/>
                  </a:lnTo>
                  <a:lnTo>
                    <a:pt x="4968177" y="3707321"/>
                  </a:lnTo>
                  <a:lnTo>
                    <a:pt x="4988218" y="3707321"/>
                  </a:lnTo>
                  <a:lnTo>
                    <a:pt x="4988218" y="3592141"/>
                  </a:lnTo>
                  <a:close/>
                </a:path>
                <a:path w="15786100" h="5746115">
                  <a:moveTo>
                    <a:pt x="4968177" y="3690735"/>
                  </a:moveTo>
                  <a:lnTo>
                    <a:pt x="4940477" y="3690735"/>
                  </a:lnTo>
                  <a:lnTo>
                    <a:pt x="4934775" y="3691196"/>
                  </a:lnTo>
                  <a:lnTo>
                    <a:pt x="4967805" y="3691196"/>
                  </a:lnTo>
                  <a:lnTo>
                    <a:pt x="4968177" y="3690735"/>
                  </a:lnTo>
                  <a:close/>
                </a:path>
                <a:path w="15786100" h="5746115">
                  <a:moveTo>
                    <a:pt x="5038771" y="3592141"/>
                  </a:moveTo>
                  <a:lnTo>
                    <a:pt x="5018730" y="3592141"/>
                  </a:lnTo>
                  <a:lnTo>
                    <a:pt x="5018730" y="3707321"/>
                  </a:lnTo>
                  <a:lnTo>
                    <a:pt x="5038771" y="3707321"/>
                  </a:lnTo>
                  <a:lnTo>
                    <a:pt x="5038771" y="3643281"/>
                  </a:lnTo>
                  <a:lnTo>
                    <a:pt x="5039251" y="3635679"/>
                  </a:lnTo>
                  <a:lnTo>
                    <a:pt x="5059811" y="3608267"/>
                  </a:lnTo>
                  <a:lnTo>
                    <a:pt x="5106630" y="3608267"/>
                  </a:lnTo>
                  <a:lnTo>
                    <a:pt x="5106139" y="3607575"/>
                  </a:lnTo>
                  <a:lnTo>
                    <a:pt x="5038771" y="3607575"/>
                  </a:lnTo>
                  <a:lnTo>
                    <a:pt x="5038771" y="3592141"/>
                  </a:lnTo>
                  <a:close/>
                </a:path>
                <a:path w="15786100" h="5746115">
                  <a:moveTo>
                    <a:pt x="5106630" y="3608267"/>
                  </a:moveTo>
                  <a:lnTo>
                    <a:pt x="5075782" y="3608267"/>
                  </a:lnTo>
                  <a:lnTo>
                    <a:pt x="5081695" y="3610724"/>
                  </a:lnTo>
                  <a:lnTo>
                    <a:pt x="5085995" y="3615638"/>
                  </a:lnTo>
                  <a:lnTo>
                    <a:pt x="5090448" y="3620552"/>
                  </a:lnTo>
                  <a:lnTo>
                    <a:pt x="5092675" y="3627463"/>
                  </a:lnTo>
                  <a:lnTo>
                    <a:pt x="5092675" y="3707321"/>
                  </a:lnTo>
                  <a:lnTo>
                    <a:pt x="5112717" y="3707321"/>
                  </a:lnTo>
                  <a:lnTo>
                    <a:pt x="5112717" y="3643281"/>
                  </a:lnTo>
                  <a:lnTo>
                    <a:pt x="5113152" y="3635679"/>
                  </a:lnTo>
                  <a:lnTo>
                    <a:pt x="5131360" y="3608727"/>
                  </a:lnTo>
                  <a:lnTo>
                    <a:pt x="5106957" y="3608727"/>
                  </a:lnTo>
                  <a:lnTo>
                    <a:pt x="5106630" y="3608267"/>
                  </a:lnTo>
                  <a:close/>
                </a:path>
                <a:path w="15786100" h="5746115">
                  <a:moveTo>
                    <a:pt x="5179438" y="3608267"/>
                  </a:moveTo>
                  <a:lnTo>
                    <a:pt x="5148729" y="3608267"/>
                  </a:lnTo>
                  <a:lnTo>
                    <a:pt x="5154872" y="3610724"/>
                  </a:lnTo>
                  <a:lnTo>
                    <a:pt x="5164087" y="3620552"/>
                  </a:lnTo>
                  <a:lnTo>
                    <a:pt x="5166390" y="3627463"/>
                  </a:lnTo>
                  <a:lnTo>
                    <a:pt x="5166390" y="3707321"/>
                  </a:lnTo>
                  <a:lnTo>
                    <a:pt x="5186431" y="3707321"/>
                  </a:lnTo>
                  <a:lnTo>
                    <a:pt x="5186387" y="3635075"/>
                  </a:lnTo>
                  <a:lnTo>
                    <a:pt x="5179694" y="3608598"/>
                  </a:lnTo>
                  <a:lnTo>
                    <a:pt x="5179438" y="3608267"/>
                  </a:lnTo>
                  <a:close/>
                </a:path>
                <a:path w="15786100" h="5746115">
                  <a:moveTo>
                    <a:pt x="5143124" y="3589147"/>
                  </a:moveTo>
                  <a:lnTo>
                    <a:pt x="5107059" y="3608598"/>
                  </a:lnTo>
                  <a:lnTo>
                    <a:pt x="5106957" y="3608727"/>
                  </a:lnTo>
                  <a:lnTo>
                    <a:pt x="5131360" y="3608727"/>
                  </a:lnTo>
                  <a:lnTo>
                    <a:pt x="5132451" y="3608267"/>
                  </a:lnTo>
                  <a:lnTo>
                    <a:pt x="5179438" y="3608267"/>
                  </a:lnTo>
                  <a:lnTo>
                    <a:pt x="5174453" y="3601817"/>
                  </a:lnTo>
                  <a:lnTo>
                    <a:pt x="5168003" y="3596274"/>
                  </a:lnTo>
                  <a:lnTo>
                    <a:pt x="5160631" y="3592314"/>
                  </a:lnTo>
                  <a:lnTo>
                    <a:pt x="5152338" y="3589939"/>
                  </a:lnTo>
                  <a:lnTo>
                    <a:pt x="5143124" y="3589147"/>
                  </a:lnTo>
                  <a:close/>
                </a:path>
                <a:path w="15786100" h="5746115">
                  <a:moveTo>
                    <a:pt x="5073095" y="3589147"/>
                  </a:moveTo>
                  <a:lnTo>
                    <a:pt x="5061821" y="3590370"/>
                  </a:lnTo>
                  <a:lnTo>
                    <a:pt x="5062291" y="3590370"/>
                  </a:lnTo>
                  <a:lnTo>
                    <a:pt x="5053226" y="3593754"/>
                  </a:lnTo>
                  <a:lnTo>
                    <a:pt x="5045322" y="3599513"/>
                  </a:lnTo>
                  <a:lnTo>
                    <a:pt x="5038771" y="3607575"/>
                  </a:lnTo>
                  <a:lnTo>
                    <a:pt x="5106139" y="3607575"/>
                  </a:lnTo>
                  <a:lnTo>
                    <a:pt x="5100867" y="3600161"/>
                  </a:lnTo>
                  <a:lnTo>
                    <a:pt x="5093194" y="3594042"/>
                  </a:lnTo>
                  <a:lnTo>
                    <a:pt x="5083936" y="3590370"/>
                  </a:lnTo>
                  <a:lnTo>
                    <a:pt x="5073095" y="3589147"/>
                  </a:lnTo>
                  <a:close/>
                </a:path>
                <a:path w="15786100" h="5746115">
                  <a:moveTo>
                    <a:pt x="5325945" y="3589147"/>
                  </a:moveTo>
                  <a:lnTo>
                    <a:pt x="5282868" y="3606654"/>
                  </a:lnTo>
                  <a:lnTo>
                    <a:pt x="5265360" y="3649731"/>
                  </a:lnTo>
                  <a:lnTo>
                    <a:pt x="5266454" y="3662012"/>
                  </a:lnTo>
                  <a:lnTo>
                    <a:pt x="5292212" y="3700468"/>
                  </a:lnTo>
                  <a:lnTo>
                    <a:pt x="5325945" y="3710316"/>
                  </a:lnTo>
                  <a:lnTo>
                    <a:pt x="5338139" y="3709222"/>
                  </a:lnTo>
                  <a:lnTo>
                    <a:pt x="5349384" y="3705939"/>
                  </a:lnTo>
                  <a:lnTo>
                    <a:pt x="5359678" y="3700468"/>
                  </a:lnTo>
                  <a:lnTo>
                    <a:pt x="5369022" y="3692809"/>
                  </a:lnTo>
                  <a:lnTo>
                    <a:pt x="5370760" y="3690735"/>
                  </a:lnTo>
                  <a:lnTo>
                    <a:pt x="5325945" y="3690735"/>
                  </a:lnTo>
                  <a:lnTo>
                    <a:pt x="5317753" y="3690001"/>
                  </a:lnTo>
                  <a:lnTo>
                    <a:pt x="5286136" y="3658125"/>
                  </a:lnTo>
                  <a:lnTo>
                    <a:pt x="5285402" y="3649731"/>
                  </a:lnTo>
                  <a:lnTo>
                    <a:pt x="5286136" y="3641338"/>
                  </a:lnTo>
                  <a:lnTo>
                    <a:pt x="5310223" y="3611664"/>
                  </a:lnTo>
                  <a:lnTo>
                    <a:pt x="5325945" y="3608727"/>
                  </a:lnTo>
                  <a:lnTo>
                    <a:pt x="5370760" y="3608727"/>
                  </a:lnTo>
                  <a:lnTo>
                    <a:pt x="5369022" y="3606654"/>
                  </a:lnTo>
                  <a:lnTo>
                    <a:pt x="5359678" y="3598995"/>
                  </a:lnTo>
                  <a:lnTo>
                    <a:pt x="5349384" y="3593523"/>
                  </a:lnTo>
                  <a:lnTo>
                    <a:pt x="5338139" y="3590241"/>
                  </a:lnTo>
                  <a:lnTo>
                    <a:pt x="5325945" y="3589147"/>
                  </a:lnTo>
                  <a:close/>
                </a:path>
                <a:path w="15786100" h="5746115">
                  <a:moveTo>
                    <a:pt x="5370760" y="3608727"/>
                  </a:moveTo>
                  <a:lnTo>
                    <a:pt x="5325945" y="3608727"/>
                  </a:lnTo>
                  <a:lnTo>
                    <a:pt x="5334238" y="3609461"/>
                  </a:lnTo>
                  <a:lnTo>
                    <a:pt x="5341840" y="3611664"/>
                  </a:lnTo>
                  <a:lnTo>
                    <a:pt x="5365984" y="3641338"/>
                  </a:lnTo>
                  <a:lnTo>
                    <a:pt x="5366718" y="3649731"/>
                  </a:lnTo>
                  <a:lnTo>
                    <a:pt x="5365984" y="3658125"/>
                  </a:lnTo>
                  <a:lnTo>
                    <a:pt x="5341840" y="3687798"/>
                  </a:lnTo>
                  <a:lnTo>
                    <a:pt x="5325945" y="3690735"/>
                  </a:lnTo>
                  <a:lnTo>
                    <a:pt x="5370760" y="3690735"/>
                  </a:lnTo>
                  <a:lnTo>
                    <a:pt x="5376782" y="3683551"/>
                  </a:lnTo>
                  <a:lnTo>
                    <a:pt x="5382325" y="3673285"/>
                  </a:lnTo>
                  <a:lnTo>
                    <a:pt x="5385651" y="3662012"/>
                  </a:lnTo>
                  <a:lnTo>
                    <a:pt x="5386760" y="3649731"/>
                  </a:lnTo>
                  <a:lnTo>
                    <a:pt x="5385651" y="3637450"/>
                  </a:lnTo>
                  <a:lnTo>
                    <a:pt x="5382325" y="3626177"/>
                  </a:lnTo>
                  <a:lnTo>
                    <a:pt x="5376782" y="3615912"/>
                  </a:lnTo>
                  <a:lnTo>
                    <a:pt x="5370760" y="3608727"/>
                  </a:lnTo>
                  <a:close/>
                </a:path>
                <a:path w="15786100" h="5746115">
                  <a:moveTo>
                    <a:pt x="5434907" y="3611492"/>
                  </a:moveTo>
                  <a:lnTo>
                    <a:pt x="5414866" y="3611492"/>
                  </a:lnTo>
                  <a:lnTo>
                    <a:pt x="5414866" y="3707321"/>
                  </a:lnTo>
                  <a:lnTo>
                    <a:pt x="5434907" y="3707321"/>
                  </a:lnTo>
                  <a:lnTo>
                    <a:pt x="5434907" y="3611492"/>
                  </a:lnTo>
                  <a:close/>
                </a:path>
                <a:path w="15786100" h="5746115">
                  <a:moveTo>
                    <a:pt x="5465314" y="3592141"/>
                  </a:moveTo>
                  <a:lnTo>
                    <a:pt x="5396437" y="3592141"/>
                  </a:lnTo>
                  <a:lnTo>
                    <a:pt x="5396437" y="3611492"/>
                  </a:lnTo>
                  <a:lnTo>
                    <a:pt x="5465314" y="3611492"/>
                  </a:lnTo>
                  <a:lnTo>
                    <a:pt x="5465314" y="3592141"/>
                  </a:lnTo>
                  <a:close/>
                </a:path>
                <a:path w="15786100" h="5746115">
                  <a:moveTo>
                    <a:pt x="5465314" y="3543118"/>
                  </a:moveTo>
                  <a:lnTo>
                    <a:pt x="5453811" y="3543118"/>
                  </a:lnTo>
                  <a:lnTo>
                    <a:pt x="5443718" y="3544860"/>
                  </a:lnTo>
                  <a:lnTo>
                    <a:pt x="5415672" y="3577758"/>
                  </a:lnTo>
                  <a:lnTo>
                    <a:pt x="5414866" y="3588686"/>
                  </a:lnTo>
                  <a:lnTo>
                    <a:pt x="5414866" y="3592141"/>
                  </a:lnTo>
                  <a:lnTo>
                    <a:pt x="5434907" y="3592141"/>
                  </a:lnTo>
                  <a:lnTo>
                    <a:pt x="5434907" y="3588686"/>
                  </a:lnTo>
                  <a:lnTo>
                    <a:pt x="5436807" y="3576247"/>
                  </a:lnTo>
                  <a:lnTo>
                    <a:pt x="5442509" y="3567723"/>
                  </a:lnTo>
                  <a:lnTo>
                    <a:pt x="5452011" y="3563116"/>
                  </a:lnTo>
                  <a:lnTo>
                    <a:pt x="5465314" y="3562425"/>
                  </a:lnTo>
                  <a:lnTo>
                    <a:pt x="5465314" y="3543118"/>
                  </a:lnTo>
                  <a:close/>
                </a:path>
                <a:path w="15786100" h="5746115">
                  <a:moveTo>
                    <a:pt x="5570184" y="3611492"/>
                  </a:moveTo>
                  <a:lnTo>
                    <a:pt x="5550142" y="3611492"/>
                  </a:lnTo>
                  <a:lnTo>
                    <a:pt x="5550142" y="3673919"/>
                  </a:lnTo>
                  <a:lnTo>
                    <a:pt x="5578073" y="3708012"/>
                  </a:lnTo>
                  <a:lnTo>
                    <a:pt x="5588569" y="3708358"/>
                  </a:lnTo>
                  <a:lnTo>
                    <a:pt x="5600821" y="3707321"/>
                  </a:lnTo>
                  <a:lnTo>
                    <a:pt x="5600821" y="3689814"/>
                  </a:lnTo>
                  <a:lnTo>
                    <a:pt x="5583774" y="3689814"/>
                  </a:lnTo>
                  <a:lnTo>
                    <a:pt x="5579167" y="3689660"/>
                  </a:lnTo>
                  <a:lnTo>
                    <a:pt x="5575712" y="3688432"/>
                  </a:lnTo>
                  <a:lnTo>
                    <a:pt x="5573408" y="3686128"/>
                  </a:lnTo>
                  <a:lnTo>
                    <a:pt x="5571355" y="3683781"/>
                  </a:lnTo>
                  <a:lnTo>
                    <a:pt x="5570184" y="3679601"/>
                  </a:lnTo>
                  <a:lnTo>
                    <a:pt x="5570184" y="3611492"/>
                  </a:lnTo>
                  <a:close/>
                </a:path>
                <a:path w="15786100" h="5746115">
                  <a:moveTo>
                    <a:pt x="5600821" y="3689353"/>
                  </a:moveTo>
                  <a:lnTo>
                    <a:pt x="5594064" y="3689660"/>
                  </a:lnTo>
                  <a:lnTo>
                    <a:pt x="5588382" y="3689814"/>
                  </a:lnTo>
                  <a:lnTo>
                    <a:pt x="5600821" y="3689814"/>
                  </a:lnTo>
                  <a:lnTo>
                    <a:pt x="5600821" y="3689353"/>
                  </a:lnTo>
                  <a:close/>
                </a:path>
                <a:path w="15786100" h="5746115">
                  <a:moveTo>
                    <a:pt x="5600821" y="3592141"/>
                  </a:moveTo>
                  <a:lnTo>
                    <a:pt x="5527337" y="3592141"/>
                  </a:lnTo>
                  <a:lnTo>
                    <a:pt x="5527337" y="3611492"/>
                  </a:lnTo>
                  <a:lnTo>
                    <a:pt x="5600821" y="3611492"/>
                  </a:lnTo>
                  <a:lnTo>
                    <a:pt x="5600821" y="3592141"/>
                  </a:lnTo>
                  <a:close/>
                </a:path>
                <a:path w="15786100" h="5746115">
                  <a:moveTo>
                    <a:pt x="5570184" y="3559891"/>
                  </a:moveTo>
                  <a:lnTo>
                    <a:pt x="5550142" y="3565880"/>
                  </a:lnTo>
                  <a:lnTo>
                    <a:pt x="5550142" y="3592141"/>
                  </a:lnTo>
                  <a:lnTo>
                    <a:pt x="5570184" y="3592141"/>
                  </a:lnTo>
                  <a:lnTo>
                    <a:pt x="5570184" y="3559891"/>
                  </a:lnTo>
                  <a:close/>
                </a:path>
                <a:path w="15786100" h="5746115">
                  <a:moveTo>
                    <a:pt x="5644590" y="3546070"/>
                  </a:moveTo>
                  <a:lnTo>
                    <a:pt x="5624549" y="3546070"/>
                  </a:lnTo>
                  <a:lnTo>
                    <a:pt x="5624549" y="3707321"/>
                  </a:lnTo>
                  <a:lnTo>
                    <a:pt x="5644590" y="3707321"/>
                  </a:lnTo>
                  <a:lnTo>
                    <a:pt x="5644590" y="3646276"/>
                  </a:lnTo>
                  <a:lnTo>
                    <a:pt x="5645166" y="3637234"/>
                  </a:lnTo>
                  <a:lnTo>
                    <a:pt x="5670500" y="3608958"/>
                  </a:lnTo>
                  <a:lnTo>
                    <a:pt x="5669647" y="3608958"/>
                  </a:lnTo>
                  <a:lnTo>
                    <a:pt x="5672432" y="3608727"/>
                  </a:lnTo>
                  <a:lnTo>
                    <a:pt x="5644590" y="3608727"/>
                  </a:lnTo>
                  <a:lnTo>
                    <a:pt x="5644590" y="3546070"/>
                  </a:lnTo>
                  <a:close/>
                </a:path>
                <a:path w="15786100" h="5746115">
                  <a:moveTo>
                    <a:pt x="5719196" y="3608267"/>
                  </a:moveTo>
                  <a:lnTo>
                    <a:pt x="5686899" y="3608267"/>
                  </a:lnTo>
                  <a:lnTo>
                    <a:pt x="5693886" y="3610877"/>
                  </a:lnTo>
                  <a:lnTo>
                    <a:pt x="5698954" y="3616099"/>
                  </a:lnTo>
                  <a:lnTo>
                    <a:pt x="5704022" y="3621167"/>
                  </a:lnTo>
                  <a:lnTo>
                    <a:pt x="5706556" y="3628385"/>
                  </a:lnTo>
                  <a:lnTo>
                    <a:pt x="5706556" y="3707321"/>
                  </a:lnTo>
                  <a:lnTo>
                    <a:pt x="5726598" y="3707321"/>
                  </a:lnTo>
                  <a:lnTo>
                    <a:pt x="5726598" y="3636601"/>
                  </a:lnTo>
                  <a:lnTo>
                    <a:pt x="5725834" y="3626235"/>
                  </a:lnTo>
                  <a:lnTo>
                    <a:pt x="5723545" y="3617020"/>
                  </a:lnTo>
                  <a:lnTo>
                    <a:pt x="5719730" y="3608958"/>
                  </a:lnTo>
                  <a:lnTo>
                    <a:pt x="5719196" y="3608267"/>
                  </a:lnTo>
                  <a:close/>
                </a:path>
                <a:path w="15786100" h="5746115">
                  <a:moveTo>
                    <a:pt x="5681908" y="3589147"/>
                  </a:moveTo>
                  <a:lnTo>
                    <a:pt x="5670159" y="3590370"/>
                  </a:lnTo>
                  <a:lnTo>
                    <a:pt x="5660023" y="3594042"/>
                  </a:lnTo>
                  <a:lnTo>
                    <a:pt x="5651500" y="3600161"/>
                  </a:lnTo>
                  <a:lnTo>
                    <a:pt x="5644590" y="3608727"/>
                  </a:lnTo>
                  <a:lnTo>
                    <a:pt x="5672432" y="3608727"/>
                  </a:lnTo>
                  <a:lnTo>
                    <a:pt x="5677992" y="3608267"/>
                  </a:lnTo>
                  <a:lnTo>
                    <a:pt x="5719196" y="3608267"/>
                  </a:lnTo>
                  <a:lnTo>
                    <a:pt x="5714388" y="3602047"/>
                  </a:lnTo>
                  <a:lnTo>
                    <a:pt x="5707780" y="3596403"/>
                  </a:lnTo>
                  <a:lnTo>
                    <a:pt x="5700164" y="3592372"/>
                  </a:lnTo>
                  <a:lnTo>
                    <a:pt x="5691540" y="3589953"/>
                  </a:lnTo>
                  <a:lnTo>
                    <a:pt x="5681908" y="3589147"/>
                  </a:lnTo>
                  <a:close/>
                </a:path>
                <a:path w="15786100" h="5746115">
                  <a:moveTo>
                    <a:pt x="5808479" y="3589147"/>
                  </a:moveTo>
                  <a:lnTo>
                    <a:pt x="5795228" y="3590270"/>
                  </a:lnTo>
                  <a:lnTo>
                    <a:pt x="5795584" y="3590270"/>
                  </a:lnTo>
                  <a:lnTo>
                    <a:pt x="5784234" y="3593466"/>
                  </a:lnTo>
                  <a:lnTo>
                    <a:pt x="5752329" y="3625889"/>
                  </a:lnTo>
                  <a:lnTo>
                    <a:pt x="5748125" y="3649731"/>
                  </a:lnTo>
                  <a:lnTo>
                    <a:pt x="5749191" y="3662300"/>
                  </a:lnTo>
                  <a:lnTo>
                    <a:pt x="5774444" y="3700727"/>
                  </a:lnTo>
                  <a:lnTo>
                    <a:pt x="5809862" y="3710316"/>
                  </a:lnTo>
                  <a:lnTo>
                    <a:pt x="5825728" y="3708689"/>
                  </a:lnTo>
                  <a:lnTo>
                    <a:pt x="5839463" y="3703808"/>
                  </a:lnTo>
                  <a:lnTo>
                    <a:pt x="5851067" y="3695674"/>
                  </a:lnTo>
                  <a:lnTo>
                    <a:pt x="5854601" y="3691426"/>
                  </a:lnTo>
                  <a:lnTo>
                    <a:pt x="5810322" y="3691426"/>
                  </a:lnTo>
                  <a:lnTo>
                    <a:pt x="5802461" y="3690894"/>
                  </a:lnTo>
                  <a:lnTo>
                    <a:pt x="5770629" y="3666231"/>
                  </a:lnTo>
                  <a:lnTo>
                    <a:pt x="5768627" y="3658946"/>
                  </a:lnTo>
                  <a:lnTo>
                    <a:pt x="5865148" y="3658946"/>
                  </a:lnTo>
                  <a:lnTo>
                    <a:pt x="5865609" y="3655874"/>
                  </a:lnTo>
                  <a:lnTo>
                    <a:pt x="5865839" y="3652879"/>
                  </a:lnTo>
                  <a:lnTo>
                    <a:pt x="5865820" y="3649731"/>
                  </a:lnTo>
                  <a:lnTo>
                    <a:pt x="5865129" y="3641438"/>
                  </a:lnTo>
                  <a:lnTo>
                    <a:pt x="5768627" y="3641438"/>
                  </a:lnTo>
                  <a:lnTo>
                    <a:pt x="5770398" y="3634225"/>
                  </a:lnTo>
                  <a:lnTo>
                    <a:pt x="5800762" y="3608612"/>
                  </a:lnTo>
                  <a:lnTo>
                    <a:pt x="5808479" y="3608036"/>
                  </a:lnTo>
                  <a:lnTo>
                    <a:pt x="5850411" y="3608036"/>
                  </a:lnTo>
                  <a:lnTo>
                    <a:pt x="5849714" y="3607115"/>
                  </a:lnTo>
                  <a:lnTo>
                    <a:pt x="5841176" y="3599254"/>
                  </a:lnTo>
                  <a:lnTo>
                    <a:pt x="5831458" y="3593639"/>
                  </a:lnTo>
                  <a:lnTo>
                    <a:pt x="5820559" y="3590270"/>
                  </a:lnTo>
                  <a:lnTo>
                    <a:pt x="5808479" y="3589147"/>
                  </a:lnTo>
                  <a:close/>
                </a:path>
                <a:path w="15786100" h="5746115">
                  <a:moveTo>
                    <a:pt x="5843495" y="3674610"/>
                  </a:moveTo>
                  <a:lnTo>
                    <a:pt x="5837534" y="3681967"/>
                  </a:lnTo>
                  <a:lnTo>
                    <a:pt x="5830018" y="3687222"/>
                  </a:lnTo>
                  <a:lnTo>
                    <a:pt x="5820948" y="3690375"/>
                  </a:lnTo>
                  <a:lnTo>
                    <a:pt x="5810322" y="3691426"/>
                  </a:lnTo>
                  <a:lnTo>
                    <a:pt x="5854601" y="3691426"/>
                  </a:lnTo>
                  <a:lnTo>
                    <a:pt x="5860541" y="3684285"/>
                  </a:lnTo>
                  <a:lnTo>
                    <a:pt x="5843495" y="3674610"/>
                  </a:lnTo>
                  <a:close/>
                </a:path>
                <a:path w="15786100" h="5746115">
                  <a:moveTo>
                    <a:pt x="5850411" y="3608036"/>
                  </a:moveTo>
                  <a:lnTo>
                    <a:pt x="5808479" y="3608036"/>
                  </a:lnTo>
                  <a:lnTo>
                    <a:pt x="5815717" y="3608612"/>
                  </a:lnTo>
                  <a:lnTo>
                    <a:pt x="5815343" y="3608612"/>
                  </a:lnTo>
                  <a:lnTo>
                    <a:pt x="5845568" y="3641438"/>
                  </a:lnTo>
                  <a:lnTo>
                    <a:pt x="5865129" y="3641438"/>
                  </a:lnTo>
                  <a:lnTo>
                    <a:pt x="5864831" y="3637868"/>
                  </a:lnTo>
                  <a:lnTo>
                    <a:pt x="5861901" y="3627041"/>
                  </a:lnTo>
                  <a:lnTo>
                    <a:pt x="5861808" y="3626695"/>
                  </a:lnTo>
                  <a:lnTo>
                    <a:pt x="5856826" y="3616560"/>
                  </a:lnTo>
                  <a:lnTo>
                    <a:pt x="5856138" y="3615609"/>
                  </a:lnTo>
                  <a:lnTo>
                    <a:pt x="5850411" y="3608036"/>
                  </a:lnTo>
                  <a:close/>
                </a:path>
                <a:path w="15786100" h="5746115">
                  <a:moveTo>
                    <a:pt x="5954760" y="3592141"/>
                  </a:moveTo>
                  <a:lnTo>
                    <a:pt x="5933106" y="3592141"/>
                  </a:lnTo>
                  <a:lnTo>
                    <a:pt x="5979178" y="3707321"/>
                  </a:lnTo>
                  <a:lnTo>
                    <a:pt x="6002674" y="3707321"/>
                  </a:lnTo>
                  <a:lnTo>
                    <a:pt x="6011244" y="3685898"/>
                  </a:lnTo>
                  <a:lnTo>
                    <a:pt x="5990926" y="3685898"/>
                  </a:lnTo>
                  <a:lnTo>
                    <a:pt x="5954760" y="3592141"/>
                  </a:lnTo>
                  <a:close/>
                </a:path>
                <a:path w="15786100" h="5746115">
                  <a:moveTo>
                    <a:pt x="6048746" y="3592141"/>
                  </a:moveTo>
                  <a:lnTo>
                    <a:pt x="6027092" y="3592141"/>
                  </a:lnTo>
                  <a:lnTo>
                    <a:pt x="5990926" y="3685898"/>
                  </a:lnTo>
                  <a:lnTo>
                    <a:pt x="6011244" y="3685898"/>
                  </a:lnTo>
                  <a:lnTo>
                    <a:pt x="6048746" y="3592141"/>
                  </a:lnTo>
                  <a:close/>
                </a:path>
                <a:path w="15786100" h="5746115">
                  <a:moveTo>
                    <a:pt x="6113027" y="3589147"/>
                  </a:moveTo>
                  <a:lnTo>
                    <a:pt x="6071793" y="3606884"/>
                  </a:lnTo>
                  <a:lnTo>
                    <a:pt x="6054746" y="3649731"/>
                  </a:lnTo>
                  <a:lnTo>
                    <a:pt x="6055812" y="3661926"/>
                  </a:lnTo>
                  <a:lnTo>
                    <a:pt x="6080763" y="3700468"/>
                  </a:lnTo>
                  <a:lnTo>
                    <a:pt x="6113027" y="3710316"/>
                  </a:lnTo>
                  <a:lnTo>
                    <a:pt x="6126460" y="3708891"/>
                  </a:lnTo>
                  <a:lnTo>
                    <a:pt x="6138194" y="3704614"/>
                  </a:lnTo>
                  <a:lnTo>
                    <a:pt x="6148229" y="3697488"/>
                  </a:lnTo>
                  <a:lnTo>
                    <a:pt x="6153678" y="3690966"/>
                  </a:lnTo>
                  <a:lnTo>
                    <a:pt x="6115561" y="3690966"/>
                  </a:lnTo>
                  <a:lnTo>
                    <a:pt x="6107268" y="3690231"/>
                  </a:lnTo>
                  <a:lnTo>
                    <a:pt x="6077725" y="3665856"/>
                  </a:lnTo>
                  <a:lnTo>
                    <a:pt x="6074788" y="3649731"/>
                  </a:lnTo>
                  <a:lnTo>
                    <a:pt x="6075522" y="3641338"/>
                  </a:lnTo>
                  <a:lnTo>
                    <a:pt x="6099667" y="3611492"/>
                  </a:lnTo>
                  <a:lnTo>
                    <a:pt x="6115561" y="3608497"/>
                  </a:lnTo>
                  <a:lnTo>
                    <a:pt x="6153678" y="3608497"/>
                  </a:lnTo>
                  <a:lnTo>
                    <a:pt x="6148229" y="3601975"/>
                  </a:lnTo>
                  <a:lnTo>
                    <a:pt x="6138194" y="3594848"/>
                  </a:lnTo>
                  <a:lnTo>
                    <a:pt x="6126460" y="3590572"/>
                  </a:lnTo>
                  <a:lnTo>
                    <a:pt x="6113027" y="3589147"/>
                  </a:lnTo>
                  <a:close/>
                </a:path>
                <a:path w="15786100" h="5746115">
                  <a:moveTo>
                    <a:pt x="6176607" y="3687510"/>
                  </a:moveTo>
                  <a:lnTo>
                    <a:pt x="6156565" y="3687510"/>
                  </a:lnTo>
                  <a:lnTo>
                    <a:pt x="6156565" y="3707321"/>
                  </a:lnTo>
                  <a:lnTo>
                    <a:pt x="6176607" y="3707321"/>
                  </a:lnTo>
                  <a:lnTo>
                    <a:pt x="6176607" y="3687510"/>
                  </a:lnTo>
                  <a:close/>
                </a:path>
                <a:path w="15786100" h="5746115">
                  <a:moveTo>
                    <a:pt x="6153678" y="3608497"/>
                  </a:moveTo>
                  <a:lnTo>
                    <a:pt x="6115561" y="3608497"/>
                  </a:lnTo>
                  <a:lnTo>
                    <a:pt x="6123955" y="3609246"/>
                  </a:lnTo>
                  <a:lnTo>
                    <a:pt x="6131629" y="3611492"/>
                  </a:lnTo>
                  <a:lnTo>
                    <a:pt x="6155831" y="3641338"/>
                  </a:lnTo>
                  <a:lnTo>
                    <a:pt x="6156565" y="3649731"/>
                  </a:lnTo>
                  <a:lnTo>
                    <a:pt x="6155831" y="3658139"/>
                  </a:lnTo>
                  <a:lnTo>
                    <a:pt x="6131629" y="3688028"/>
                  </a:lnTo>
                  <a:lnTo>
                    <a:pt x="6115561" y="3690966"/>
                  </a:lnTo>
                  <a:lnTo>
                    <a:pt x="6153678" y="3690966"/>
                  </a:lnTo>
                  <a:lnTo>
                    <a:pt x="6156565" y="3687510"/>
                  </a:lnTo>
                  <a:lnTo>
                    <a:pt x="6176607" y="3687510"/>
                  </a:lnTo>
                  <a:lnTo>
                    <a:pt x="6176607" y="3611952"/>
                  </a:lnTo>
                  <a:lnTo>
                    <a:pt x="6156565" y="3611952"/>
                  </a:lnTo>
                  <a:lnTo>
                    <a:pt x="6153678" y="3608497"/>
                  </a:lnTo>
                  <a:close/>
                </a:path>
                <a:path w="15786100" h="5746115">
                  <a:moveTo>
                    <a:pt x="6176607" y="3592141"/>
                  </a:moveTo>
                  <a:lnTo>
                    <a:pt x="6156565" y="3592141"/>
                  </a:lnTo>
                  <a:lnTo>
                    <a:pt x="6156565" y="3611952"/>
                  </a:lnTo>
                  <a:lnTo>
                    <a:pt x="6176607" y="3611952"/>
                  </a:lnTo>
                  <a:lnTo>
                    <a:pt x="6176607" y="3592141"/>
                  </a:lnTo>
                  <a:close/>
                </a:path>
                <a:path w="15786100" h="5746115">
                  <a:moveTo>
                    <a:pt x="6227012" y="3539159"/>
                  </a:moveTo>
                  <a:lnTo>
                    <a:pt x="6206971" y="3539159"/>
                  </a:lnTo>
                  <a:lnTo>
                    <a:pt x="6206971" y="3707321"/>
                  </a:lnTo>
                  <a:lnTo>
                    <a:pt x="6227012" y="3707321"/>
                  </a:lnTo>
                  <a:lnTo>
                    <a:pt x="6227012" y="3539159"/>
                  </a:lnTo>
                  <a:close/>
                </a:path>
                <a:path w="15786100" h="5746115">
                  <a:moveTo>
                    <a:pt x="6275095" y="3592141"/>
                  </a:moveTo>
                  <a:lnTo>
                    <a:pt x="6255053" y="3592141"/>
                  </a:lnTo>
                  <a:lnTo>
                    <a:pt x="6255053" y="3662862"/>
                  </a:lnTo>
                  <a:lnTo>
                    <a:pt x="6273870" y="3703189"/>
                  </a:lnTo>
                  <a:lnTo>
                    <a:pt x="6299743" y="3710316"/>
                  </a:lnTo>
                  <a:lnTo>
                    <a:pt x="6311491" y="3709092"/>
                  </a:lnTo>
                  <a:lnTo>
                    <a:pt x="6321627" y="3705421"/>
                  </a:lnTo>
                  <a:lnTo>
                    <a:pt x="6330150" y="3699302"/>
                  </a:lnTo>
                  <a:lnTo>
                    <a:pt x="6336689" y="3691196"/>
                  </a:lnTo>
                  <a:lnTo>
                    <a:pt x="6294752" y="3691196"/>
                  </a:lnTo>
                  <a:lnTo>
                    <a:pt x="6287764" y="3688662"/>
                  </a:lnTo>
                  <a:lnTo>
                    <a:pt x="6282696" y="3683594"/>
                  </a:lnTo>
                  <a:lnTo>
                    <a:pt x="6277629" y="3678373"/>
                  </a:lnTo>
                  <a:lnTo>
                    <a:pt x="6275095" y="3671078"/>
                  </a:lnTo>
                  <a:lnTo>
                    <a:pt x="6275095" y="3592141"/>
                  </a:lnTo>
                  <a:close/>
                </a:path>
                <a:path w="15786100" h="5746115">
                  <a:moveTo>
                    <a:pt x="6357102" y="3592141"/>
                  </a:moveTo>
                  <a:lnTo>
                    <a:pt x="6337061" y="3592141"/>
                  </a:lnTo>
                  <a:lnTo>
                    <a:pt x="6337061" y="3653187"/>
                  </a:lnTo>
                  <a:lnTo>
                    <a:pt x="6336485" y="3662243"/>
                  </a:lnTo>
                  <a:lnTo>
                    <a:pt x="6310358" y="3690735"/>
                  </a:lnTo>
                  <a:lnTo>
                    <a:pt x="6337061" y="3690735"/>
                  </a:lnTo>
                  <a:lnTo>
                    <a:pt x="6337061" y="3707321"/>
                  </a:lnTo>
                  <a:lnTo>
                    <a:pt x="6357102" y="3707321"/>
                  </a:lnTo>
                  <a:lnTo>
                    <a:pt x="6357102" y="3592141"/>
                  </a:lnTo>
                  <a:close/>
                </a:path>
                <a:path w="15786100" h="5746115">
                  <a:moveTo>
                    <a:pt x="6337061" y="3690735"/>
                  </a:moveTo>
                  <a:lnTo>
                    <a:pt x="6309361" y="3690735"/>
                  </a:lnTo>
                  <a:lnTo>
                    <a:pt x="6303659" y="3691196"/>
                  </a:lnTo>
                  <a:lnTo>
                    <a:pt x="6336689" y="3691196"/>
                  </a:lnTo>
                  <a:lnTo>
                    <a:pt x="6337061" y="3690735"/>
                  </a:lnTo>
                  <a:close/>
                </a:path>
                <a:path w="15786100" h="5746115">
                  <a:moveTo>
                    <a:pt x="6441518" y="3589147"/>
                  </a:moveTo>
                  <a:lnTo>
                    <a:pt x="6428267" y="3590270"/>
                  </a:lnTo>
                  <a:lnTo>
                    <a:pt x="6428623" y="3590270"/>
                  </a:lnTo>
                  <a:lnTo>
                    <a:pt x="6417273" y="3593466"/>
                  </a:lnTo>
                  <a:lnTo>
                    <a:pt x="6385368" y="3625889"/>
                  </a:lnTo>
                  <a:lnTo>
                    <a:pt x="6381164" y="3649731"/>
                  </a:lnTo>
                  <a:lnTo>
                    <a:pt x="6382229" y="3662300"/>
                  </a:lnTo>
                  <a:lnTo>
                    <a:pt x="6407483" y="3700727"/>
                  </a:lnTo>
                  <a:lnTo>
                    <a:pt x="6442900" y="3710316"/>
                  </a:lnTo>
                  <a:lnTo>
                    <a:pt x="6458766" y="3708689"/>
                  </a:lnTo>
                  <a:lnTo>
                    <a:pt x="6472502" y="3703808"/>
                  </a:lnTo>
                  <a:lnTo>
                    <a:pt x="6484106" y="3695674"/>
                  </a:lnTo>
                  <a:lnTo>
                    <a:pt x="6487639" y="3691426"/>
                  </a:lnTo>
                  <a:lnTo>
                    <a:pt x="6443361" y="3691426"/>
                  </a:lnTo>
                  <a:lnTo>
                    <a:pt x="6435500" y="3690894"/>
                  </a:lnTo>
                  <a:lnTo>
                    <a:pt x="6403667" y="3666231"/>
                  </a:lnTo>
                  <a:lnTo>
                    <a:pt x="6401666" y="3658946"/>
                  </a:lnTo>
                  <a:lnTo>
                    <a:pt x="6498187" y="3658946"/>
                  </a:lnTo>
                  <a:lnTo>
                    <a:pt x="6498648" y="3655874"/>
                  </a:lnTo>
                  <a:lnTo>
                    <a:pt x="6498878" y="3652879"/>
                  </a:lnTo>
                  <a:lnTo>
                    <a:pt x="6498859" y="3649731"/>
                  </a:lnTo>
                  <a:lnTo>
                    <a:pt x="6498167" y="3641438"/>
                  </a:lnTo>
                  <a:lnTo>
                    <a:pt x="6401666" y="3641438"/>
                  </a:lnTo>
                  <a:lnTo>
                    <a:pt x="6403437" y="3634225"/>
                  </a:lnTo>
                  <a:lnTo>
                    <a:pt x="6433801" y="3608612"/>
                  </a:lnTo>
                  <a:lnTo>
                    <a:pt x="6441518" y="3608036"/>
                  </a:lnTo>
                  <a:lnTo>
                    <a:pt x="6483450" y="3608036"/>
                  </a:lnTo>
                  <a:lnTo>
                    <a:pt x="6482753" y="3607115"/>
                  </a:lnTo>
                  <a:lnTo>
                    <a:pt x="6474215" y="3599254"/>
                  </a:lnTo>
                  <a:lnTo>
                    <a:pt x="6464496" y="3593639"/>
                  </a:lnTo>
                  <a:lnTo>
                    <a:pt x="6453597" y="3590270"/>
                  </a:lnTo>
                  <a:lnTo>
                    <a:pt x="6441518" y="3589147"/>
                  </a:lnTo>
                  <a:close/>
                </a:path>
                <a:path w="15786100" h="5746115">
                  <a:moveTo>
                    <a:pt x="6476533" y="3674610"/>
                  </a:moveTo>
                  <a:lnTo>
                    <a:pt x="6470572" y="3681967"/>
                  </a:lnTo>
                  <a:lnTo>
                    <a:pt x="6463057" y="3687222"/>
                  </a:lnTo>
                  <a:lnTo>
                    <a:pt x="6453986" y="3690375"/>
                  </a:lnTo>
                  <a:lnTo>
                    <a:pt x="6443361" y="3691426"/>
                  </a:lnTo>
                  <a:lnTo>
                    <a:pt x="6487639" y="3691426"/>
                  </a:lnTo>
                  <a:lnTo>
                    <a:pt x="6493580" y="3684285"/>
                  </a:lnTo>
                  <a:lnTo>
                    <a:pt x="6476533" y="3674610"/>
                  </a:lnTo>
                  <a:close/>
                </a:path>
                <a:path w="15786100" h="5746115">
                  <a:moveTo>
                    <a:pt x="6483450" y="3608036"/>
                  </a:moveTo>
                  <a:lnTo>
                    <a:pt x="6441518" y="3608036"/>
                  </a:lnTo>
                  <a:lnTo>
                    <a:pt x="6448756" y="3608612"/>
                  </a:lnTo>
                  <a:lnTo>
                    <a:pt x="6448382" y="3608612"/>
                  </a:lnTo>
                  <a:lnTo>
                    <a:pt x="6478606" y="3641438"/>
                  </a:lnTo>
                  <a:lnTo>
                    <a:pt x="6498167" y="3641438"/>
                  </a:lnTo>
                  <a:lnTo>
                    <a:pt x="6497870" y="3637868"/>
                  </a:lnTo>
                  <a:lnTo>
                    <a:pt x="6494940" y="3627041"/>
                  </a:lnTo>
                  <a:lnTo>
                    <a:pt x="6494847" y="3626695"/>
                  </a:lnTo>
                  <a:lnTo>
                    <a:pt x="6489864" y="3616560"/>
                  </a:lnTo>
                  <a:lnTo>
                    <a:pt x="6489176" y="3615609"/>
                  </a:lnTo>
                  <a:lnTo>
                    <a:pt x="6483450" y="3608036"/>
                  </a:lnTo>
                  <a:close/>
                </a:path>
                <a:path w="15786100" h="5746115">
                  <a:moveTo>
                    <a:pt x="6631336" y="3589147"/>
                  </a:moveTo>
                  <a:lnTo>
                    <a:pt x="6590102" y="3606884"/>
                  </a:lnTo>
                  <a:lnTo>
                    <a:pt x="6573055" y="3649731"/>
                  </a:lnTo>
                  <a:lnTo>
                    <a:pt x="6574121" y="3661926"/>
                  </a:lnTo>
                  <a:lnTo>
                    <a:pt x="6599071" y="3700468"/>
                  </a:lnTo>
                  <a:lnTo>
                    <a:pt x="6631336" y="3710316"/>
                  </a:lnTo>
                  <a:lnTo>
                    <a:pt x="6644769" y="3708891"/>
                  </a:lnTo>
                  <a:lnTo>
                    <a:pt x="6656503" y="3704614"/>
                  </a:lnTo>
                  <a:lnTo>
                    <a:pt x="6666538" y="3697488"/>
                  </a:lnTo>
                  <a:lnTo>
                    <a:pt x="6671987" y="3690966"/>
                  </a:lnTo>
                  <a:lnTo>
                    <a:pt x="6633870" y="3690966"/>
                  </a:lnTo>
                  <a:lnTo>
                    <a:pt x="6625577" y="3690231"/>
                  </a:lnTo>
                  <a:lnTo>
                    <a:pt x="6596034" y="3665856"/>
                  </a:lnTo>
                  <a:lnTo>
                    <a:pt x="6593097" y="3649731"/>
                  </a:lnTo>
                  <a:lnTo>
                    <a:pt x="6593831" y="3641338"/>
                  </a:lnTo>
                  <a:lnTo>
                    <a:pt x="6617975" y="3611492"/>
                  </a:lnTo>
                  <a:lnTo>
                    <a:pt x="6633870" y="3608497"/>
                  </a:lnTo>
                  <a:lnTo>
                    <a:pt x="6671987" y="3608497"/>
                  </a:lnTo>
                  <a:lnTo>
                    <a:pt x="6666538" y="3601975"/>
                  </a:lnTo>
                  <a:lnTo>
                    <a:pt x="6656503" y="3594848"/>
                  </a:lnTo>
                  <a:lnTo>
                    <a:pt x="6644769" y="3590572"/>
                  </a:lnTo>
                  <a:lnTo>
                    <a:pt x="6631336" y="3589147"/>
                  </a:lnTo>
                  <a:close/>
                </a:path>
                <a:path w="15786100" h="5746115">
                  <a:moveTo>
                    <a:pt x="6694915" y="3687510"/>
                  </a:moveTo>
                  <a:lnTo>
                    <a:pt x="6674874" y="3687510"/>
                  </a:lnTo>
                  <a:lnTo>
                    <a:pt x="6674874" y="3707321"/>
                  </a:lnTo>
                  <a:lnTo>
                    <a:pt x="6694915" y="3707321"/>
                  </a:lnTo>
                  <a:lnTo>
                    <a:pt x="6694915" y="3687510"/>
                  </a:lnTo>
                  <a:close/>
                </a:path>
                <a:path w="15786100" h="5746115">
                  <a:moveTo>
                    <a:pt x="6671987" y="3608497"/>
                  </a:moveTo>
                  <a:lnTo>
                    <a:pt x="6633870" y="3608497"/>
                  </a:lnTo>
                  <a:lnTo>
                    <a:pt x="6642264" y="3609246"/>
                  </a:lnTo>
                  <a:lnTo>
                    <a:pt x="6649938" y="3611492"/>
                  </a:lnTo>
                  <a:lnTo>
                    <a:pt x="6674140" y="3641338"/>
                  </a:lnTo>
                  <a:lnTo>
                    <a:pt x="6674874" y="3649731"/>
                  </a:lnTo>
                  <a:lnTo>
                    <a:pt x="6674140" y="3658139"/>
                  </a:lnTo>
                  <a:lnTo>
                    <a:pt x="6649938" y="3688028"/>
                  </a:lnTo>
                  <a:lnTo>
                    <a:pt x="6633870" y="3690966"/>
                  </a:lnTo>
                  <a:lnTo>
                    <a:pt x="6671987" y="3690966"/>
                  </a:lnTo>
                  <a:lnTo>
                    <a:pt x="6674874" y="3687510"/>
                  </a:lnTo>
                  <a:lnTo>
                    <a:pt x="6694915" y="3687510"/>
                  </a:lnTo>
                  <a:lnTo>
                    <a:pt x="6694915" y="3611952"/>
                  </a:lnTo>
                  <a:lnTo>
                    <a:pt x="6674874" y="3611952"/>
                  </a:lnTo>
                  <a:lnTo>
                    <a:pt x="6671987" y="3608497"/>
                  </a:lnTo>
                  <a:close/>
                </a:path>
                <a:path w="15786100" h="5746115">
                  <a:moveTo>
                    <a:pt x="6694915" y="3592141"/>
                  </a:moveTo>
                  <a:lnTo>
                    <a:pt x="6674874" y="3592141"/>
                  </a:lnTo>
                  <a:lnTo>
                    <a:pt x="6674874" y="3611952"/>
                  </a:lnTo>
                  <a:lnTo>
                    <a:pt x="6694915" y="3611952"/>
                  </a:lnTo>
                  <a:lnTo>
                    <a:pt x="6694915" y="3592141"/>
                  </a:lnTo>
                  <a:close/>
                </a:path>
                <a:path w="15786100" h="5746115">
                  <a:moveTo>
                    <a:pt x="6777110" y="3589147"/>
                  </a:moveTo>
                  <a:lnTo>
                    <a:pt x="6735876" y="3606884"/>
                  </a:lnTo>
                  <a:lnTo>
                    <a:pt x="6718830" y="3649731"/>
                  </a:lnTo>
                  <a:lnTo>
                    <a:pt x="6719895" y="3661926"/>
                  </a:lnTo>
                  <a:lnTo>
                    <a:pt x="6744846" y="3700468"/>
                  </a:lnTo>
                  <a:lnTo>
                    <a:pt x="6777110" y="3710316"/>
                  </a:lnTo>
                  <a:lnTo>
                    <a:pt x="6790543" y="3708891"/>
                  </a:lnTo>
                  <a:lnTo>
                    <a:pt x="6802277" y="3704614"/>
                  </a:lnTo>
                  <a:lnTo>
                    <a:pt x="6812312" y="3697488"/>
                  </a:lnTo>
                  <a:lnTo>
                    <a:pt x="6817762" y="3690966"/>
                  </a:lnTo>
                  <a:lnTo>
                    <a:pt x="6779644" y="3690966"/>
                  </a:lnTo>
                  <a:lnTo>
                    <a:pt x="6771352" y="3690231"/>
                  </a:lnTo>
                  <a:lnTo>
                    <a:pt x="6741808" y="3665856"/>
                  </a:lnTo>
                  <a:lnTo>
                    <a:pt x="6738871" y="3649731"/>
                  </a:lnTo>
                  <a:lnTo>
                    <a:pt x="6739605" y="3641338"/>
                  </a:lnTo>
                  <a:lnTo>
                    <a:pt x="6763750" y="3611492"/>
                  </a:lnTo>
                  <a:lnTo>
                    <a:pt x="6779644" y="3608497"/>
                  </a:lnTo>
                  <a:lnTo>
                    <a:pt x="6817762" y="3608497"/>
                  </a:lnTo>
                  <a:lnTo>
                    <a:pt x="6812312" y="3601975"/>
                  </a:lnTo>
                  <a:lnTo>
                    <a:pt x="6802277" y="3594848"/>
                  </a:lnTo>
                  <a:lnTo>
                    <a:pt x="6790543" y="3590572"/>
                  </a:lnTo>
                  <a:lnTo>
                    <a:pt x="6777110" y="3589147"/>
                  </a:lnTo>
                  <a:close/>
                </a:path>
                <a:path w="15786100" h="5746115">
                  <a:moveTo>
                    <a:pt x="6840690" y="3687510"/>
                  </a:moveTo>
                  <a:lnTo>
                    <a:pt x="6820648" y="3687510"/>
                  </a:lnTo>
                  <a:lnTo>
                    <a:pt x="6820648" y="3707321"/>
                  </a:lnTo>
                  <a:lnTo>
                    <a:pt x="6840690" y="3707321"/>
                  </a:lnTo>
                  <a:lnTo>
                    <a:pt x="6840690" y="3687510"/>
                  </a:lnTo>
                  <a:close/>
                </a:path>
                <a:path w="15786100" h="5746115">
                  <a:moveTo>
                    <a:pt x="6817762" y="3608497"/>
                  </a:moveTo>
                  <a:lnTo>
                    <a:pt x="6779644" y="3608497"/>
                  </a:lnTo>
                  <a:lnTo>
                    <a:pt x="6788038" y="3609246"/>
                  </a:lnTo>
                  <a:lnTo>
                    <a:pt x="6795712" y="3611492"/>
                  </a:lnTo>
                  <a:lnTo>
                    <a:pt x="6819914" y="3641338"/>
                  </a:lnTo>
                  <a:lnTo>
                    <a:pt x="6820648" y="3649731"/>
                  </a:lnTo>
                  <a:lnTo>
                    <a:pt x="6819914" y="3658139"/>
                  </a:lnTo>
                  <a:lnTo>
                    <a:pt x="6795712" y="3688028"/>
                  </a:lnTo>
                  <a:lnTo>
                    <a:pt x="6779644" y="3690966"/>
                  </a:lnTo>
                  <a:lnTo>
                    <a:pt x="6817762" y="3690966"/>
                  </a:lnTo>
                  <a:lnTo>
                    <a:pt x="6820648" y="3687510"/>
                  </a:lnTo>
                  <a:lnTo>
                    <a:pt x="6840690" y="3687510"/>
                  </a:lnTo>
                  <a:lnTo>
                    <a:pt x="6840690" y="3611952"/>
                  </a:lnTo>
                  <a:lnTo>
                    <a:pt x="6820648" y="3611952"/>
                  </a:lnTo>
                  <a:lnTo>
                    <a:pt x="6817762" y="3608497"/>
                  </a:lnTo>
                  <a:close/>
                </a:path>
                <a:path w="15786100" h="5746115">
                  <a:moveTo>
                    <a:pt x="6840690" y="3546070"/>
                  </a:moveTo>
                  <a:lnTo>
                    <a:pt x="6820648" y="3546070"/>
                  </a:lnTo>
                  <a:lnTo>
                    <a:pt x="6820648" y="3611952"/>
                  </a:lnTo>
                  <a:lnTo>
                    <a:pt x="6840690" y="3611952"/>
                  </a:lnTo>
                  <a:lnTo>
                    <a:pt x="6840690" y="3546070"/>
                  </a:lnTo>
                  <a:close/>
                </a:path>
                <a:path w="15786100" h="5746115">
                  <a:moveTo>
                    <a:pt x="6922885" y="3589147"/>
                  </a:moveTo>
                  <a:lnTo>
                    <a:pt x="6881650" y="3606884"/>
                  </a:lnTo>
                  <a:lnTo>
                    <a:pt x="6864604" y="3649731"/>
                  </a:lnTo>
                  <a:lnTo>
                    <a:pt x="6865669" y="3661926"/>
                  </a:lnTo>
                  <a:lnTo>
                    <a:pt x="6890620" y="3700468"/>
                  </a:lnTo>
                  <a:lnTo>
                    <a:pt x="6922885" y="3710316"/>
                  </a:lnTo>
                  <a:lnTo>
                    <a:pt x="6936318" y="3708891"/>
                  </a:lnTo>
                  <a:lnTo>
                    <a:pt x="6948052" y="3704614"/>
                  </a:lnTo>
                  <a:lnTo>
                    <a:pt x="6958087" y="3697488"/>
                  </a:lnTo>
                  <a:lnTo>
                    <a:pt x="6963536" y="3690966"/>
                  </a:lnTo>
                  <a:lnTo>
                    <a:pt x="6925419" y="3690966"/>
                  </a:lnTo>
                  <a:lnTo>
                    <a:pt x="6917126" y="3690231"/>
                  </a:lnTo>
                  <a:lnTo>
                    <a:pt x="6887582" y="3665856"/>
                  </a:lnTo>
                  <a:lnTo>
                    <a:pt x="6884645" y="3649731"/>
                  </a:lnTo>
                  <a:lnTo>
                    <a:pt x="6885380" y="3641338"/>
                  </a:lnTo>
                  <a:lnTo>
                    <a:pt x="6909524" y="3611492"/>
                  </a:lnTo>
                  <a:lnTo>
                    <a:pt x="6925419" y="3608497"/>
                  </a:lnTo>
                  <a:lnTo>
                    <a:pt x="6963536" y="3608497"/>
                  </a:lnTo>
                  <a:lnTo>
                    <a:pt x="6958087" y="3601975"/>
                  </a:lnTo>
                  <a:lnTo>
                    <a:pt x="6948052" y="3594848"/>
                  </a:lnTo>
                  <a:lnTo>
                    <a:pt x="6936318" y="3590572"/>
                  </a:lnTo>
                  <a:lnTo>
                    <a:pt x="6922885" y="3589147"/>
                  </a:lnTo>
                  <a:close/>
                </a:path>
                <a:path w="15786100" h="5746115">
                  <a:moveTo>
                    <a:pt x="6986464" y="3687510"/>
                  </a:moveTo>
                  <a:lnTo>
                    <a:pt x="6966423" y="3687510"/>
                  </a:lnTo>
                  <a:lnTo>
                    <a:pt x="6966423" y="3707321"/>
                  </a:lnTo>
                  <a:lnTo>
                    <a:pt x="6986464" y="3707321"/>
                  </a:lnTo>
                  <a:lnTo>
                    <a:pt x="6986464" y="3687510"/>
                  </a:lnTo>
                  <a:close/>
                </a:path>
                <a:path w="15786100" h="5746115">
                  <a:moveTo>
                    <a:pt x="6963536" y="3608497"/>
                  </a:moveTo>
                  <a:lnTo>
                    <a:pt x="6925419" y="3608497"/>
                  </a:lnTo>
                  <a:lnTo>
                    <a:pt x="6933813" y="3609246"/>
                  </a:lnTo>
                  <a:lnTo>
                    <a:pt x="6941486" y="3611492"/>
                  </a:lnTo>
                  <a:lnTo>
                    <a:pt x="6965689" y="3641338"/>
                  </a:lnTo>
                  <a:lnTo>
                    <a:pt x="6966423" y="3649731"/>
                  </a:lnTo>
                  <a:lnTo>
                    <a:pt x="6965689" y="3658139"/>
                  </a:lnTo>
                  <a:lnTo>
                    <a:pt x="6941486" y="3688028"/>
                  </a:lnTo>
                  <a:lnTo>
                    <a:pt x="6925419" y="3690966"/>
                  </a:lnTo>
                  <a:lnTo>
                    <a:pt x="6963536" y="3690966"/>
                  </a:lnTo>
                  <a:lnTo>
                    <a:pt x="6966423" y="3687510"/>
                  </a:lnTo>
                  <a:lnTo>
                    <a:pt x="6986464" y="3687510"/>
                  </a:lnTo>
                  <a:lnTo>
                    <a:pt x="6986464" y="3611952"/>
                  </a:lnTo>
                  <a:lnTo>
                    <a:pt x="6966423" y="3611952"/>
                  </a:lnTo>
                  <a:lnTo>
                    <a:pt x="6963536" y="3608497"/>
                  </a:lnTo>
                  <a:close/>
                </a:path>
                <a:path w="15786100" h="5746115">
                  <a:moveTo>
                    <a:pt x="6986464" y="3546070"/>
                  </a:moveTo>
                  <a:lnTo>
                    <a:pt x="6966423" y="3546070"/>
                  </a:lnTo>
                  <a:lnTo>
                    <a:pt x="6966423" y="3611952"/>
                  </a:lnTo>
                  <a:lnTo>
                    <a:pt x="6986464" y="3611952"/>
                  </a:lnTo>
                  <a:lnTo>
                    <a:pt x="6986464" y="3546070"/>
                  </a:lnTo>
                  <a:close/>
                </a:path>
                <a:path w="15786100" h="5746115">
                  <a:moveTo>
                    <a:pt x="7070732" y="3589147"/>
                  </a:moveTo>
                  <a:lnTo>
                    <a:pt x="7057481" y="3590270"/>
                  </a:lnTo>
                  <a:lnTo>
                    <a:pt x="7057837" y="3590270"/>
                  </a:lnTo>
                  <a:lnTo>
                    <a:pt x="7046487" y="3593466"/>
                  </a:lnTo>
                  <a:lnTo>
                    <a:pt x="7014582" y="3625889"/>
                  </a:lnTo>
                  <a:lnTo>
                    <a:pt x="7010378" y="3649731"/>
                  </a:lnTo>
                  <a:lnTo>
                    <a:pt x="7011444" y="3662300"/>
                  </a:lnTo>
                  <a:lnTo>
                    <a:pt x="7036697" y="3700727"/>
                  </a:lnTo>
                  <a:lnTo>
                    <a:pt x="7072115" y="3710316"/>
                  </a:lnTo>
                  <a:lnTo>
                    <a:pt x="7087981" y="3708689"/>
                  </a:lnTo>
                  <a:lnTo>
                    <a:pt x="7101716" y="3703808"/>
                  </a:lnTo>
                  <a:lnTo>
                    <a:pt x="7113320" y="3695674"/>
                  </a:lnTo>
                  <a:lnTo>
                    <a:pt x="7116853" y="3691426"/>
                  </a:lnTo>
                  <a:lnTo>
                    <a:pt x="7072575" y="3691426"/>
                  </a:lnTo>
                  <a:lnTo>
                    <a:pt x="7064714" y="3690894"/>
                  </a:lnTo>
                  <a:lnTo>
                    <a:pt x="7032882" y="3666231"/>
                  </a:lnTo>
                  <a:lnTo>
                    <a:pt x="7030880" y="3658946"/>
                  </a:lnTo>
                  <a:lnTo>
                    <a:pt x="7127401" y="3658946"/>
                  </a:lnTo>
                  <a:lnTo>
                    <a:pt x="7127862" y="3655874"/>
                  </a:lnTo>
                  <a:lnTo>
                    <a:pt x="7128092" y="3652879"/>
                  </a:lnTo>
                  <a:lnTo>
                    <a:pt x="7128073" y="3649731"/>
                  </a:lnTo>
                  <a:lnTo>
                    <a:pt x="7127382" y="3641438"/>
                  </a:lnTo>
                  <a:lnTo>
                    <a:pt x="7030880" y="3641438"/>
                  </a:lnTo>
                  <a:lnTo>
                    <a:pt x="7032651" y="3634225"/>
                  </a:lnTo>
                  <a:lnTo>
                    <a:pt x="7063015" y="3608612"/>
                  </a:lnTo>
                  <a:lnTo>
                    <a:pt x="7070732" y="3608036"/>
                  </a:lnTo>
                  <a:lnTo>
                    <a:pt x="7112664" y="3608036"/>
                  </a:lnTo>
                  <a:lnTo>
                    <a:pt x="7111967" y="3607115"/>
                  </a:lnTo>
                  <a:lnTo>
                    <a:pt x="7103429" y="3599254"/>
                  </a:lnTo>
                  <a:lnTo>
                    <a:pt x="7093711" y="3593639"/>
                  </a:lnTo>
                  <a:lnTo>
                    <a:pt x="7082812" y="3590270"/>
                  </a:lnTo>
                  <a:lnTo>
                    <a:pt x="7070732" y="3589147"/>
                  </a:lnTo>
                  <a:close/>
                </a:path>
                <a:path w="15786100" h="5746115">
                  <a:moveTo>
                    <a:pt x="7105747" y="3674610"/>
                  </a:moveTo>
                  <a:lnTo>
                    <a:pt x="7099787" y="3681967"/>
                  </a:lnTo>
                  <a:lnTo>
                    <a:pt x="7092271" y="3687222"/>
                  </a:lnTo>
                  <a:lnTo>
                    <a:pt x="7083201" y="3690375"/>
                  </a:lnTo>
                  <a:lnTo>
                    <a:pt x="7072575" y="3691426"/>
                  </a:lnTo>
                  <a:lnTo>
                    <a:pt x="7116853" y="3691426"/>
                  </a:lnTo>
                  <a:lnTo>
                    <a:pt x="7122794" y="3684285"/>
                  </a:lnTo>
                  <a:lnTo>
                    <a:pt x="7105747" y="3674610"/>
                  </a:lnTo>
                  <a:close/>
                </a:path>
                <a:path w="15786100" h="5746115">
                  <a:moveTo>
                    <a:pt x="7112664" y="3608036"/>
                  </a:moveTo>
                  <a:lnTo>
                    <a:pt x="7070732" y="3608036"/>
                  </a:lnTo>
                  <a:lnTo>
                    <a:pt x="7077970" y="3608612"/>
                  </a:lnTo>
                  <a:lnTo>
                    <a:pt x="7077596" y="3608612"/>
                  </a:lnTo>
                  <a:lnTo>
                    <a:pt x="7107821" y="3641438"/>
                  </a:lnTo>
                  <a:lnTo>
                    <a:pt x="7127382" y="3641438"/>
                  </a:lnTo>
                  <a:lnTo>
                    <a:pt x="7127084" y="3637868"/>
                  </a:lnTo>
                  <a:lnTo>
                    <a:pt x="7124154" y="3627041"/>
                  </a:lnTo>
                  <a:lnTo>
                    <a:pt x="7124061" y="3626695"/>
                  </a:lnTo>
                  <a:lnTo>
                    <a:pt x="7119079" y="3616560"/>
                  </a:lnTo>
                  <a:lnTo>
                    <a:pt x="7118391" y="3615609"/>
                  </a:lnTo>
                  <a:lnTo>
                    <a:pt x="7112664" y="3608036"/>
                  </a:lnTo>
                  <a:close/>
                </a:path>
                <a:path w="15786100" h="5746115">
                  <a:moveTo>
                    <a:pt x="7202735" y="3589147"/>
                  </a:moveTo>
                  <a:lnTo>
                    <a:pt x="7161501" y="3606884"/>
                  </a:lnTo>
                  <a:lnTo>
                    <a:pt x="7144455" y="3649731"/>
                  </a:lnTo>
                  <a:lnTo>
                    <a:pt x="7145520" y="3661926"/>
                  </a:lnTo>
                  <a:lnTo>
                    <a:pt x="7148634" y="3672882"/>
                  </a:lnTo>
                  <a:lnTo>
                    <a:pt x="7148716" y="3673170"/>
                  </a:lnTo>
                  <a:lnTo>
                    <a:pt x="7180333" y="3705939"/>
                  </a:lnTo>
                  <a:lnTo>
                    <a:pt x="7202735" y="3710316"/>
                  </a:lnTo>
                  <a:lnTo>
                    <a:pt x="7216168" y="3708891"/>
                  </a:lnTo>
                  <a:lnTo>
                    <a:pt x="7227902" y="3704614"/>
                  </a:lnTo>
                  <a:lnTo>
                    <a:pt x="7237938" y="3697488"/>
                  </a:lnTo>
                  <a:lnTo>
                    <a:pt x="7243387" y="3690966"/>
                  </a:lnTo>
                  <a:lnTo>
                    <a:pt x="7205269" y="3690966"/>
                  </a:lnTo>
                  <a:lnTo>
                    <a:pt x="7196977" y="3690231"/>
                  </a:lnTo>
                  <a:lnTo>
                    <a:pt x="7167433" y="3665856"/>
                  </a:lnTo>
                  <a:lnTo>
                    <a:pt x="7164496" y="3649731"/>
                  </a:lnTo>
                  <a:lnTo>
                    <a:pt x="7165230" y="3641338"/>
                  </a:lnTo>
                  <a:lnTo>
                    <a:pt x="7189375" y="3611492"/>
                  </a:lnTo>
                  <a:lnTo>
                    <a:pt x="7205269" y="3608497"/>
                  </a:lnTo>
                  <a:lnTo>
                    <a:pt x="7243387" y="3608497"/>
                  </a:lnTo>
                  <a:lnTo>
                    <a:pt x="7237938" y="3601975"/>
                  </a:lnTo>
                  <a:lnTo>
                    <a:pt x="7227902" y="3594848"/>
                  </a:lnTo>
                  <a:lnTo>
                    <a:pt x="7216168" y="3590572"/>
                  </a:lnTo>
                  <a:lnTo>
                    <a:pt x="7202735" y="3589147"/>
                  </a:lnTo>
                  <a:close/>
                </a:path>
                <a:path w="15786100" h="5746115">
                  <a:moveTo>
                    <a:pt x="7266315" y="3687510"/>
                  </a:moveTo>
                  <a:lnTo>
                    <a:pt x="7246274" y="3687510"/>
                  </a:lnTo>
                  <a:lnTo>
                    <a:pt x="7246274" y="3707321"/>
                  </a:lnTo>
                  <a:lnTo>
                    <a:pt x="7266315" y="3707321"/>
                  </a:lnTo>
                  <a:lnTo>
                    <a:pt x="7266315" y="3687510"/>
                  </a:lnTo>
                  <a:close/>
                </a:path>
                <a:path w="15786100" h="5746115">
                  <a:moveTo>
                    <a:pt x="7243387" y="3608497"/>
                  </a:moveTo>
                  <a:lnTo>
                    <a:pt x="7205269" y="3608497"/>
                  </a:lnTo>
                  <a:lnTo>
                    <a:pt x="7213663" y="3609246"/>
                  </a:lnTo>
                  <a:lnTo>
                    <a:pt x="7221337" y="3611492"/>
                  </a:lnTo>
                  <a:lnTo>
                    <a:pt x="7245539" y="3641338"/>
                  </a:lnTo>
                  <a:lnTo>
                    <a:pt x="7246274" y="3649731"/>
                  </a:lnTo>
                  <a:lnTo>
                    <a:pt x="7245539" y="3658139"/>
                  </a:lnTo>
                  <a:lnTo>
                    <a:pt x="7221337" y="3688028"/>
                  </a:lnTo>
                  <a:lnTo>
                    <a:pt x="7205269" y="3690966"/>
                  </a:lnTo>
                  <a:lnTo>
                    <a:pt x="7243387" y="3690966"/>
                  </a:lnTo>
                  <a:lnTo>
                    <a:pt x="7246274" y="3687510"/>
                  </a:lnTo>
                  <a:lnTo>
                    <a:pt x="7266315" y="3687510"/>
                  </a:lnTo>
                  <a:lnTo>
                    <a:pt x="7266315" y="3611952"/>
                  </a:lnTo>
                  <a:lnTo>
                    <a:pt x="7246274" y="3611952"/>
                  </a:lnTo>
                  <a:lnTo>
                    <a:pt x="7243387" y="3608497"/>
                  </a:lnTo>
                  <a:close/>
                </a:path>
                <a:path w="15786100" h="5746115">
                  <a:moveTo>
                    <a:pt x="7266315" y="3546070"/>
                  </a:moveTo>
                  <a:lnTo>
                    <a:pt x="7246274" y="3546070"/>
                  </a:lnTo>
                  <a:lnTo>
                    <a:pt x="7246274" y="3611952"/>
                  </a:lnTo>
                  <a:lnTo>
                    <a:pt x="7266315" y="3611952"/>
                  </a:lnTo>
                  <a:lnTo>
                    <a:pt x="7266315" y="3546070"/>
                  </a:lnTo>
                  <a:close/>
                </a:path>
                <a:path w="15786100" h="5746115">
                  <a:moveTo>
                    <a:pt x="7398265" y="3687510"/>
                  </a:moveTo>
                  <a:lnTo>
                    <a:pt x="7374311" y="3687510"/>
                  </a:lnTo>
                  <a:lnTo>
                    <a:pt x="7382647" y="3697488"/>
                  </a:lnTo>
                  <a:lnTo>
                    <a:pt x="7392681" y="3704614"/>
                  </a:lnTo>
                  <a:lnTo>
                    <a:pt x="7404415" y="3708891"/>
                  </a:lnTo>
                  <a:lnTo>
                    <a:pt x="7417848" y="3710316"/>
                  </a:lnTo>
                  <a:lnTo>
                    <a:pt x="7429496" y="3709222"/>
                  </a:lnTo>
                  <a:lnTo>
                    <a:pt x="7440250" y="3705939"/>
                  </a:lnTo>
                  <a:lnTo>
                    <a:pt x="7450113" y="3700468"/>
                  </a:lnTo>
                  <a:lnTo>
                    <a:pt x="7459082" y="3692809"/>
                  </a:lnTo>
                  <a:lnTo>
                    <a:pt x="7460553" y="3690966"/>
                  </a:lnTo>
                  <a:lnTo>
                    <a:pt x="7415314" y="3690966"/>
                  </a:lnTo>
                  <a:lnTo>
                    <a:pt x="7406920" y="3690231"/>
                  </a:lnTo>
                  <a:lnTo>
                    <a:pt x="7399246" y="3688028"/>
                  </a:lnTo>
                  <a:lnTo>
                    <a:pt x="7398265" y="3687510"/>
                  </a:lnTo>
                  <a:close/>
                </a:path>
                <a:path w="15786100" h="5746115">
                  <a:moveTo>
                    <a:pt x="7374311" y="3546070"/>
                  </a:moveTo>
                  <a:lnTo>
                    <a:pt x="7354269" y="3546070"/>
                  </a:lnTo>
                  <a:lnTo>
                    <a:pt x="7354269" y="3707321"/>
                  </a:lnTo>
                  <a:lnTo>
                    <a:pt x="7374311" y="3707321"/>
                  </a:lnTo>
                  <a:lnTo>
                    <a:pt x="7374311" y="3687510"/>
                  </a:lnTo>
                  <a:lnTo>
                    <a:pt x="7398265" y="3687510"/>
                  </a:lnTo>
                  <a:lnTo>
                    <a:pt x="7374311" y="3649731"/>
                  </a:lnTo>
                  <a:lnTo>
                    <a:pt x="7375045" y="3641338"/>
                  </a:lnTo>
                  <a:lnTo>
                    <a:pt x="7398391" y="3611952"/>
                  </a:lnTo>
                  <a:lnTo>
                    <a:pt x="7374311" y="3611952"/>
                  </a:lnTo>
                  <a:lnTo>
                    <a:pt x="7374311" y="3546070"/>
                  </a:lnTo>
                  <a:close/>
                </a:path>
                <a:path w="15786100" h="5746115">
                  <a:moveTo>
                    <a:pt x="7460384" y="3608497"/>
                  </a:moveTo>
                  <a:lnTo>
                    <a:pt x="7415314" y="3608497"/>
                  </a:lnTo>
                  <a:lnTo>
                    <a:pt x="7423607" y="3609246"/>
                  </a:lnTo>
                  <a:lnTo>
                    <a:pt x="7431209" y="3611492"/>
                  </a:lnTo>
                  <a:lnTo>
                    <a:pt x="7455354" y="3641338"/>
                  </a:lnTo>
                  <a:lnTo>
                    <a:pt x="7456088" y="3649731"/>
                  </a:lnTo>
                  <a:lnTo>
                    <a:pt x="7455354" y="3658139"/>
                  </a:lnTo>
                  <a:lnTo>
                    <a:pt x="7431209" y="3688028"/>
                  </a:lnTo>
                  <a:lnTo>
                    <a:pt x="7415314" y="3690966"/>
                  </a:lnTo>
                  <a:lnTo>
                    <a:pt x="7460553" y="3690966"/>
                  </a:lnTo>
                  <a:lnTo>
                    <a:pt x="7466541" y="3683465"/>
                  </a:lnTo>
                  <a:lnTo>
                    <a:pt x="7471868" y="3673170"/>
                  </a:lnTo>
                  <a:lnTo>
                    <a:pt x="7475064" y="3661926"/>
                  </a:lnTo>
                  <a:lnTo>
                    <a:pt x="7476129" y="3649731"/>
                  </a:lnTo>
                  <a:lnTo>
                    <a:pt x="7475064" y="3637551"/>
                  </a:lnTo>
                  <a:lnTo>
                    <a:pt x="7471971" y="3626710"/>
                  </a:lnTo>
                  <a:lnTo>
                    <a:pt x="7471868" y="3626350"/>
                  </a:lnTo>
                  <a:lnTo>
                    <a:pt x="7466541" y="3616127"/>
                  </a:lnTo>
                  <a:lnTo>
                    <a:pt x="7460384" y="3608497"/>
                  </a:lnTo>
                  <a:close/>
                </a:path>
                <a:path w="15786100" h="5746115">
                  <a:moveTo>
                    <a:pt x="7417848" y="3589147"/>
                  </a:moveTo>
                  <a:lnTo>
                    <a:pt x="7404415" y="3590572"/>
                  </a:lnTo>
                  <a:lnTo>
                    <a:pt x="7392681" y="3594848"/>
                  </a:lnTo>
                  <a:lnTo>
                    <a:pt x="7382647" y="3601975"/>
                  </a:lnTo>
                  <a:lnTo>
                    <a:pt x="7374311" y="3611952"/>
                  </a:lnTo>
                  <a:lnTo>
                    <a:pt x="7398391" y="3611952"/>
                  </a:lnTo>
                  <a:lnTo>
                    <a:pt x="7399246" y="3611492"/>
                  </a:lnTo>
                  <a:lnTo>
                    <a:pt x="7406920" y="3609246"/>
                  </a:lnTo>
                  <a:lnTo>
                    <a:pt x="7415314" y="3608497"/>
                  </a:lnTo>
                  <a:lnTo>
                    <a:pt x="7460384" y="3608497"/>
                  </a:lnTo>
                  <a:lnTo>
                    <a:pt x="7459082" y="3606884"/>
                  </a:lnTo>
                  <a:lnTo>
                    <a:pt x="7450113" y="3599124"/>
                  </a:lnTo>
                  <a:lnTo>
                    <a:pt x="7440250" y="3593581"/>
                  </a:lnTo>
                  <a:lnTo>
                    <a:pt x="7429496" y="3590255"/>
                  </a:lnTo>
                  <a:lnTo>
                    <a:pt x="7417848" y="3589147"/>
                  </a:lnTo>
                  <a:close/>
                </a:path>
                <a:path w="15786100" h="5746115">
                  <a:moveTo>
                    <a:pt x="7503607" y="3592141"/>
                  </a:moveTo>
                  <a:lnTo>
                    <a:pt x="7482184" y="3592141"/>
                  </a:lnTo>
                  <a:lnTo>
                    <a:pt x="7532402" y="3706860"/>
                  </a:lnTo>
                  <a:lnTo>
                    <a:pt x="7530328" y="3711237"/>
                  </a:lnTo>
                  <a:lnTo>
                    <a:pt x="7524670" y="3722122"/>
                  </a:lnTo>
                  <a:lnTo>
                    <a:pt x="7517601" y="3729666"/>
                  </a:lnTo>
                  <a:lnTo>
                    <a:pt x="7509121" y="3733870"/>
                  </a:lnTo>
                  <a:lnTo>
                    <a:pt x="7499230" y="3734734"/>
                  </a:lnTo>
                  <a:lnTo>
                    <a:pt x="7499230" y="3753393"/>
                  </a:lnTo>
                  <a:lnTo>
                    <a:pt x="7535943" y="3738520"/>
                  </a:lnTo>
                  <a:lnTo>
                    <a:pt x="7562671" y="3682442"/>
                  </a:lnTo>
                  <a:lnTo>
                    <a:pt x="7542768" y="3682442"/>
                  </a:lnTo>
                  <a:lnTo>
                    <a:pt x="7503607" y="3592141"/>
                  </a:lnTo>
                  <a:close/>
                </a:path>
                <a:path w="15786100" h="5746115">
                  <a:moveTo>
                    <a:pt x="7597363" y="3592141"/>
                  </a:moveTo>
                  <a:lnTo>
                    <a:pt x="7575940" y="3592141"/>
                  </a:lnTo>
                  <a:lnTo>
                    <a:pt x="7542768" y="3682442"/>
                  </a:lnTo>
                  <a:lnTo>
                    <a:pt x="7562671" y="3682442"/>
                  </a:lnTo>
                  <a:lnTo>
                    <a:pt x="7597363" y="3592141"/>
                  </a:lnTo>
                  <a:close/>
                </a:path>
                <a:path w="15786100" h="5746115">
                  <a:moveTo>
                    <a:pt x="7723519" y="3589147"/>
                  </a:moveTo>
                  <a:lnTo>
                    <a:pt x="7682285" y="3606884"/>
                  </a:lnTo>
                  <a:lnTo>
                    <a:pt x="7665238" y="3649731"/>
                  </a:lnTo>
                  <a:lnTo>
                    <a:pt x="7666304" y="3661926"/>
                  </a:lnTo>
                  <a:lnTo>
                    <a:pt x="7669418" y="3672882"/>
                  </a:lnTo>
                  <a:lnTo>
                    <a:pt x="7669500" y="3673170"/>
                  </a:lnTo>
                  <a:lnTo>
                    <a:pt x="7701117" y="3705939"/>
                  </a:lnTo>
                  <a:lnTo>
                    <a:pt x="7723519" y="3710316"/>
                  </a:lnTo>
                  <a:lnTo>
                    <a:pt x="7736952" y="3708891"/>
                  </a:lnTo>
                  <a:lnTo>
                    <a:pt x="7748686" y="3704614"/>
                  </a:lnTo>
                  <a:lnTo>
                    <a:pt x="7758721" y="3697488"/>
                  </a:lnTo>
                  <a:lnTo>
                    <a:pt x="7764170" y="3690966"/>
                  </a:lnTo>
                  <a:lnTo>
                    <a:pt x="7726053" y="3690966"/>
                  </a:lnTo>
                  <a:lnTo>
                    <a:pt x="7717760" y="3690231"/>
                  </a:lnTo>
                  <a:lnTo>
                    <a:pt x="7688217" y="3665856"/>
                  </a:lnTo>
                  <a:lnTo>
                    <a:pt x="7685279" y="3649731"/>
                  </a:lnTo>
                  <a:lnTo>
                    <a:pt x="7686014" y="3641338"/>
                  </a:lnTo>
                  <a:lnTo>
                    <a:pt x="7710158" y="3611492"/>
                  </a:lnTo>
                  <a:lnTo>
                    <a:pt x="7726053" y="3608497"/>
                  </a:lnTo>
                  <a:lnTo>
                    <a:pt x="7764170" y="3608497"/>
                  </a:lnTo>
                  <a:lnTo>
                    <a:pt x="7758721" y="3601975"/>
                  </a:lnTo>
                  <a:lnTo>
                    <a:pt x="7748686" y="3594848"/>
                  </a:lnTo>
                  <a:lnTo>
                    <a:pt x="7736952" y="3590572"/>
                  </a:lnTo>
                  <a:lnTo>
                    <a:pt x="7723519" y="3589147"/>
                  </a:lnTo>
                  <a:close/>
                </a:path>
                <a:path w="15786100" h="5746115">
                  <a:moveTo>
                    <a:pt x="7787098" y="3687510"/>
                  </a:moveTo>
                  <a:lnTo>
                    <a:pt x="7767057" y="3687510"/>
                  </a:lnTo>
                  <a:lnTo>
                    <a:pt x="7767057" y="3707321"/>
                  </a:lnTo>
                  <a:lnTo>
                    <a:pt x="7787098" y="3707321"/>
                  </a:lnTo>
                  <a:lnTo>
                    <a:pt x="7787098" y="3687510"/>
                  </a:lnTo>
                  <a:close/>
                </a:path>
                <a:path w="15786100" h="5746115">
                  <a:moveTo>
                    <a:pt x="7764170" y="3608497"/>
                  </a:moveTo>
                  <a:lnTo>
                    <a:pt x="7726053" y="3608497"/>
                  </a:lnTo>
                  <a:lnTo>
                    <a:pt x="7734447" y="3609246"/>
                  </a:lnTo>
                  <a:lnTo>
                    <a:pt x="7742121" y="3611492"/>
                  </a:lnTo>
                  <a:lnTo>
                    <a:pt x="7766323" y="3641338"/>
                  </a:lnTo>
                  <a:lnTo>
                    <a:pt x="7767057" y="3649731"/>
                  </a:lnTo>
                  <a:lnTo>
                    <a:pt x="7766323" y="3658139"/>
                  </a:lnTo>
                  <a:lnTo>
                    <a:pt x="7742121" y="3688028"/>
                  </a:lnTo>
                  <a:lnTo>
                    <a:pt x="7726053" y="3690966"/>
                  </a:lnTo>
                  <a:lnTo>
                    <a:pt x="7764170" y="3690966"/>
                  </a:lnTo>
                  <a:lnTo>
                    <a:pt x="7767057" y="3687510"/>
                  </a:lnTo>
                  <a:lnTo>
                    <a:pt x="7787098" y="3687510"/>
                  </a:lnTo>
                  <a:lnTo>
                    <a:pt x="7787098" y="3611952"/>
                  </a:lnTo>
                  <a:lnTo>
                    <a:pt x="7767057" y="3611952"/>
                  </a:lnTo>
                  <a:lnTo>
                    <a:pt x="7764170" y="3608497"/>
                  </a:lnTo>
                  <a:close/>
                </a:path>
                <a:path w="15786100" h="5746115">
                  <a:moveTo>
                    <a:pt x="7787098" y="3592141"/>
                  </a:moveTo>
                  <a:lnTo>
                    <a:pt x="7767057" y="3592141"/>
                  </a:lnTo>
                  <a:lnTo>
                    <a:pt x="7767057" y="3611952"/>
                  </a:lnTo>
                  <a:lnTo>
                    <a:pt x="7787098" y="3611952"/>
                  </a:lnTo>
                  <a:lnTo>
                    <a:pt x="7787098" y="3592141"/>
                  </a:lnTo>
                  <a:close/>
                </a:path>
                <a:path w="15786100" h="5746115">
                  <a:moveTo>
                    <a:pt x="7837504" y="3539159"/>
                  </a:moveTo>
                  <a:lnTo>
                    <a:pt x="7817463" y="3539159"/>
                  </a:lnTo>
                  <a:lnTo>
                    <a:pt x="7817463" y="3707321"/>
                  </a:lnTo>
                  <a:lnTo>
                    <a:pt x="7837504" y="3707321"/>
                  </a:lnTo>
                  <a:lnTo>
                    <a:pt x="7837504" y="3539159"/>
                  </a:lnTo>
                  <a:close/>
                </a:path>
                <a:path w="15786100" h="5746115">
                  <a:moveTo>
                    <a:pt x="7888120" y="3539159"/>
                  </a:moveTo>
                  <a:lnTo>
                    <a:pt x="7868079" y="3539159"/>
                  </a:lnTo>
                  <a:lnTo>
                    <a:pt x="7868079" y="3707321"/>
                  </a:lnTo>
                  <a:lnTo>
                    <a:pt x="7888120" y="3707321"/>
                  </a:lnTo>
                  <a:lnTo>
                    <a:pt x="7888120" y="3539159"/>
                  </a:lnTo>
                  <a:close/>
                </a:path>
                <a:path w="15786100" h="5746115">
                  <a:moveTo>
                    <a:pt x="8030188" y="3589147"/>
                  </a:moveTo>
                  <a:lnTo>
                    <a:pt x="8016937" y="3590270"/>
                  </a:lnTo>
                  <a:lnTo>
                    <a:pt x="8017293" y="3590270"/>
                  </a:lnTo>
                  <a:lnTo>
                    <a:pt x="8005943" y="3593466"/>
                  </a:lnTo>
                  <a:lnTo>
                    <a:pt x="7974039" y="3625889"/>
                  </a:lnTo>
                  <a:lnTo>
                    <a:pt x="7969835" y="3649731"/>
                  </a:lnTo>
                  <a:lnTo>
                    <a:pt x="7970900" y="3662300"/>
                  </a:lnTo>
                  <a:lnTo>
                    <a:pt x="7996153" y="3700727"/>
                  </a:lnTo>
                  <a:lnTo>
                    <a:pt x="8031571" y="3710316"/>
                  </a:lnTo>
                  <a:lnTo>
                    <a:pt x="8047437" y="3708689"/>
                  </a:lnTo>
                  <a:lnTo>
                    <a:pt x="8061172" y="3703808"/>
                  </a:lnTo>
                  <a:lnTo>
                    <a:pt x="8072777" y="3695674"/>
                  </a:lnTo>
                  <a:lnTo>
                    <a:pt x="8076310" y="3691426"/>
                  </a:lnTo>
                  <a:lnTo>
                    <a:pt x="8032032" y="3691426"/>
                  </a:lnTo>
                  <a:lnTo>
                    <a:pt x="8024171" y="3690894"/>
                  </a:lnTo>
                  <a:lnTo>
                    <a:pt x="7992338" y="3666231"/>
                  </a:lnTo>
                  <a:lnTo>
                    <a:pt x="7990337" y="3658946"/>
                  </a:lnTo>
                  <a:lnTo>
                    <a:pt x="8086857" y="3658946"/>
                  </a:lnTo>
                  <a:lnTo>
                    <a:pt x="8087318" y="3655874"/>
                  </a:lnTo>
                  <a:lnTo>
                    <a:pt x="8087548" y="3652879"/>
                  </a:lnTo>
                  <a:lnTo>
                    <a:pt x="8087529" y="3649731"/>
                  </a:lnTo>
                  <a:lnTo>
                    <a:pt x="8086838" y="3641438"/>
                  </a:lnTo>
                  <a:lnTo>
                    <a:pt x="7990337" y="3641438"/>
                  </a:lnTo>
                  <a:lnTo>
                    <a:pt x="7992107" y="3634225"/>
                  </a:lnTo>
                  <a:lnTo>
                    <a:pt x="8022471" y="3608612"/>
                  </a:lnTo>
                  <a:lnTo>
                    <a:pt x="8030188" y="3608036"/>
                  </a:lnTo>
                  <a:lnTo>
                    <a:pt x="8072120" y="3608036"/>
                  </a:lnTo>
                  <a:lnTo>
                    <a:pt x="8071423" y="3607115"/>
                  </a:lnTo>
                  <a:lnTo>
                    <a:pt x="8062885" y="3599254"/>
                  </a:lnTo>
                  <a:lnTo>
                    <a:pt x="8053167" y="3593639"/>
                  </a:lnTo>
                  <a:lnTo>
                    <a:pt x="8042268" y="3590270"/>
                  </a:lnTo>
                  <a:lnTo>
                    <a:pt x="8030188" y="3589147"/>
                  </a:lnTo>
                  <a:close/>
                </a:path>
                <a:path w="15786100" h="5746115">
                  <a:moveTo>
                    <a:pt x="8065204" y="3674610"/>
                  </a:moveTo>
                  <a:lnTo>
                    <a:pt x="8059243" y="3681967"/>
                  </a:lnTo>
                  <a:lnTo>
                    <a:pt x="8051727" y="3687222"/>
                  </a:lnTo>
                  <a:lnTo>
                    <a:pt x="8042657" y="3690375"/>
                  </a:lnTo>
                  <a:lnTo>
                    <a:pt x="8032032" y="3691426"/>
                  </a:lnTo>
                  <a:lnTo>
                    <a:pt x="8076310" y="3691426"/>
                  </a:lnTo>
                  <a:lnTo>
                    <a:pt x="8082250" y="3684285"/>
                  </a:lnTo>
                  <a:lnTo>
                    <a:pt x="8065204" y="3674610"/>
                  </a:lnTo>
                  <a:close/>
                </a:path>
                <a:path w="15786100" h="5746115">
                  <a:moveTo>
                    <a:pt x="8072120" y="3608036"/>
                  </a:moveTo>
                  <a:lnTo>
                    <a:pt x="8030188" y="3608036"/>
                  </a:lnTo>
                  <a:lnTo>
                    <a:pt x="8037426" y="3608612"/>
                  </a:lnTo>
                  <a:lnTo>
                    <a:pt x="8037053" y="3608612"/>
                  </a:lnTo>
                  <a:lnTo>
                    <a:pt x="8067277" y="3641438"/>
                  </a:lnTo>
                  <a:lnTo>
                    <a:pt x="8086838" y="3641438"/>
                  </a:lnTo>
                  <a:lnTo>
                    <a:pt x="8077847" y="3615609"/>
                  </a:lnTo>
                  <a:lnTo>
                    <a:pt x="8072120" y="3608036"/>
                  </a:lnTo>
                  <a:close/>
                </a:path>
                <a:path w="15786100" h="5746115">
                  <a:moveTo>
                    <a:pt x="8164496" y="3589147"/>
                  </a:moveTo>
                  <a:lnTo>
                    <a:pt x="8121188" y="3606654"/>
                  </a:lnTo>
                  <a:lnTo>
                    <a:pt x="8103911" y="3649731"/>
                  </a:lnTo>
                  <a:lnTo>
                    <a:pt x="8104991" y="3662113"/>
                  </a:lnTo>
                  <a:lnTo>
                    <a:pt x="8130374" y="3700597"/>
                  </a:lnTo>
                  <a:lnTo>
                    <a:pt x="8164496" y="3710316"/>
                  </a:lnTo>
                  <a:lnTo>
                    <a:pt x="8172717" y="3709812"/>
                  </a:lnTo>
                  <a:lnTo>
                    <a:pt x="8207342" y="3692636"/>
                  </a:lnTo>
                  <a:lnTo>
                    <a:pt x="8209140" y="3690505"/>
                  </a:lnTo>
                  <a:lnTo>
                    <a:pt x="8164496" y="3690505"/>
                  </a:lnTo>
                  <a:lnTo>
                    <a:pt x="8156202" y="3689771"/>
                  </a:lnTo>
                  <a:lnTo>
                    <a:pt x="8124672" y="3658024"/>
                  </a:lnTo>
                  <a:lnTo>
                    <a:pt x="8123952" y="3649731"/>
                  </a:lnTo>
                  <a:lnTo>
                    <a:pt x="8124672" y="3641338"/>
                  </a:lnTo>
                  <a:lnTo>
                    <a:pt x="8148600" y="3611664"/>
                  </a:lnTo>
                  <a:lnTo>
                    <a:pt x="8164496" y="3608727"/>
                  </a:lnTo>
                  <a:lnTo>
                    <a:pt x="8208416" y="3608727"/>
                  </a:lnTo>
                  <a:lnTo>
                    <a:pt x="8206997" y="3606942"/>
                  </a:lnTo>
                  <a:lnTo>
                    <a:pt x="8172803" y="3589665"/>
                  </a:lnTo>
                  <a:lnTo>
                    <a:pt x="8164496" y="3589147"/>
                  </a:lnTo>
                  <a:close/>
                </a:path>
                <a:path w="15786100" h="5746115">
                  <a:moveTo>
                    <a:pt x="8199280" y="3670464"/>
                  </a:moveTo>
                  <a:lnTo>
                    <a:pt x="8172174" y="3690505"/>
                  </a:lnTo>
                  <a:lnTo>
                    <a:pt x="8209140" y="3690505"/>
                  </a:lnTo>
                  <a:lnTo>
                    <a:pt x="8212238" y="3686833"/>
                  </a:lnTo>
                  <a:lnTo>
                    <a:pt x="8216327" y="3680369"/>
                  </a:lnTo>
                  <a:lnTo>
                    <a:pt x="8199280" y="3670464"/>
                  </a:lnTo>
                  <a:close/>
                </a:path>
                <a:path w="15786100" h="5746115">
                  <a:moveTo>
                    <a:pt x="8208416" y="3608727"/>
                  </a:moveTo>
                  <a:lnTo>
                    <a:pt x="8172174" y="3608727"/>
                  </a:lnTo>
                  <a:lnTo>
                    <a:pt x="8179008" y="3610570"/>
                  </a:lnTo>
                  <a:lnTo>
                    <a:pt x="8184998" y="3614256"/>
                  </a:lnTo>
                  <a:lnTo>
                    <a:pt x="8191141" y="3617942"/>
                  </a:lnTo>
                  <a:lnTo>
                    <a:pt x="8195671" y="3622856"/>
                  </a:lnTo>
                  <a:lnTo>
                    <a:pt x="8198589" y="3628999"/>
                  </a:lnTo>
                  <a:lnTo>
                    <a:pt x="8215405" y="3619324"/>
                  </a:lnTo>
                  <a:lnTo>
                    <a:pt x="8211633" y="3612773"/>
                  </a:lnTo>
                  <a:lnTo>
                    <a:pt x="8208416" y="3608727"/>
                  </a:lnTo>
                  <a:close/>
                </a:path>
                <a:path w="15786100" h="5746115">
                  <a:moveTo>
                    <a:pt x="8288674" y="3589147"/>
                  </a:moveTo>
                  <a:lnTo>
                    <a:pt x="8245596" y="3606654"/>
                  </a:lnTo>
                  <a:lnTo>
                    <a:pt x="8228089" y="3649731"/>
                  </a:lnTo>
                  <a:lnTo>
                    <a:pt x="8229183" y="3662012"/>
                  </a:lnTo>
                  <a:lnTo>
                    <a:pt x="8254940" y="3700468"/>
                  </a:lnTo>
                  <a:lnTo>
                    <a:pt x="8288674" y="3710316"/>
                  </a:lnTo>
                  <a:lnTo>
                    <a:pt x="8300868" y="3709222"/>
                  </a:lnTo>
                  <a:lnTo>
                    <a:pt x="8312113" y="3705939"/>
                  </a:lnTo>
                  <a:lnTo>
                    <a:pt x="8322407" y="3700468"/>
                  </a:lnTo>
                  <a:lnTo>
                    <a:pt x="8331751" y="3692809"/>
                  </a:lnTo>
                  <a:lnTo>
                    <a:pt x="8333489" y="3690735"/>
                  </a:lnTo>
                  <a:lnTo>
                    <a:pt x="8288674" y="3690735"/>
                  </a:lnTo>
                  <a:lnTo>
                    <a:pt x="8280482" y="3690001"/>
                  </a:lnTo>
                  <a:lnTo>
                    <a:pt x="8248865" y="3658125"/>
                  </a:lnTo>
                  <a:lnTo>
                    <a:pt x="8248130" y="3649731"/>
                  </a:lnTo>
                  <a:lnTo>
                    <a:pt x="8248865" y="3641338"/>
                  </a:lnTo>
                  <a:lnTo>
                    <a:pt x="8272952" y="3611664"/>
                  </a:lnTo>
                  <a:lnTo>
                    <a:pt x="8288674" y="3608727"/>
                  </a:lnTo>
                  <a:lnTo>
                    <a:pt x="8333489" y="3608727"/>
                  </a:lnTo>
                  <a:lnTo>
                    <a:pt x="8331751" y="3606654"/>
                  </a:lnTo>
                  <a:lnTo>
                    <a:pt x="8322407" y="3598995"/>
                  </a:lnTo>
                  <a:lnTo>
                    <a:pt x="8312113" y="3593523"/>
                  </a:lnTo>
                  <a:lnTo>
                    <a:pt x="8300868" y="3590241"/>
                  </a:lnTo>
                  <a:lnTo>
                    <a:pt x="8288674" y="3589147"/>
                  </a:lnTo>
                  <a:close/>
                </a:path>
                <a:path w="15786100" h="5746115">
                  <a:moveTo>
                    <a:pt x="8333489" y="3608727"/>
                  </a:moveTo>
                  <a:lnTo>
                    <a:pt x="8288674" y="3608727"/>
                  </a:lnTo>
                  <a:lnTo>
                    <a:pt x="8296967" y="3609461"/>
                  </a:lnTo>
                  <a:lnTo>
                    <a:pt x="8304568" y="3611664"/>
                  </a:lnTo>
                  <a:lnTo>
                    <a:pt x="8328713" y="3641338"/>
                  </a:lnTo>
                  <a:lnTo>
                    <a:pt x="8329447" y="3649731"/>
                  </a:lnTo>
                  <a:lnTo>
                    <a:pt x="8328713" y="3658125"/>
                  </a:lnTo>
                  <a:lnTo>
                    <a:pt x="8304568" y="3687798"/>
                  </a:lnTo>
                  <a:lnTo>
                    <a:pt x="8288674" y="3690735"/>
                  </a:lnTo>
                  <a:lnTo>
                    <a:pt x="8333489" y="3690735"/>
                  </a:lnTo>
                  <a:lnTo>
                    <a:pt x="8339511" y="3683551"/>
                  </a:lnTo>
                  <a:lnTo>
                    <a:pt x="8345054" y="3673285"/>
                  </a:lnTo>
                  <a:lnTo>
                    <a:pt x="8348380" y="3662012"/>
                  </a:lnTo>
                  <a:lnTo>
                    <a:pt x="8349488" y="3649731"/>
                  </a:lnTo>
                  <a:lnTo>
                    <a:pt x="8348380" y="3637450"/>
                  </a:lnTo>
                  <a:lnTo>
                    <a:pt x="8345054" y="3626177"/>
                  </a:lnTo>
                  <a:lnTo>
                    <a:pt x="8339511" y="3615912"/>
                  </a:lnTo>
                  <a:lnTo>
                    <a:pt x="8333489" y="3608727"/>
                  </a:lnTo>
                  <a:close/>
                </a:path>
                <a:path w="15786100" h="5746115">
                  <a:moveTo>
                    <a:pt x="8393156" y="3592141"/>
                  </a:moveTo>
                  <a:lnTo>
                    <a:pt x="8373115" y="3592141"/>
                  </a:lnTo>
                  <a:lnTo>
                    <a:pt x="8373115" y="3707321"/>
                  </a:lnTo>
                  <a:lnTo>
                    <a:pt x="8393156" y="3707321"/>
                  </a:lnTo>
                  <a:lnTo>
                    <a:pt x="8393156" y="3646276"/>
                  </a:lnTo>
                  <a:lnTo>
                    <a:pt x="8393732" y="3637234"/>
                  </a:lnTo>
                  <a:lnTo>
                    <a:pt x="8419067" y="3608958"/>
                  </a:lnTo>
                  <a:lnTo>
                    <a:pt x="8418214" y="3608958"/>
                  </a:lnTo>
                  <a:lnTo>
                    <a:pt x="8420999" y="3608727"/>
                  </a:lnTo>
                  <a:lnTo>
                    <a:pt x="8393156" y="3608727"/>
                  </a:lnTo>
                  <a:lnTo>
                    <a:pt x="8393156" y="3592141"/>
                  </a:lnTo>
                  <a:close/>
                </a:path>
                <a:path w="15786100" h="5746115">
                  <a:moveTo>
                    <a:pt x="8467762" y="3608267"/>
                  </a:moveTo>
                  <a:lnTo>
                    <a:pt x="8435466" y="3608267"/>
                  </a:lnTo>
                  <a:lnTo>
                    <a:pt x="8442453" y="3610877"/>
                  </a:lnTo>
                  <a:lnTo>
                    <a:pt x="8447521" y="3616099"/>
                  </a:lnTo>
                  <a:lnTo>
                    <a:pt x="8452589" y="3621167"/>
                  </a:lnTo>
                  <a:lnTo>
                    <a:pt x="8455123" y="3628385"/>
                  </a:lnTo>
                  <a:lnTo>
                    <a:pt x="8455123" y="3707321"/>
                  </a:lnTo>
                  <a:lnTo>
                    <a:pt x="8475164" y="3707321"/>
                  </a:lnTo>
                  <a:lnTo>
                    <a:pt x="8475164" y="3636601"/>
                  </a:lnTo>
                  <a:lnTo>
                    <a:pt x="8474401" y="3626235"/>
                  </a:lnTo>
                  <a:lnTo>
                    <a:pt x="8472112" y="3617020"/>
                  </a:lnTo>
                  <a:lnTo>
                    <a:pt x="8468296" y="3608958"/>
                  </a:lnTo>
                  <a:lnTo>
                    <a:pt x="8467762" y="3608267"/>
                  </a:lnTo>
                  <a:close/>
                </a:path>
                <a:path w="15786100" h="5746115">
                  <a:moveTo>
                    <a:pt x="8430474" y="3589147"/>
                  </a:moveTo>
                  <a:lnTo>
                    <a:pt x="8418726" y="3590370"/>
                  </a:lnTo>
                  <a:lnTo>
                    <a:pt x="8408590" y="3594042"/>
                  </a:lnTo>
                  <a:lnTo>
                    <a:pt x="8400067" y="3600161"/>
                  </a:lnTo>
                  <a:lnTo>
                    <a:pt x="8393156" y="3608727"/>
                  </a:lnTo>
                  <a:lnTo>
                    <a:pt x="8420999" y="3608727"/>
                  </a:lnTo>
                  <a:lnTo>
                    <a:pt x="8426559" y="3608267"/>
                  </a:lnTo>
                  <a:lnTo>
                    <a:pt x="8467762" y="3608267"/>
                  </a:lnTo>
                  <a:lnTo>
                    <a:pt x="8462955" y="3602047"/>
                  </a:lnTo>
                  <a:lnTo>
                    <a:pt x="8456347" y="3596403"/>
                  </a:lnTo>
                  <a:lnTo>
                    <a:pt x="8448731" y="3592372"/>
                  </a:lnTo>
                  <a:lnTo>
                    <a:pt x="8440106" y="3589953"/>
                  </a:lnTo>
                  <a:lnTo>
                    <a:pt x="8430474" y="3589147"/>
                  </a:lnTo>
                  <a:close/>
                </a:path>
                <a:path w="15786100" h="5746115">
                  <a:moveTo>
                    <a:pt x="8557277" y="3589147"/>
                  </a:moveTo>
                  <a:lnTo>
                    <a:pt x="8514199" y="3606654"/>
                  </a:lnTo>
                  <a:lnTo>
                    <a:pt x="8496692" y="3649731"/>
                  </a:lnTo>
                  <a:lnTo>
                    <a:pt x="8497786" y="3662012"/>
                  </a:lnTo>
                  <a:lnTo>
                    <a:pt x="8523543" y="3700468"/>
                  </a:lnTo>
                  <a:lnTo>
                    <a:pt x="8557277" y="3710316"/>
                  </a:lnTo>
                  <a:lnTo>
                    <a:pt x="8569471" y="3709222"/>
                  </a:lnTo>
                  <a:lnTo>
                    <a:pt x="8580716" y="3705939"/>
                  </a:lnTo>
                  <a:lnTo>
                    <a:pt x="8591010" y="3700468"/>
                  </a:lnTo>
                  <a:lnTo>
                    <a:pt x="8600354" y="3692809"/>
                  </a:lnTo>
                  <a:lnTo>
                    <a:pt x="8602092" y="3690735"/>
                  </a:lnTo>
                  <a:lnTo>
                    <a:pt x="8557277" y="3690735"/>
                  </a:lnTo>
                  <a:lnTo>
                    <a:pt x="8549084" y="3690001"/>
                  </a:lnTo>
                  <a:lnTo>
                    <a:pt x="8517467" y="3658125"/>
                  </a:lnTo>
                  <a:lnTo>
                    <a:pt x="8516733" y="3649731"/>
                  </a:lnTo>
                  <a:lnTo>
                    <a:pt x="8517467" y="3641338"/>
                  </a:lnTo>
                  <a:lnTo>
                    <a:pt x="8541554" y="3611664"/>
                  </a:lnTo>
                  <a:lnTo>
                    <a:pt x="8557277" y="3608727"/>
                  </a:lnTo>
                  <a:lnTo>
                    <a:pt x="8602092" y="3608727"/>
                  </a:lnTo>
                  <a:lnTo>
                    <a:pt x="8600354" y="3606654"/>
                  </a:lnTo>
                  <a:lnTo>
                    <a:pt x="8591010" y="3598995"/>
                  </a:lnTo>
                  <a:lnTo>
                    <a:pt x="8580716" y="3593523"/>
                  </a:lnTo>
                  <a:lnTo>
                    <a:pt x="8569471" y="3590241"/>
                  </a:lnTo>
                  <a:lnTo>
                    <a:pt x="8557277" y="3589147"/>
                  </a:lnTo>
                  <a:close/>
                </a:path>
                <a:path w="15786100" h="5746115">
                  <a:moveTo>
                    <a:pt x="8602092" y="3608727"/>
                  </a:moveTo>
                  <a:lnTo>
                    <a:pt x="8557277" y="3608727"/>
                  </a:lnTo>
                  <a:lnTo>
                    <a:pt x="8565569" y="3609461"/>
                  </a:lnTo>
                  <a:lnTo>
                    <a:pt x="8573171" y="3611664"/>
                  </a:lnTo>
                  <a:lnTo>
                    <a:pt x="8597316" y="3641338"/>
                  </a:lnTo>
                  <a:lnTo>
                    <a:pt x="8598050" y="3649731"/>
                  </a:lnTo>
                  <a:lnTo>
                    <a:pt x="8597316" y="3658125"/>
                  </a:lnTo>
                  <a:lnTo>
                    <a:pt x="8573171" y="3687798"/>
                  </a:lnTo>
                  <a:lnTo>
                    <a:pt x="8557277" y="3690735"/>
                  </a:lnTo>
                  <a:lnTo>
                    <a:pt x="8602092" y="3690735"/>
                  </a:lnTo>
                  <a:lnTo>
                    <a:pt x="8608114" y="3683551"/>
                  </a:lnTo>
                  <a:lnTo>
                    <a:pt x="8613657" y="3673285"/>
                  </a:lnTo>
                  <a:lnTo>
                    <a:pt x="8616983" y="3662012"/>
                  </a:lnTo>
                  <a:lnTo>
                    <a:pt x="8618091" y="3649731"/>
                  </a:lnTo>
                  <a:lnTo>
                    <a:pt x="8616983" y="3637450"/>
                  </a:lnTo>
                  <a:lnTo>
                    <a:pt x="8613657" y="3626177"/>
                  </a:lnTo>
                  <a:lnTo>
                    <a:pt x="8608114" y="3615912"/>
                  </a:lnTo>
                  <a:lnTo>
                    <a:pt x="8602092" y="3608727"/>
                  </a:lnTo>
                  <a:close/>
                </a:path>
                <a:path w="15786100" h="5746115">
                  <a:moveTo>
                    <a:pt x="8661759" y="3592141"/>
                  </a:moveTo>
                  <a:lnTo>
                    <a:pt x="8641718" y="3592141"/>
                  </a:lnTo>
                  <a:lnTo>
                    <a:pt x="8641718" y="3707321"/>
                  </a:lnTo>
                  <a:lnTo>
                    <a:pt x="8661759" y="3707321"/>
                  </a:lnTo>
                  <a:lnTo>
                    <a:pt x="8661759" y="3643281"/>
                  </a:lnTo>
                  <a:lnTo>
                    <a:pt x="8662239" y="3635679"/>
                  </a:lnTo>
                  <a:lnTo>
                    <a:pt x="8682798" y="3608267"/>
                  </a:lnTo>
                  <a:lnTo>
                    <a:pt x="8729618" y="3608267"/>
                  </a:lnTo>
                  <a:lnTo>
                    <a:pt x="8729126" y="3607575"/>
                  </a:lnTo>
                  <a:lnTo>
                    <a:pt x="8661759" y="3607575"/>
                  </a:lnTo>
                  <a:lnTo>
                    <a:pt x="8661759" y="3592141"/>
                  </a:lnTo>
                  <a:close/>
                </a:path>
                <a:path w="15786100" h="5746115">
                  <a:moveTo>
                    <a:pt x="8729618" y="3608267"/>
                  </a:moveTo>
                  <a:lnTo>
                    <a:pt x="8698770" y="3608267"/>
                  </a:lnTo>
                  <a:lnTo>
                    <a:pt x="8704682" y="3610724"/>
                  </a:lnTo>
                  <a:lnTo>
                    <a:pt x="8708982" y="3615638"/>
                  </a:lnTo>
                  <a:lnTo>
                    <a:pt x="8713436" y="3620552"/>
                  </a:lnTo>
                  <a:lnTo>
                    <a:pt x="8715663" y="3627463"/>
                  </a:lnTo>
                  <a:lnTo>
                    <a:pt x="8715663" y="3707321"/>
                  </a:lnTo>
                  <a:lnTo>
                    <a:pt x="8735704" y="3707321"/>
                  </a:lnTo>
                  <a:lnTo>
                    <a:pt x="8735704" y="3643281"/>
                  </a:lnTo>
                  <a:lnTo>
                    <a:pt x="8736140" y="3635679"/>
                  </a:lnTo>
                  <a:lnTo>
                    <a:pt x="8736174" y="3635075"/>
                  </a:lnTo>
                  <a:lnTo>
                    <a:pt x="8754347" y="3608727"/>
                  </a:lnTo>
                  <a:lnTo>
                    <a:pt x="8729945" y="3608727"/>
                  </a:lnTo>
                  <a:lnTo>
                    <a:pt x="8729618" y="3608267"/>
                  </a:lnTo>
                  <a:close/>
                </a:path>
                <a:path w="15786100" h="5746115">
                  <a:moveTo>
                    <a:pt x="8802425" y="3608267"/>
                  </a:moveTo>
                  <a:lnTo>
                    <a:pt x="8771717" y="3608267"/>
                  </a:lnTo>
                  <a:lnTo>
                    <a:pt x="8777860" y="3610724"/>
                  </a:lnTo>
                  <a:lnTo>
                    <a:pt x="8787074" y="3620552"/>
                  </a:lnTo>
                  <a:lnTo>
                    <a:pt x="8789378" y="3627463"/>
                  </a:lnTo>
                  <a:lnTo>
                    <a:pt x="8789378" y="3707321"/>
                  </a:lnTo>
                  <a:lnTo>
                    <a:pt x="8809419" y="3707321"/>
                  </a:lnTo>
                  <a:lnTo>
                    <a:pt x="8809375" y="3635075"/>
                  </a:lnTo>
                  <a:lnTo>
                    <a:pt x="8808671" y="3625529"/>
                  </a:lnTo>
                  <a:lnTo>
                    <a:pt x="8806425" y="3616502"/>
                  </a:lnTo>
                  <a:lnTo>
                    <a:pt x="8802742" y="3608727"/>
                  </a:lnTo>
                  <a:lnTo>
                    <a:pt x="8802681" y="3608598"/>
                  </a:lnTo>
                  <a:lnTo>
                    <a:pt x="8802425" y="3608267"/>
                  </a:lnTo>
                  <a:close/>
                </a:path>
                <a:path w="15786100" h="5746115">
                  <a:moveTo>
                    <a:pt x="8766111" y="3589147"/>
                  </a:moveTo>
                  <a:lnTo>
                    <a:pt x="8730047" y="3608598"/>
                  </a:lnTo>
                  <a:lnTo>
                    <a:pt x="8729945" y="3608727"/>
                  </a:lnTo>
                  <a:lnTo>
                    <a:pt x="8754347" y="3608727"/>
                  </a:lnTo>
                  <a:lnTo>
                    <a:pt x="8755438" y="3608267"/>
                  </a:lnTo>
                  <a:lnTo>
                    <a:pt x="8802425" y="3608267"/>
                  </a:lnTo>
                  <a:lnTo>
                    <a:pt x="8797440" y="3601817"/>
                  </a:lnTo>
                  <a:lnTo>
                    <a:pt x="8790990" y="3596274"/>
                  </a:lnTo>
                  <a:lnTo>
                    <a:pt x="8783619" y="3592314"/>
                  </a:lnTo>
                  <a:lnTo>
                    <a:pt x="8775326" y="3589939"/>
                  </a:lnTo>
                  <a:lnTo>
                    <a:pt x="8766111" y="3589147"/>
                  </a:lnTo>
                  <a:close/>
                </a:path>
                <a:path w="15786100" h="5746115">
                  <a:moveTo>
                    <a:pt x="8696082" y="3589147"/>
                  </a:moveTo>
                  <a:lnTo>
                    <a:pt x="8684808" y="3590370"/>
                  </a:lnTo>
                  <a:lnTo>
                    <a:pt x="8685279" y="3590370"/>
                  </a:lnTo>
                  <a:lnTo>
                    <a:pt x="8676214" y="3593754"/>
                  </a:lnTo>
                  <a:lnTo>
                    <a:pt x="8668310" y="3599513"/>
                  </a:lnTo>
                  <a:lnTo>
                    <a:pt x="8661759" y="3607575"/>
                  </a:lnTo>
                  <a:lnTo>
                    <a:pt x="8729126" y="3607575"/>
                  </a:lnTo>
                  <a:lnTo>
                    <a:pt x="8723855" y="3600161"/>
                  </a:lnTo>
                  <a:lnTo>
                    <a:pt x="8716181" y="3594042"/>
                  </a:lnTo>
                  <a:lnTo>
                    <a:pt x="8706924" y="3590370"/>
                  </a:lnTo>
                  <a:lnTo>
                    <a:pt x="8696082" y="3589147"/>
                  </a:lnTo>
                  <a:close/>
                </a:path>
                <a:path w="15786100" h="5746115">
                  <a:moveTo>
                    <a:pt x="8851029" y="3544227"/>
                  </a:moveTo>
                  <a:lnTo>
                    <a:pt x="8843505" y="3544227"/>
                  </a:lnTo>
                  <a:lnTo>
                    <a:pt x="8840279" y="3545609"/>
                  </a:lnTo>
                  <a:lnTo>
                    <a:pt x="8837669" y="3548373"/>
                  </a:lnTo>
                  <a:lnTo>
                    <a:pt x="8835058" y="3550984"/>
                  </a:lnTo>
                  <a:lnTo>
                    <a:pt x="8833753" y="3554132"/>
                  </a:lnTo>
                  <a:lnTo>
                    <a:pt x="8833753" y="3561504"/>
                  </a:lnTo>
                  <a:lnTo>
                    <a:pt x="8835058" y="3564652"/>
                  </a:lnTo>
                  <a:lnTo>
                    <a:pt x="8840279" y="3569873"/>
                  </a:lnTo>
                  <a:lnTo>
                    <a:pt x="8843505" y="3571179"/>
                  </a:lnTo>
                  <a:lnTo>
                    <a:pt x="8851029" y="3571179"/>
                  </a:lnTo>
                  <a:lnTo>
                    <a:pt x="8854178" y="3569873"/>
                  </a:lnTo>
                  <a:lnTo>
                    <a:pt x="8859400" y="3564652"/>
                  </a:lnTo>
                  <a:lnTo>
                    <a:pt x="8860705" y="3561504"/>
                  </a:lnTo>
                  <a:lnTo>
                    <a:pt x="8860705" y="3554132"/>
                  </a:lnTo>
                  <a:lnTo>
                    <a:pt x="8859400" y="3550984"/>
                  </a:lnTo>
                  <a:lnTo>
                    <a:pt x="8856789" y="3548373"/>
                  </a:lnTo>
                  <a:lnTo>
                    <a:pt x="8854178" y="3545609"/>
                  </a:lnTo>
                  <a:lnTo>
                    <a:pt x="8851029" y="3544227"/>
                  </a:lnTo>
                  <a:close/>
                </a:path>
                <a:path w="15786100" h="5746115">
                  <a:moveTo>
                    <a:pt x="8857250" y="3592141"/>
                  </a:moveTo>
                  <a:lnTo>
                    <a:pt x="8837208" y="3592141"/>
                  </a:lnTo>
                  <a:lnTo>
                    <a:pt x="8837208" y="3707321"/>
                  </a:lnTo>
                  <a:lnTo>
                    <a:pt x="8857250" y="3707321"/>
                  </a:lnTo>
                  <a:lnTo>
                    <a:pt x="8857250" y="3592141"/>
                  </a:lnTo>
                  <a:close/>
                </a:path>
                <a:path w="15786100" h="5746115">
                  <a:moveTo>
                    <a:pt x="8941959" y="3589147"/>
                  </a:moveTo>
                  <a:lnTo>
                    <a:pt x="8898651" y="3606654"/>
                  </a:lnTo>
                  <a:lnTo>
                    <a:pt x="8881374" y="3649731"/>
                  </a:lnTo>
                  <a:lnTo>
                    <a:pt x="8882454" y="3662113"/>
                  </a:lnTo>
                  <a:lnTo>
                    <a:pt x="8907837" y="3700597"/>
                  </a:lnTo>
                  <a:lnTo>
                    <a:pt x="8941959" y="3710316"/>
                  </a:lnTo>
                  <a:lnTo>
                    <a:pt x="8950180" y="3709812"/>
                  </a:lnTo>
                  <a:lnTo>
                    <a:pt x="8984805" y="3692636"/>
                  </a:lnTo>
                  <a:lnTo>
                    <a:pt x="8986603" y="3690505"/>
                  </a:lnTo>
                  <a:lnTo>
                    <a:pt x="8941959" y="3690505"/>
                  </a:lnTo>
                  <a:lnTo>
                    <a:pt x="8933666" y="3689771"/>
                  </a:lnTo>
                  <a:lnTo>
                    <a:pt x="8902135" y="3658024"/>
                  </a:lnTo>
                  <a:lnTo>
                    <a:pt x="8901415" y="3649731"/>
                  </a:lnTo>
                  <a:lnTo>
                    <a:pt x="8902135" y="3641338"/>
                  </a:lnTo>
                  <a:lnTo>
                    <a:pt x="8926064" y="3611664"/>
                  </a:lnTo>
                  <a:lnTo>
                    <a:pt x="8941959" y="3608727"/>
                  </a:lnTo>
                  <a:lnTo>
                    <a:pt x="8985879" y="3608727"/>
                  </a:lnTo>
                  <a:lnTo>
                    <a:pt x="8984460" y="3606942"/>
                  </a:lnTo>
                  <a:lnTo>
                    <a:pt x="8950266" y="3589665"/>
                  </a:lnTo>
                  <a:lnTo>
                    <a:pt x="8941959" y="3589147"/>
                  </a:lnTo>
                  <a:close/>
                </a:path>
                <a:path w="15786100" h="5746115">
                  <a:moveTo>
                    <a:pt x="8976743" y="3670464"/>
                  </a:moveTo>
                  <a:lnTo>
                    <a:pt x="8949638" y="3690505"/>
                  </a:lnTo>
                  <a:lnTo>
                    <a:pt x="8986603" y="3690505"/>
                  </a:lnTo>
                  <a:lnTo>
                    <a:pt x="8989701" y="3686833"/>
                  </a:lnTo>
                  <a:lnTo>
                    <a:pt x="8993790" y="3680369"/>
                  </a:lnTo>
                  <a:lnTo>
                    <a:pt x="8976743" y="3670464"/>
                  </a:lnTo>
                  <a:close/>
                </a:path>
                <a:path w="15786100" h="5746115">
                  <a:moveTo>
                    <a:pt x="8985879" y="3608727"/>
                  </a:moveTo>
                  <a:lnTo>
                    <a:pt x="8949638" y="3608727"/>
                  </a:lnTo>
                  <a:lnTo>
                    <a:pt x="8956471" y="3610570"/>
                  </a:lnTo>
                  <a:lnTo>
                    <a:pt x="8962461" y="3614256"/>
                  </a:lnTo>
                  <a:lnTo>
                    <a:pt x="8968604" y="3617942"/>
                  </a:lnTo>
                  <a:lnTo>
                    <a:pt x="8973134" y="3622856"/>
                  </a:lnTo>
                  <a:lnTo>
                    <a:pt x="8976052" y="3628999"/>
                  </a:lnTo>
                  <a:lnTo>
                    <a:pt x="8992868" y="3619324"/>
                  </a:lnTo>
                  <a:lnTo>
                    <a:pt x="8989096" y="3612773"/>
                  </a:lnTo>
                  <a:lnTo>
                    <a:pt x="8985879" y="3608727"/>
                  </a:lnTo>
                  <a:close/>
                </a:path>
                <a:path w="15786100" h="5746115">
                  <a:moveTo>
                    <a:pt x="9125296" y="3589147"/>
                  </a:moveTo>
                  <a:lnTo>
                    <a:pt x="9112045" y="3590270"/>
                  </a:lnTo>
                  <a:lnTo>
                    <a:pt x="9112401" y="3590270"/>
                  </a:lnTo>
                  <a:lnTo>
                    <a:pt x="9101050" y="3593466"/>
                  </a:lnTo>
                  <a:lnTo>
                    <a:pt x="9069146" y="3625889"/>
                  </a:lnTo>
                  <a:lnTo>
                    <a:pt x="9064942" y="3649731"/>
                  </a:lnTo>
                  <a:lnTo>
                    <a:pt x="9066007" y="3662300"/>
                  </a:lnTo>
                  <a:lnTo>
                    <a:pt x="9091261" y="3700727"/>
                  </a:lnTo>
                  <a:lnTo>
                    <a:pt x="9126678" y="3710316"/>
                  </a:lnTo>
                  <a:lnTo>
                    <a:pt x="9142544" y="3708689"/>
                  </a:lnTo>
                  <a:lnTo>
                    <a:pt x="9156280" y="3703808"/>
                  </a:lnTo>
                  <a:lnTo>
                    <a:pt x="9167884" y="3695674"/>
                  </a:lnTo>
                  <a:lnTo>
                    <a:pt x="9171417" y="3691426"/>
                  </a:lnTo>
                  <a:lnTo>
                    <a:pt x="9127139" y="3691426"/>
                  </a:lnTo>
                  <a:lnTo>
                    <a:pt x="9119278" y="3690894"/>
                  </a:lnTo>
                  <a:lnTo>
                    <a:pt x="9087445" y="3666231"/>
                  </a:lnTo>
                  <a:lnTo>
                    <a:pt x="9085444" y="3658946"/>
                  </a:lnTo>
                  <a:lnTo>
                    <a:pt x="9181965" y="3658946"/>
                  </a:lnTo>
                  <a:lnTo>
                    <a:pt x="9182426" y="3655874"/>
                  </a:lnTo>
                  <a:lnTo>
                    <a:pt x="9182656" y="3652879"/>
                  </a:lnTo>
                  <a:lnTo>
                    <a:pt x="9182636" y="3649731"/>
                  </a:lnTo>
                  <a:lnTo>
                    <a:pt x="9181945" y="3641438"/>
                  </a:lnTo>
                  <a:lnTo>
                    <a:pt x="9085444" y="3641438"/>
                  </a:lnTo>
                  <a:lnTo>
                    <a:pt x="9087215" y="3634225"/>
                  </a:lnTo>
                  <a:lnTo>
                    <a:pt x="9117579" y="3608612"/>
                  </a:lnTo>
                  <a:lnTo>
                    <a:pt x="9125296" y="3608036"/>
                  </a:lnTo>
                  <a:lnTo>
                    <a:pt x="9167228" y="3608036"/>
                  </a:lnTo>
                  <a:lnTo>
                    <a:pt x="9166531" y="3607115"/>
                  </a:lnTo>
                  <a:lnTo>
                    <a:pt x="9157993" y="3599254"/>
                  </a:lnTo>
                  <a:lnTo>
                    <a:pt x="9148274" y="3593639"/>
                  </a:lnTo>
                  <a:lnTo>
                    <a:pt x="9137375" y="3590270"/>
                  </a:lnTo>
                  <a:lnTo>
                    <a:pt x="9125296" y="3589147"/>
                  </a:lnTo>
                  <a:close/>
                </a:path>
                <a:path w="15786100" h="5746115">
                  <a:moveTo>
                    <a:pt x="9160311" y="3674610"/>
                  </a:moveTo>
                  <a:lnTo>
                    <a:pt x="9154350" y="3681967"/>
                  </a:lnTo>
                  <a:lnTo>
                    <a:pt x="9146835" y="3687222"/>
                  </a:lnTo>
                  <a:lnTo>
                    <a:pt x="9137764" y="3690375"/>
                  </a:lnTo>
                  <a:lnTo>
                    <a:pt x="9127139" y="3691426"/>
                  </a:lnTo>
                  <a:lnTo>
                    <a:pt x="9171417" y="3691426"/>
                  </a:lnTo>
                  <a:lnTo>
                    <a:pt x="9177358" y="3684285"/>
                  </a:lnTo>
                  <a:lnTo>
                    <a:pt x="9160311" y="3674610"/>
                  </a:lnTo>
                  <a:close/>
                </a:path>
                <a:path w="15786100" h="5746115">
                  <a:moveTo>
                    <a:pt x="9167228" y="3608036"/>
                  </a:moveTo>
                  <a:lnTo>
                    <a:pt x="9125296" y="3608036"/>
                  </a:lnTo>
                  <a:lnTo>
                    <a:pt x="9132534" y="3608612"/>
                  </a:lnTo>
                  <a:lnTo>
                    <a:pt x="9132160" y="3608612"/>
                  </a:lnTo>
                  <a:lnTo>
                    <a:pt x="9162384" y="3641438"/>
                  </a:lnTo>
                  <a:lnTo>
                    <a:pt x="9181945" y="3641438"/>
                  </a:lnTo>
                  <a:lnTo>
                    <a:pt x="9172954" y="3615609"/>
                  </a:lnTo>
                  <a:lnTo>
                    <a:pt x="9167228" y="3608036"/>
                  </a:lnTo>
                  <a:close/>
                </a:path>
                <a:path w="15786100" h="5746115">
                  <a:moveTo>
                    <a:pt x="9225735" y="3592141"/>
                  </a:moveTo>
                  <a:lnTo>
                    <a:pt x="9205694" y="3592141"/>
                  </a:lnTo>
                  <a:lnTo>
                    <a:pt x="9205694" y="3707321"/>
                  </a:lnTo>
                  <a:lnTo>
                    <a:pt x="9225735" y="3707321"/>
                  </a:lnTo>
                  <a:lnTo>
                    <a:pt x="9225735" y="3646276"/>
                  </a:lnTo>
                  <a:lnTo>
                    <a:pt x="9226311" y="3637234"/>
                  </a:lnTo>
                  <a:lnTo>
                    <a:pt x="9251645" y="3608958"/>
                  </a:lnTo>
                  <a:lnTo>
                    <a:pt x="9250792" y="3608958"/>
                  </a:lnTo>
                  <a:lnTo>
                    <a:pt x="9253577" y="3608727"/>
                  </a:lnTo>
                  <a:lnTo>
                    <a:pt x="9225735" y="3608727"/>
                  </a:lnTo>
                  <a:lnTo>
                    <a:pt x="9225735" y="3592141"/>
                  </a:lnTo>
                  <a:close/>
                </a:path>
                <a:path w="15786100" h="5746115">
                  <a:moveTo>
                    <a:pt x="9300341" y="3608267"/>
                  </a:moveTo>
                  <a:lnTo>
                    <a:pt x="9268044" y="3608267"/>
                  </a:lnTo>
                  <a:lnTo>
                    <a:pt x="9275031" y="3610877"/>
                  </a:lnTo>
                  <a:lnTo>
                    <a:pt x="9280099" y="3616099"/>
                  </a:lnTo>
                  <a:lnTo>
                    <a:pt x="9285167" y="3621167"/>
                  </a:lnTo>
                  <a:lnTo>
                    <a:pt x="9287701" y="3628385"/>
                  </a:lnTo>
                  <a:lnTo>
                    <a:pt x="9287701" y="3707321"/>
                  </a:lnTo>
                  <a:lnTo>
                    <a:pt x="9307743" y="3707321"/>
                  </a:lnTo>
                  <a:lnTo>
                    <a:pt x="9307743" y="3636601"/>
                  </a:lnTo>
                  <a:lnTo>
                    <a:pt x="9306979" y="3626235"/>
                  </a:lnTo>
                  <a:lnTo>
                    <a:pt x="9304690" y="3617020"/>
                  </a:lnTo>
                  <a:lnTo>
                    <a:pt x="9300875" y="3608958"/>
                  </a:lnTo>
                  <a:lnTo>
                    <a:pt x="9300341" y="3608267"/>
                  </a:lnTo>
                  <a:close/>
                </a:path>
                <a:path w="15786100" h="5746115">
                  <a:moveTo>
                    <a:pt x="9263053" y="3589147"/>
                  </a:moveTo>
                  <a:lnTo>
                    <a:pt x="9251304" y="3590370"/>
                  </a:lnTo>
                  <a:lnTo>
                    <a:pt x="9241169" y="3594042"/>
                  </a:lnTo>
                  <a:lnTo>
                    <a:pt x="9232645" y="3600161"/>
                  </a:lnTo>
                  <a:lnTo>
                    <a:pt x="9225735" y="3608727"/>
                  </a:lnTo>
                  <a:lnTo>
                    <a:pt x="9253577" y="3608727"/>
                  </a:lnTo>
                  <a:lnTo>
                    <a:pt x="9259137" y="3608267"/>
                  </a:lnTo>
                  <a:lnTo>
                    <a:pt x="9300341" y="3608267"/>
                  </a:lnTo>
                  <a:lnTo>
                    <a:pt x="9295533" y="3602047"/>
                  </a:lnTo>
                  <a:lnTo>
                    <a:pt x="9288925" y="3596403"/>
                  </a:lnTo>
                  <a:lnTo>
                    <a:pt x="9281309" y="3592372"/>
                  </a:lnTo>
                  <a:lnTo>
                    <a:pt x="9272685" y="3589953"/>
                  </a:lnTo>
                  <a:lnTo>
                    <a:pt x="9263053" y="3589147"/>
                  </a:lnTo>
                  <a:close/>
                </a:path>
                <a:path w="15786100" h="5746115">
                  <a:moveTo>
                    <a:pt x="9367741" y="3611492"/>
                  </a:moveTo>
                  <a:lnTo>
                    <a:pt x="9347699" y="3611492"/>
                  </a:lnTo>
                  <a:lnTo>
                    <a:pt x="9347699" y="3673919"/>
                  </a:lnTo>
                  <a:lnTo>
                    <a:pt x="9375630" y="3708012"/>
                  </a:lnTo>
                  <a:lnTo>
                    <a:pt x="9386126" y="3708358"/>
                  </a:lnTo>
                  <a:lnTo>
                    <a:pt x="9398378" y="3707321"/>
                  </a:lnTo>
                  <a:lnTo>
                    <a:pt x="9398378" y="3689814"/>
                  </a:lnTo>
                  <a:lnTo>
                    <a:pt x="9381331" y="3689814"/>
                  </a:lnTo>
                  <a:lnTo>
                    <a:pt x="9376724" y="3689660"/>
                  </a:lnTo>
                  <a:lnTo>
                    <a:pt x="9373269" y="3688432"/>
                  </a:lnTo>
                  <a:lnTo>
                    <a:pt x="9370965" y="3686128"/>
                  </a:lnTo>
                  <a:lnTo>
                    <a:pt x="9368912" y="3683781"/>
                  </a:lnTo>
                  <a:lnTo>
                    <a:pt x="9367741" y="3679601"/>
                  </a:lnTo>
                  <a:lnTo>
                    <a:pt x="9367741" y="3611492"/>
                  </a:lnTo>
                  <a:close/>
                </a:path>
                <a:path w="15786100" h="5746115">
                  <a:moveTo>
                    <a:pt x="9398378" y="3689353"/>
                  </a:moveTo>
                  <a:lnTo>
                    <a:pt x="9391621" y="3689660"/>
                  </a:lnTo>
                  <a:lnTo>
                    <a:pt x="9385939" y="3689814"/>
                  </a:lnTo>
                  <a:lnTo>
                    <a:pt x="9398378" y="3689814"/>
                  </a:lnTo>
                  <a:lnTo>
                    <a:pt x="9398378" y="3689353"/>
                  </a:lnTo>
                  <a:close/>
                </a:path>
                <a:path w="15786100" h="5746115">
                  <a:moveTo>
                    <a:pt x="9398378" y="3592141"/>
                  </a:moveTo>
                  <a:lnTo>
                    <a:pt x="9324894" y="3592141"/>
                  </a:lnTo>
                  <a:lnTo>
                    <a:pt x="9324894" y="3611492"/>
                  </a:lnTo>
                  <a:lnTo>
                    <a:pt x="9398378" y="3611492"/>
                  </a:lnTo>
                  <a:lnTo>
                    <a:pt x="9398378" y="3592141"/>
                  </a:lnTo>
                  <a:close/>
                </a:path>
                <a:path w="15786100" h="5746115">
                  <a:moveTo>
                    <a:pt x="9367741" y="3559891"/>
                  </a:moveTo>
                  <a:lnTo>
                    <a:pt x="9347699" y="3565880"/>
                  </a:lnTo>
                  <a:lnTo>
                    <a:pt x="9347699" y="3592141"/>
                  </a:lnTo>
                  <a:lnTo>
                    <a:pt x="9367741" y="3592141"/>
                  </a:lnTo>
                  <a:lnTo>
                    <a:pt x="9367741" y="3559891"/>
                  </a:lnTo>
                  <a:close/>
                </a:path>
                <a:path w="15786100" h="5746115">
                  <a:moveTo>
                    <a:pt x="9435927" y="3544227"/>
                  </a:moveTo>
                  <a:lnTo>
                    <a:pt x="9428402" y="3544227"/>
                  </a:lnTo>
                  <a:lnTo>
                    <a:pt x="9425176" y="3545609"/>
                  </a:lnTo>
                  <a:lnTo>
                    <a:pt x="9422566" y="3548373"/>
                  </a:lnTo>
                  <a:lnTo>
                    <a:pt x="9419955" y="3550984"/>
                  </a:lnTo>
                  <a:lnTo>
                    <a:pt x="9418650" y="3554132"/>
                  </a:lnTo>
                  <a:lnTo>
                    <a:pt x="9418650" y="3561504"/>
                  </a:lnTo>
                  <a:lnTo>
                    <a:pt x="9419955" y="3564652"/>
                  </a:lnTo>
                  <a:lnTo>
                    <a:pt x="9425176" y="3569873"/>
                  </a:lnTo>
                  <a:lnTo>
                    <a:pt x="9428402" y="3571179"/>
                  </a:lnTo>
                  <a:lnTo>
                    <a:pt x="9435927" y="3571179"/>
                  </a:lnTo>
                  <a:lnTo>
                    <a:pt x="9439075" y="3569873"/>
                  </a:lnTo>
                  <a:lnTo>
                    <a:pt x="9444297" y="3564652"/>
                  </a:lnTo>
                  <a:lnTo>
                    <a:pt x="9445602" y="3561504"/>
                  </a:lnTo>
                  <a:lnTo>
                    <a:pt x="9445602" y="3554132"/>
                  </a:lnTo>
                  <a:lnTo>
                    <a:pt x="9444297" y="3550984"/>
                  </a:lnTo>
                  <a:lnTo>
                    <a:pt x="9441686" y="3548373"/>
                  </a:lnTo>
                  <a:lnTo>
                    <a:pt x="9439075" y="3545609"/>
                  </a:lnTo>
                  <a:lnTo>
                    <a:pt x="9435927" y="3544227"/>
                  </a:lnTo>
                  <a:close/>
                </a:path>
                <a:path w="15786100" h="5746115">
                  <a:moveTo>
                    <a:pt x="9442147" y="3592141"/>
                  </a:moveTo>
                  <a:lnTo>
                    <a:pt x="9422106" y="3592141"/>
                  </a:lnTo>
                  <a:lnTo>
                    <a:pt x="9422106" y="3707321"/>
                  </a:lnTo>
                  <a:lnTo>
                    <a:pt x="9442147" y="3707321"/>
                  </a:lnTo>
                  <a:lnTo>
                    <a:pt x="9442147" y="3592141"/>
                  </a:lnTo>
                  <a:close/>
                </a:path>
                <a:path w="15786100" h="5746115">
                  <a:moveTo>
                    <a:pt x="9504741" y="3611492"/>
                  </a:moveTo>
                  <a:lnTo>
                    <a:pt x="9484700" y="3611492"/>
                  </a:lnTo>
                  <a:lnTo>
                    <a:pt x="9484700" y="3673919"/>
                  </a:lnTo>
                  <a:lnTo>
                    <a:pt x="9512631" y="3708012"/>
                  </a:lnTo>
                  <a:lnTo>
                    <a:pt x="9523127" y="3708358"/>
                  </a:lnTo>
                  <a:lnTo>
                    <a:pt x="9535379" y="3707321"/>
                  </a:lnTo>
                  <a:lnTo>
                    <a:pt x="9535379" y="3689814"/>
                  </a:lnTo>
                  <a:lnTo>
                    <a:pt x="9518332" y="3689814"/>
                  </a:lnTo>
                  <a:lnTo>
                    <a:pt x="9513725" y="3689660"/>
                  </a:lnTo>
                  <a:lnTo>
                    <a:pt x="9510270" y="3688432"/>
                  </a:lnTo>
                  <a:lnTo>
                    <a:pt x="9507966" y="3686128"/>
                  </a:lnTo>
                  <a:lnTo>
                    <a:pt x="9505913" y="3683781"/>
                  </a:lnTo>
                  <a:lnTo>
                    <a:pt x="9504741" y="3679601"/>
                  </a:lnTo>
                  <a:lnTo>
                    <a:pt x="9504741" y="3611492"/>
                  </a:lnTo>
                  <a:close/>
                </a:path>
                <a:path w="15786100" h="5746115">
                  <a:moveTo>
                    <a:pt x="9535379" y="3689353"/>
                  </a:moveTo>
                  <a:lnTo>
                    <a:pt x="9528622" y="3689660"/>
                  </a:lnTo>
                  <a:lnTo>
                    <a:pt x="9522940" y="3689814"/>
                  </a:lnTo>
                  <a:lnTo>
                    <a:pt x="9535379" y="3689814"/>
                  </a:lnTo>
                  <a:lnTo>
                    <a:pt x="9535379" y="3689353"/>
                  </a:lnTo>
                  <a:close/>
                </a:path>
                <a:path w="15786100" h="5746115">
                  <a:moveTo>
                    <a:pt x="9535379" y="3592141"/>
                  </a:moveTo>
                  <a:lnTo>
                    <a:pt x="9461895" y="3592141"/>
                  </a:lnTo>
                  <a:lnTo>
                    <a:pt x="9461895" y="3611492"/>
                  </a:lnTo>
                  <a:lnTo>
                    <a:pt x="9535379" y="3611492"/>
                  </a:lnTo>
                  <a:lnTo>
                    <a:pt x="9535379" y="3592141"/>
                  </a:lnTo>
                  <a:close/>
                </a:path>
                <a:path w="15786100" h="5746115">
                  <a:moveTo>
                    <a:pt x="9504741" y="3559891"/>
                  </a:moveTo>
                  <a:lnTo>
                    <a:pt x="9484700" y="3565880"/>
                  </a:lnTo>
                  <a:lnTo>
                    <a:pt x="9484700" y="3592141"/>
                  </a:lnTo>
                  <a:lnTo>
                    <a:pt x="9504741" y="3592141"/>
                  </a:lnTo>
                  <a:lnTo>
                    <a:pt x="9504741" y="3559891"/>
                  </a:lnTo>
                  <a:close/>
                </a:path>
                <a:path w="15786100" h="5746115">
                  <a:moveTo>
                    <a:pt x="9572927" y="3544227"/>
                  </a:moveTo>
                  <a:lnTo>
                    <a:pt x="9565403" y="3544227"/>
                  </a:lnTo>
                  <a:lnTo>
                    <a:pt x="9562177" y="3545609"/>
                  </a:lnTo>
                  <a:lnTo>
                    <a:pt x="9559567" y="3548373"/>
                  </a:lnTo>
                  <a:lnTo>
                    <a:pt x="9556956" y="3550984"/>
                  </a:lnTo>
                  <a:lnTo>
                    <a:pt x="9555651" y="3554132"/>
                  </a:lnTo>
                  <a:lnTo>
                    <a:pt x="9555651" y="3561504"/>
                  </a:lnTo>
                  <a:lnTo>
                    <a:pt x="9556956" y="3564652"/>
                  </a:lnTo>
                  <a:lnTo>
                    <a:pt x="9562177" y="3569873"/>
                  </a:lnTo>
                  <a:lnTo>
                    <a:pt x="9565403" y="3571179"/>
                  </a:lnTo>
                  <a:lnTo>
                    <a:pt x="9572927" y="3571179"/>
                  </a:lnTo>
                  <a:lnTo>
                    <a:pt x="9576076" y="3569873"/>
                  </a:lnTo>
                  <a:lnTo>
                    <a:pt x="9581298" y="3564652"/>
                  </a:lnTo>
                  <a:lnTo>
                    <a:pt x="9582603" y="3561504"/>
                  </a:lnTo>
                  <a:lnTo>
                    <a:pt x="9582603" y="3554132"/>
                  </a:lnTo>
                  <a:lnTo>
                    <a:pt x="9581298" y="3550984"/>
                  </a:lnTo>
                  <a:lnTo>
                    <a:pt x="9578687" y="3548373"/>
                  </a:lnTo>
                  <a:lnTo>
                    <a:pt x="9576076" y="3545609"/>
                  </a:lnTo>
                  <a:lnTo>
                    <a:pt x="9572927" y="3544227"/>
                  </a:lnTo>
                  <a:close/>
                </a:path>
                <a:path w="15786100" h="5746115">
                  <a:moveTo>
                    <a:pt x="9579148" y="3592141"/>
                  </a:moveTo>
                  <a:lnTo>
                    <a:pt x="9559106" y="3592141"/>
                  </a:lnTo>
                  <a:lnTo>
                    <a:pt x="9559106" y="3707321"/>
                  </a:lnTo>
                  <a:lnTo>
                    <a:pt x="9579148" y="3707321"/>
                  </a:lnTo>
                  <a:lnTo>
                    <a:pt x="9579148" y="3592141"/>
                  </a:lnTo>
                  <a:close/>
                </a:path>
                <a:path w="15786100" h="5746115">
                  <a:moveTo>
                    <a:pt x="9663626" y="3589147"/>
                  </a:moveTo>
                  <a:lnTo>
                    <a:pt x="9650375" y="3590270"/>
                  </a:lnTo>
                  <a:lnTo>
                    <a:pt x="9650731" y="3590270"/>
                  </a:lnTo>
                  <a:lnTo>
                    <a:pt x="9639381" y="3593466"/>
                  </a:lnTo>
                  <a:lnTo>
                    <a:pt x="9607476" y="3625889"/>
                  </a:lnTo>
                  <a:lnTo>
                    <a:pt x="9603272" y="3649731"/>
                  </a:lnTo>
                  <a:lnTo>
                    <a:pt x="9604338" y="3662300"/>
                  </a:lnTo>
                  <a:lnTo>
                    <a:pt x="9629591" y="3700727"/>
                  </a:lnTo>
                  <a:lnTo>
                    <a:pt x="9665008" y="3710316"/>
                  </a:lnTo>
                  <a:lnTo>
                    <a:pt x="9680875" y="3708689"/>
                  </a:lnTo>
                  <a:lnTo>
                    <a:pt x="9694610" y="3703808"/>
                  </a:lnTo>
                  <a:lnTo>
                    <a:pt x="9706214" y="3695674"/>
                  </a:lnTo>
                  <a:lnTo>
                    <a:pt x="9709747" y="3691426"/>
                  </a:lnTo>
                  <a:lnTo>
                    <a:pt x="9665469" y="3691426"/>
                  </a:lnTo>
                  <a:lnTo>
                    <a:pt x="9657608" y="3690894"/>
                  </a:lnTo>
                  <a:lnTo>
                    <a:pt x="9625776" y="3666231"/>
                  </a:lnTo>
                  <a:lnTo>
                    <a:pt x="9623774" y="3658946"/>
                  </a:lnTo>
                  <a:lnTo>
                    <a:pt x="9720295" y="3658946"/>
                  </a:lnTo>
                  <a:lnTo>
                    <a:pt x="9720756" y="3655874"/>
                  </a:lnTo>
                  <a:lnTo>
                    <a:pt x="9720986" y="3652879"/>
                  </a:lnTo>
                  <a:lnTo>
                    <a:pt x="9720967" y="3649731"/>
                  </a:lnTo>
                  <a:lnTo>
                    <a:pt x="9720276" y="3641438"/>
                  </a:lnTo>
                  <a:lnTo>
                    <a:pt x="9623774" y="3641438"/>
                  </a:lnTo>
                  <a:lnTo>
                    <a:pt x="9625545" y="3634225"/>
                  </a:lnTo>
                  <a:lnTo>
                    <a:pt x="9655909" y="3608612"/>
                  </a:lnTo>
                  <a:lnTo>
                    <a:pt x="9663626" y="3608036"/>
                  </a:lnTo>
                  <a:lnTo>
                    <a:pt x="9705558" y="3608036"/>
                  </a:lnTo>
                  <a:lnTo>
                    <a:pt x="9704861" y="3607115"/>
                  </a:lnTo>
                  <a:lnTo>
                    <a:pt x="9696323" y="3599254"/>
                  </a:lnTo>
                  <a:lnTo>
                    <a:pt x="9686605" y="3593639"/>
                  </a:lnTo>
                  <a:lnTo>
                    <a:pt x="9675706" y="3590270"/>
                  </a:lnTo>
                  <a:lnTo>
                    <a:pt x="9663626" y="3589147"/>
                  </a:lnTo>
                  <a:close/>
                </a:path>
                <a:path w="15786100" h="5746115">
                  <a:moveTo>
                    <a:pt x="9698641" y="3674610"/>
                  </a:moveTo>
                  <a:lnTo>
                    <a:pt x="9692681" y="3681967"/>
                  </a:lnTo>
                  <a:lnTo>
                    <a:pt x="9685165" y="3687222"/>
                  </a:lnTo>
                  <a:lnTo>
                    <a:pt x="9676094" y="3690375"/>
                  </a:lnTo>
                  <a:lnTo>
                    <a:pt x="9665469" y="3691426"/>
                  </a:lnTo>
                  <a:lnTo>
                    <a:pt x="9709747" y="3691426"/>
                  </a:lnTo>
                  <a:lnTo>
                    <a:pt x="9715688" y="3684285"/>
                  </a:lnTo>
                  <a:lnTo>
                    <a:pt x="9698641" y="3674610"/>
                  </a:lnTo>
                  <a:close/>
                </a:path>
                <a:path w="15786100" h="5746115">
                  <a:moveTo>
                    <a:pt x="9705558" y="3608036"/>
                  </a:moveTo>
                  <a:lnTo>
                    <a:pt x="9663626" y="3608036"/>
                  </a:lnTo>
                  <a:lnTo>
                    <a:pt x="9670864" y="3608612"/>
                  </a:lnTo>
                  <a:lnTo>
                    <a:pt x="9670490" y="3608612"/>
                  </a:lnTo>
                  <a:lnTo>
                    <a:pt x="9700715" y="3641438"/>
                  </a:lnTo>
                  <a:lnTo>
                    <a:pt x="9720276" y="3641438"/>
                  </a:lnTo>
                  <a:lnTo>
                    <a:pt x="9711284" y="3615609"/>
                  </a:lnTo>
                  <a:lnTo>
                    <a:pt x="9705558" y="3608036"/>
                  </a:lnTo>
                  <a:close/>
                </a:path>
                <a:path w="15786100" h="5746115">
                  <a:moveTo>
                    <a:pt x="9749660" y="3673458"/>
                  </a:moveTo>
                  <a:lnTo>
                    <a:pt x="9732384" y="3683364"/>
                  </a:lnTo>
                  <a:lnTo>
                    <a:pt x="9735350" y="3689166"/>
                  </a:lnTo>
                  <a:lnTo>
                    <a:pt x="9739179" y="3694363"/>
                  </a:lnTo>
                  <a:lnTo>
                    <a:pt x="9778225" y="3710316"/>
                  </a:lnTo>
                  <a:lnTo>
                    <a:pt x="9787238" y="3709726"/>
                  </a:lnTo>
                  <a:lnTo>
                    <a:pt x="9817243" y="3691426"/>
                  </a:lnTo>
                  <a:lnTo>
                    <a:pt x="9771160" y="3691426"/>
                  </a:lnTo>
                  <a:lnTo>
                    <a:pt x="9765311" y="3689871"/>
                  </a:lnTo>
                  <a:lnTo>
                    <a:pt x="9764076" y="3689166"/>
                  </a:lnTo>
                  <a:lnTo>
                    <a:pt x="9754959" y="3683364"/>
                  </a:lnTo>
                  <a:lnTo>
                    <a:pt x="9751503" y="3678987"/>
                  </a:lnTo>
                  <a:lnTo>
                    <a:pt x="9749660" y="3673458"/>
                  </a:lnTo>
                  <a:close/>
                </a:path>
                <a:path w="15786100" h="5746115">
                  <a:moveTo>
                    <a:pt x="9777303" y="3589147"/>
                  </a:moveTo>
                  <a:lnTo>
                    <a:pt x="9739409" y="3609821"/>
                  </a:lnTo>
                  <a:lnTo>
                    <a:pt x="9736584" y="3631302"/>
                  </a:lnTo>
                  <a:lnTo>
                    <a:pt x="9738757" y="3637445"/>
                  </a:lnTo>
                  <a:lnTo>
                    <a:pt x="9771928" y="3657026"/>
                  </a:lnTo>
                  <a:lnTo>
                    <a:pt x="9784521" y="3660251"/>
                  </a:lnTo>
                  <a:lnTo>
                    <a:pt x="9789896" y="3662401"/>
                  </a:lnTo>
                  <a:lnTo>
                    <a:pt x="9794350" y="3665165"/>
                  </a:lnTo>
                  <a:lnTo>
                    <a:pt x="9798804" y="3667776"/>
                  </a:lnTo>
                  <a:lnTo>
                    <a:pt x="9801030" y="3671308"/>
                  </a:lnTo>
                  <a:lnTo>
                    <a:pt x="9801030" y="3681137"/>
                  </a:lnTo>
                  <a:lnTo>
                    <a:pt x="9798880" y="3685130"/>
                  </a:lnTo>
                  <a:lnTo>
                    <a:pt x="9794581" y="3687741"/>
                  </a:lnTo>
                  <a:lnTo>
                    <a:pt x="9790280" y="3690198"/>
                  </a:lnTo>
                  <a:lnTo>
                    <a:pt x="9784829" y="3691426"/>
                  </a:lnTo>
                  <a:lnTo>
                    <a:pt x="9817243" y="3691426"/>
                  </a:lnTo>
                  <a:lnTo>
                    <a:pt x="9818250" y="3689871"/>
                  </a:lnTo>
                  <a:lnTo>
                    <a:pt x="9820485" y="3683364"/>
                  </a:lnTo>
                  <a:lnTo>
                    <a:pt x="9820539" y="3683205"/>
                  </a:lnTo>
                  <a:lnTo>
                    <a:pt x="9821302" y="3675762"/>
                  </a:lnTo>
                  <a:lnTo>
                    <a:pt x="9821249" y="3667776"/>
                  </a:lnTo>
                  <a:lnTo>
                    <a:pt x="9819076" y="3661556"/>
                  </a:lnTo>
                  <a:lnTo>
                    <a:pt x="9814622" y="3656642"/>
                  </a:lnTo>
                  <a:lnTo>
                    <a:pt x="9810168" y="3651574"/>
                  </a:lnTo>
                  <a:lnTo>
                    <a:pt x="9804793" y="3648042"/>
                  </a:lnTo>
                  <a:lnTo>
                    <a:pt x="9798496" y="3646046"/>
                  </a:lnTo>
                  <a:lnTo>
                    <a:pt x="9792200" y="3643895"/>
                  </a:lnTo>
                  <a:lnTo>
                    <a:pt x="9785904" y="3642053"/>
                  </a:lnTo>
                  <a:lnTo>
                    <a:pt x="9779607" y="3640517"/>
                  </a:lnTo>
                  <a:lnTo>
                    <a:pt x="9773310" y="3638827"/>
                  </a:lnTo>
                  <a:lnTo>
                    <a:pt x="9767936" y="3636678"/>
                  </a:lnTo>
                  <a:lnTo>
                    <a:pt x="9763482" y="3634067"/>
                  </a:lnTo>
                  <a:lnTo>
                    <a:pt x="9759028" y="3631302"/>
                  </a:lnTo>
                  <a:lnTo>
                    <a:pt x="9756801" y="3627693"/>
                  </a:lnTo>
                  <a:lnTo>
                    <a:pt x="9756801" y="3618326"/>
                  </a:lnTo>
                  <a:lnTo>
                    <a:pt x="9758798" y="3614563"/>
                  </a:lnTo>
                  <a:lnTo>
                    <a:pt x="9762791" y="3611952"/>
                  </a:lnTo>
                  <a:lnTo>
                    <a:pt x="9766783" y="3609188"/>
                  </a:lnTo>
                  <a:lnTo>
                    <a:pt x="9771621" y="3607806"/>
                  </a:lnTo>
                  <a:lnTo>
                    <a:pt x="9816173" y="3607806"/>
                  </a:lnTo>
                  <a:lnTo>
                    <a:pt x="9815083" y="3605579"/>
                  </a:lnTo>
                  <a:lnTo>
                    <a:pt x="9784128" y="3589550"/>
                  </a:lnTo>
                  <a:lnTo>
                    <a:pt x="9777303" y="3589147"/>
                  </a:lnTo>
                  <a:close/>
                </a:path>
                <a:path w="15786100" h="5746115">
                  <a:moveTo>
                    <a:pt x="9816173" y="3607806"/>
                  </a:moveTo>
                  <a:lnTo>
                    <a:pt x="9777303" y="3607806"/>
                  </a:lnTo>
                  <a:lnTo>
                    <a:pt x="9785755" y="3608727"/>
                  </a:lnTo>
                  <a:lnTo>
                    <a:pt x="9792680" y="3611492"/>
                  </a:lnTo>
                  <a:lnTo>
                    <a:pt x="9798079" y="3616099"/>
                  </a:lnTo>
                  <a:lnTo>
                    <a:pt x="9801952" y="3622549"/>
                  </a:lnTo>
                  <a:lnTo>
                    <a:pt x="9818768" y="3613104"/>
                  </a:lnTo>
                  <a:lnTo>
                    <a:pt x="9816173" y="3607806"/>
                  </a:lnTo>
                  <a:close/>
                </a:path>
                <a:path w="15786100" h="5746115">
                  <a:moveTo>
                    <a:pt x="9879297" y="3580623"/>
                  </a:moveTo>
                  <a:lnTo>
                    <a:pt x="9856721" y="3580623"/>
                  </a:lnTo>
                  <a:lnTo>
                    <a:pt x="9844743" y="3597440"/>
                  </a:lnTo>
                  <a:lnTo>
                    <a:pt x="9857643" y="3605272"/>
                  </a:lnTo>
                  <a:lnTo>
                    <a:pt x="9868009" y="3586383"/>
                  </a:lnTo>
                  <a:lnTo>
                    <a:pt x="9883478" y="3586383"/>
                  </a:lnTo>
                  <a:lnTo>
                    <a:pt x="9879297" y="3580623"/>
                  </a:lnTo>
                  <a:close/>
                </a:path>
                <a:path w="15786100" h="5746115">
                  <a:moveTo>
                    <a:pt x="9883478" y="3586383"/>
                  </a:moveTo>
                  <a:lnTo>
                    <a:pt x="9868009" y="3586383"/>
                  </a:lnTo>
                  <a:lnTo>
                    <a:pt x="9878375" y="3605272"/>
                  </a:lnTo>
                  <a:lnTo>
                    <a:pt x="9891506" y="3597440"/>
                  </a:lnTo>
                  <a:lnTo>
                    <a:pt x="9883478" y="3586383"/>
                  </a:lnTo>
                  <a:close/>
                </a:path>
                <a:path w="15786100" h="5746115">
                  <a:moveTo>
                    <a:pt x="9835989" y="3566802"/>
                  </a:moveTo>
                  <a:lnTo>
                    <a:pt x="9835989" y="3581545"/>
                  </a:lnTo>
                  <a:lnTo>
                    <a:pt x="9856721" y="3580623"/>
                  </a:lnTo>
                  <a:lnTo>
                    <a:pt x="9900260" y="3580623"/>
                  </a:lnTo>
                  <a:lnTo>
                    <a:pt x="9900260" y="3567954"/>
                  </a:lnTo>
                  <a:lnTo>
                    <a:pt x="9856721" y="3567954"/>
                  </a:lnTo>
                  <a:lnTo>
                    <a:pt x="9835989" y="3566802"/>
                  </a:lnTo>
                  <a:close/>
                </a:path>
                <a:path w="15786100" h="5746115">
                  <a:moveTo>
                    <a:pt x="9900260" y="3580623"/>
                  </a:moveTo>
                  <a:lnTo>
                    <a:pt x="9879297" y="3580623"/>
                  </a:lnTo>
                  <a:lnTo>
                    <a:pt x="9900260" y="3581545"/>
                  </a:lnTo>
                  <a:lnTo>
                    <a:pt x="9900260" y="3580623"/>
                  </a:lnTo>
                  <a:close/>
                </a:path>
                <a:path w="15786100" h="5746115">
                  <a:moveTo>
                    <a:pt x="9857643" y="3543075"/>
                  </a:moveTo>
                  <a:lnTo>
                    <a:pt x="9844743" y="3550907"/>
                  </a:lnTo>
                  <a:lnTo>
                    <a:pt x="9856721" y="3567954"/>
                  </a:lnTo>
                  <a:lnTo>
                    <a:pt x="9879297" y="3567954"/>
                  </a:lnTo>
                  <a:lnTo>
                    <a:pt x="9883586" y="3561964"/>
                  </a:lnTo>
                  <a:lnTo>
                    <a:pt x="9868009" y="3561964"/>
                  </a:lnTo>
                  <a:lnTo>
                    <a:pt x="9857643" y="3543075"/>
                  </a:lnTo>
                  <a:close/>
                </a:path>
                <a:path w="15786100" h="5746115">
                  <a:moveTo>
                    <a:pt x="9900260" y="3566802"/>
                  </a:moveTo>
                  <a:lnTo>
                    <a:pt x="9879297" y="3567954"/>
                  </a:lnTo>
                  <a:lnTo>
                    <a:pt x="9900260" y="3567954"/>
                  </a:lnTo>
                  <a:lnTo>
                    <a:pt x="9900260" y="3566802"/>
                  </a:lnTo>
                  <a:close/>
                </a:path>
                <a:path w="15786100" h="5746115">
                  <a:moveTo>
                    <a:pt x="9878375" y="3543075"/>
                  </a:moveTo>
                  <a:lnTo>
                    <a:pt x="9868009" y="3561964"/>
                  </a:lnTo>
                  <a:lnTo>
                    <a:pt x="9883586" y="3561964"/>
                  </a:lnTo>
                  <a:lnTo>
                    <a:pt x="9891506" y="3550907"/>
                  </a:lnTo>
                  <a:lnTo>
                    <a:pt x="9878375" y="3543075"/>
                  </a:lnTo>
                  <a:close/>
                </a:path>
                <a:path w="15786100" h="5746115">
                  <a:moveTo>
                    <a:pt x="10006123" y="3592141"/>
                  </a:moveTo>
                  <a:lnTo>
                    <a:pt x="9986081" y="3592141"/>
                  </a:lnTo>
                  <a:lnTo>
                    <a:pt x="9986081" y="3707321"/>
                  </a:lnTo>
                  <a:lnTo>
                    <a:pt x="10006123" y="3707321"/>
                  </a:lnTo>
                  <a:lnTo>
                    <a:pt x="10006123" y="3646276"/>
                  </a:lnTo>
                  <a:lnTo>
                    <a:pt x="10006785" y="3637479"/>
                  </a:lnTo>
                  <a:lnTo>
                    <a:pt x="10033847" y="3611492"/>
                  </a:lnTo>
                  <a:lnTo>
                    <a:pt x="10006123" y="3611492"/>
                  </a:lnTo>
                  <a:lnTo>
                    <a:pt x="10006123" y="3592141"/>
                  </a:lnTo>
                  <a:close/>
                </a:path>
                <a:path w="15786100" h="5746115">
                  <a:moveTo>
                    <a:pt x="10042058" y="3590068"/>
                  </a:moveTo>
                  <a:lnTo>
                    <a:pt x="10030051" y="3591407"/>
                  </a:lnTo>
                  <a:lnTo>
                    <a:pt x="10020059" y="3595424"/>
                  </a:lnTo>
                  <a:lnTo>
                    <a:pt x="10012083" y="3602119"/>
                  </a:lnTo>
                  <a:lnTo>
                    <a:pt x="10006123" y="3611492"/>
                  </a:lnTo>
                  <a:lnTo>
                    <a:pt x="10033847" y="3611492"/>
                  </a:lnTo>
                  <a:lnTo>
                    <a:pt x="10034946" y="3611261"/>
                  </a:lnTo>
                  <a:lnTo>
                    <a:pt x="10042058" y="3611031"/>
                  </a:lnTo>
                  <a:lnTo>
                    <a:pt x="10042058" y="3590068"/>
                  </a:lnTo>
                  <a:close/>
                </a:path>
                <a:path w="15786100" h="5746115">
                  <a:moveTo>
                    <a:pt x="10109273" y="3589147"/>
                  </a:moveTo>
                  <a:lnTo>
                    <a:pt x="10096022" y="3590270"/>
                  </a:lnTo>
                  <a:lnTo>
                    <a:pt x="10096378" y="3590270"/>
                  </a:lnTo>
                  <a:lnTo>
                    <a:pt x="10085027" y="3593466"/>
                  </a:lnTo>
                  <a:lnTo>
                    <a:pt x="10053123" y="3625889"/>
                  </a:lnTo>
                  <a:lnTo>
                    <a:pt x="10048919" y="3649731"/>
                  </a:lnTo>
                  <a:lnTo>
                    <a:pt x="10049984" y="3662300"/>
                  </a:lnTo>
                  <a:lnTo>
                    <a:pt x="10075238" y="3700727"/>
                  </a:lnTo>
                  <a:lnTo>
                    <a:pt x="10110655" y="3710316"/>
                  </a:lnTo>
                  <a:lnTo>
                    <a:pt x="10126521" y="3708689"/>
                  </a:lnTo>
                  <a:lnTo>
                    <a:pt x="10140256" y="3703808"/>
                  </a:lnTo>
                  <a:lnTo>
                    <a:pt x="10151861" y="3695674"/>
                  </a:lnTo>
                  <a:lnTo>
                    <a:pt x="10155394" y="3691426"/>
                  </a:lnTo>
                  <a:lnTo>
                    <a:pt x="10111116" y="3691426"/>
                  </a:lnTo>
                  <a:lnTo>
                    <a:pt x="10103255" y="3690894"/>
                  </a:lnTo>
                  <a:lnTo>
                    <a:pt x="10071422" y="3666231"/>
                  </a:lnTo>
                  <a:lnTo>
                    <a:pt x="10069421" y="3658946"/>
                  </a:lnTo>
                  <a:lnTo>
                    <a:pt x="10165942" y="3658946"/>
                  </a:lnTo>
                  <a:lnTo>
                    <a:pt x="10166402" y="3655874"/>
                  </a:lnTo>
                  <a:lnTo>
                    <a:pt x="10166633" y="3652879"/>
                  </a:lnTo>
                  <a:lnTo>
                    <a:pt x="10166613" y="3649731"/>
                  </a:lnTo>
                  <a:lnTo>
                    <a:pt x="10165922" y="3641438"/>
                  </a:lnTo>
                  <a:lnTo>
                    <a:pt x="10069421" y="3641438"/>
                  </a:lnTo>
                  <a:lnTo>
                    <a:pt x="10071192" y="3634225"/>
                  </a:lnTo>
                  <a:lnTo>
                    <a:pt x="10101556" y="3608612"/>
                  </a:lnTo>
                  <a:lnTo>
                    <a:pt x="10109273" y="3608036"/>
                  </a:lnTo>
                  <a:lnTo>
                    <a:pt x="10151204" y="3608036"/>
                  </a:lnTo>
                  <a:lnTo>
                    <a:pt x="10150508" y="3607115"/>
                  </a:lnTo>
                  <a:lnTo>
                    <a:pt x="10141970" y="3599254"/>
                  </a:lnTo>
                  <a:lnTo>
                    <a:pt x="10132251" y="3593639"/>
                  </a:lnTo>
                  <a:lnTo>
                    <a:pt x="10121352" y="3590270"/>
                  </a:lnTo>
                  <a:lnTo>
                    <a:pt x="10109273" y="3589147"/>
                  </a:lnTo>
                  <a:close/>
                </a:path>
                <a:path w="15786100" h="5746115">
                  <a:moveTo>
                    <a:pt x="10144288" y="3674610"/>
                  </a:moveTo>
                  <a:lnTo>
                    <a:pt x="10138327" y="3681967"/>
                  </a:lnTo>
                  <a:lnTo>
                    <a:pt x="10130812" y="3687222"/>
                  </a:lnTo>
                  <a:lnTo>
                    <a:pt x="10121741" y="3690375"/>
                  </a:lnTo>
                  <a:lnTo>
                    <a:pt x="10111116" y="3691426"/>
                  </a:lnTo>
                  <a:lnTo>
                    <a:pt x="10155394" y="3691426"/>
                  </a:lnTo>
                  <a:lnTo>
                    <a:pt x="10161334" y="3684285"/>
                  </a:lnTo>
                  <a:lnTo>
                    <a:pt x="10144288" y="3674610"/>
                  </a:lnTo>
                  <a:close/>
                </a:path>
                <a:path w="15786100" h="5746115">
                  <a:moveTo>
                    <a:pt x="10151204" y="3608036"/>
                  </a:moveTo>
                  <a:lnTo>
                    <a:pt x="10109273" y="3608036"/>
                  </a:lnTo>
                  <a:lnTo>
                    <a:pt x="10116511" y="3608612"/>
                  </a:lnTo>
                  <a:lnTo>
                    <a:pt x="10116137" y="3608612"/>
                  </a:lnTo>
                  <a:lnTo>
                    <a:pt x="10146361" y="3641438"/>
                  </a:lnTo>
                  <a:lnTo>
                    <a:pt x="10165922" y="3641438"/>
                  </a:lnTo>
                  <a:lnTo>
                    <a:pt x="10156931" y="3615609"/>
                  </a:lnTo>
                  <a:lnTo>
                    <a:pt x="10151204" y="3608036"/>
                  </a:lnTo>
                  <a:close/>
                </a:path>
                <a:path w="15786100" h="5746115">
                  <a:moveTo>
                    <a:pt x="10209026" y="3718378"/>
                  </a:moveTo>
                  <a:lnTo>
                    <a:pt x="10191519" y="3728284"/>
                  </a:lnTo>
                  <a:lnTo>
                    <a:pt x="10195521" y="3734676"/>
                  </a:lnTo>
                  <a:lnTo>
                    <a:pt x="10200387" y="3740263"/>
                  </a:lnTo>
                  <a:lnTo>
                    <a:pt x="10236770" y="3755927"/>
                  </a:lnTo>
                  <a:lnTo>
                    <a:pt x="10246114" y="3756388"/>
                  </a:lnTo>
                  <a:lnTo>
                    <a:pt x="10257776" y="3755495"/>
                  </a:lnTo>
                  <a:lnTo>
                    <a:pt x="10268574" y="3752817"/>
                  </a:lnTo>
                  <a:lnTo>
                    <a:pt x="10278508" y="3748354"/>
                  </a:lnTo>
                  <a:lnTo>
                    <a:pt x="10287578" y="3742105"/>
                  </a:lnTo>
                  <a:lnTo>
                    <a:pt x="10291849" y="3737729"/>
                  </a:lnTo>
                  <a:lnTo>
                    <a:pt x="10246575" y="3737729"/>
                  </a:lnTo>
                  <a:lnTo>
                    <a:pt x="10233689" y="3736519"/>
                  </a:lnTo>
                  <a:lnTo>
                    <a:pt x="10223135" y="3732891"/>
                  </a:lnTo>
                  <a:lnTo>
                    <a:pt x="10214915" y="3726844"/>
                  </a:lnTo>
                  <a:lnTo>
                    <a:pt x="10209026" y="3718378"/>
                  </a:lnTo>
                  <a:close/>
                </a:path>
                <a:path w="15786100" h="5746115">
                  <a:moveTo>
                    <a:pt x="10304855" y="3686128"/>
                  </a:moveTo>
                  <a:lnTo>
                    <a:pt x="10285045" y="3686128"/>
                  </a:lnTo>
                  <a:lnTo>
                    <a:pt x="10284968" y="3703405"/>
                  </a:lnTo>
                  <a:lnTo>
                    <a:pt x="10284606" y="3707724"/>
                  </a:lnTo>
                  <a:lnTo>
                    <a:pt x="10284486" y="3709164"/>
                  </a:lnTo>
                  <a:lnTo>
                    <a:pt x="10284397" y="3710229"/>
                  </a:lnTo>
                  <a:lnTo>
                    <a:pt x="10282453" y="3717111"/>
                  </a:lnTo>
                  <a:lnTo>
                    <a:pt x="10246575" y="3737729"/>
                  </a:lnTo>
                  <a:lnTo>
                    <a:pt x="10291849" y="3737729"/>
                  </a:lnTo>
                  <a:lnTo>
                    <a:pt x="10304773" y="3703405"/>
                  </a:lnTo>
                  <a:lnTo>
                    <a:pt x="10304855" y="3686128"/>
                  </a:lnTo>
                  <a:close/>
                </a:path>
                <a:path w="15786100" h="5746115">
                  <a:moveTo>
                    <a:pt x="10241737" y="3589147"/>
                  </a:moveTo>
                  <a:lnTo>
                    <a:pt x="10200042" y="3606654"/>
                  </a:lnTo>
                  <a:lnTo>
                    <a:pt x="10182995" y="3649040"/>
                  </a:lnTo>
                  <a:lnTo>
                    <a:pt x="10184061" y="3661120"/>
                  </a:lnTo>
                  <a:lnTo>
                    <a:pt x="10209040" y="3699316"/>
                  </a:lnTo>
                  <a:lnTo>
                    <a:pt x="10241737" y="3709164"/>
                  </a:lnTo>
                  <a:lnTo>
                    <a:pt x="10254983" y="3707724"/>
                  </a:lnTo>
                  <a:lnTo>
                    <a:pt x="10266616" y="3703405"/>
                  </a:lnTo>
                  <a:lnTo>
                    <a:pt x="10276637" y="3696206"/>
                  </a:lnTo>
                  <a:lnTo>
                    <a:pt x="10281778" y="3690044"/>
                  </a:lnTo>
                  <a:lnTo>
                    <a:pt x="10244041" y="3690044"/>
                  </a:lnTo>
                  <a:lnTo>
                    <a:pt x="10235647" y="3689310"/>
                  </a:lnTo>
                  <a:lnTo>
                    <a:pt x="10205974" y="3665108"/>
                  </a:lnTo>
                  <a:lnTo>
                    <a:pt x="10203037" y="3649040"/>
                  </a:lnTo>
                  <a:lnTo>
                    <a:pt x="10203771" y="3640747"/>
                  </a:lnTo>
                  <a:lnTo>
                    <a:pt x="10227973" y="3611204"/>
                  </a:lnTo>
                  <a:lnTo>
                    <a:pt x="10244041" y="3608267"/>
                  </a:lnTo>
                  <a:lnTo>
                    <a:pt x="10281971" y="3608267"/>
                  </a:lnTo>
                  <a:lnTo>
                    <a:pt x="10276723" y="3601975"/>
                  </a:lnTo>
                  <a:lnTo>
                    <a:pt x="10266731" y="3594848"/>
                  </a:lnTo>
                  <a:lnTo>
                    <a:pt x="10255069" y="3590572"/>
                  </a:lnTo>
                  <a:lnTo>
                    <a:pt x="10241737" y="3589147"/>
                  </a:lnTo>
                  <a:close/>
                </a:path>
                <a:path w="15786100" h="5746115">
                  <a:moveTo>
                    <a:pt x="10281971" y="3608267"/>
                  </a:moveTo>
                  <a:lnTo>
                    <a:pt x="10244041" y="3608267"/>
                  </a:lnTo>
                  <a:lnTo>
                    <a:pt x="10252434" y="3609001"/>
                  </a:lnTo>
                  <a:lnTo>
                    <a:pt x="10260108" y="3611204"/>
                  </a:lnTo>
                  <a:lnTo>
                    <a:pt x="10284311" y="3640747"/>
                  </a:lnTo>
                  <a:lnTo>
                    <a:pt x="10285045" y="3649040"/>
                  </a:lnTo>
                  <a:lnTo>
                    <a:pt x="10284311" y="3657434"/>
                  </a:lnTo>
                  <a:lnTo>
                    <a:pt x="10260108" y="3687107"/>
                  </a:lnTo>
                  <a:lnTo>
                    <a:pt x="10244041" y="3690044"/>
                  </a:lnTo>
                  <a:lnTo>
                    <a:pt x="10281778" y="3690044"/>
                  </a:lnTo>
                  <a:lnTo>
                    <a:pt x="10285045" y="3686128"/>
                  </a:lnTo>
                  <a:lnTo>
                    <a:pt x="10304855" y="3686128"/>
                  </a:lnTo>
                  <a:lnTo>
                    <a:pt x="10304855" y="3611952"/>
                  </a:lnTo>
                  <a:lnTo>
                    <a:pt x="10285045" y="3611952"/>
                  </a:lnTo>
                  <a:lnTo>
                    <a:pt x="10281971" y="3608267"/>
                  </a:lnTo>
                  <a:close/>
                </a:path>
                <a:path w="15786100" h="5746115">
                  <a:moveTo>
                    <a:pt x="10304855" y="3592141"/>
                  </a:moveTo>
                  <a:lnTo>
                    <a:pt x="10285045" y="3592141"/>
                  </a:lnTo>
                  <a:lnTo>
                    <a:pt x="10285045" y="3611952"/>
                  </a:lnTo>
                  <a:lnTo>
                    <a:pt x="10304855" y="3611952"/>
                  </a:lnTo>
                  <a:lnTo>
                    <a:pt x="10304855" y="3592141"/>
                  </a:lnTo>
                  <a:close/>
                </a:path>
                <a:path w="15786100" h="5746115">
                  <a:moveTo>
                    <a:pt x="10349041" y="3544227"/>
                  </a:moveTo>
                  <a:lnTo>
                    <a:pt x="10341516" y="3544227"/>
                  </a:lnTo>
                  <a:lnTo>
                    <a:pt x="10338291" y="3545609"/>
                  </a:lnTo>
                  <a:lnTo>
                    <a:pt x="10335680" y="3548373"/>
                  </a:lnTo>
                  <a:lnTo>
                    <a:pt x="10333069" y="3550984"/>
                  </a:lnTo>
                  <a:lnTo>
                    <a:pt x="10331764" y="3554132"/>
                  </a:lnTo>
                  <a:lnTo>
                    <a:pt x="10331764" y="3561504"/>
                  </a:lnTo>
                  <a:lnTo>
                    <a:pt x="10333069" y="3564652"/>
                  </a:lnTo>
                  <a:lnTo>
                    <a:pt x="10338291" y="3569873"/>
                  </a:lnTo>
                  <a:lnTo>
                    <a:pt x="10341516" y="3571179"/>
                  </a:lnTo>
                  <a:lnTo>
                    <a:pt x="10349041" y="3571179"/>
                  </a:lnTo>
                  <a:lnTo>
                    <a:pt x="10352190" y="3569873"/>
                  </a:lnTo>
                  <a:lnTo>
                    <a:pt x="10357411" y="3564652"/>
                  </a:lnTo>
                  <a:lnTo>
                    <a:pt x="10358716" y="3561504"/>
                  </a:lnTo>
                  <a:lnTo>
                    <a:pt x="10358716" y="3554132"/>
                  </a:lnTo>
                  <a:lnTo>
                    <a:pt x="10357411" y="3550984"/>
                  </a:lnTo>
                  <a:lnTo>
                    <a:pt x="10354800" y="3548373"/>
                  </a:lnTo>
                  <a:lnTo>
                    <a:pt x="10352190" y="3545609"/>
                  </a:lnTo>
                  <a:lnTo>
                    <a:pt x="10349041" y="3544227"/>
                  </a:lnTo>
                  <a:close/>
                </a:path>
                <a:path w="15786100" h="5746115">
                  <a:moveTo>
                    <a:pt x="10355261" y="3592141"/>
                  </a:moveTo>
                  <a:lnTo>
                    <a:pt x="10335220" y="3592141"/>
                  </a:lnTo>
                  <a:lnTo>
                    <a:pt x="10335220" y="3707321"/>
                  </a:lnTo>
                  <a:lnTo>
                    <a:pt x="10355261" y="3707321"/>
                  </a:lnTo>
                  <a:lnTo>
                    <a:pt x="10355261" y="3592141"/>
                  </a:lnTo>
                  <a:close/>
                </a:path>
                <a:path w="15786100" h="5746115">
                  <a:moveTo>
                    <a:pt x="10395746" y="3673458"/>
                  </a:moveTo>
                  <a:lnTo>
                    <a:pt x="10378470" y="3683364"/>
                  </a:lnTo>
                  <a:lnTo>
                    <a:pt x="10381436" y="3689166"/>
                  </a:lnTo>
                  <a:lnTo>
                    <a:pt x="10385266" y="3694363"/>
                  </a:lnTo>
                  <a:lnTo>
                    <a:pt x="10424311" y="3710316"/>
                  </a:lnTo>
                  <a:lnTo>
                    <a:pt x="10433324" y="3709726"/>
                  </a:lnTo>
                  <a:lnTo>
                    <a:pt x="10463329" y="3691426"/>
                  </a:lnTo>
                  <a:lnTo>
                    <a:pt x="10417247" y="3691426"/>
                  </a:lnTo>
                  <a:lnTo>
                    <a:pt x="10411397" y="3689871"/>
                  </a:lnTo>
                  <a:lnTo>
                    <a:pt x="10410162" y="3689166"/>
                  </a:lnTo>
                  <a:lnTo>
                    <a:pt x="10401045" y="3683364"/>
                  </a:lnTo>
                  <a:lnTo>
                    <a:pt x="10397590" y="3678987"/>
                  </a:lnTo>
                  <a:lnTo>
                    <a:pt x="10395746" y="3673458"/>
                  </a:lnTo>
                  <a:close/>
                </a:path>
                <a:path w="15786100" h="5746115">
                  <a:moveTo>
                    <a:pt x="10423390" y="3589147"/>
                  </a:moveTo>
                  <a:lnTo>
                    <a:pt x="10385496" y="3609821"/>
                  </a:lnTo>
                  <a:lnTo>
                    <a:pt x="10382671" y="3631302"/>
                  </a:lnTo>
                  <a:lnTo>
                    <a:pt x="10384843" y="3637445"/>
                  </a:lnTo>
                  <a:lnTo>
                    <a:pt x="10418014" y="3657026"/>
                  </a:lnTo>
                  <a:lnTo>
                    <a:pt x="10430608" y="3660251"/>
                  </a:lnTo>
                  <a:lnTo>
                    <a:pt x="10435982" y="3662401"/>
                  </a:lnTo>
                  <a:lnTo>
                    <a:pt x="10440436" y="3665165"/>
                  </a:lnTo>
                  <a:lnTo>
                    <a:pt x="10444890" y="3667776"/>
                  </a:lnTo>
                  <a:lnTo>
                    <a:pt x="10447117" y="3671308"/>
                  </a:lnTo>
                  <a:lnTo>
                    <a:pt x="10447117" y="3681137"/>
                  </a:lnTo>
                  <a:lnTo>
                    <a:pt x="10444967" y="3685130"/>
                  </a:lnTo>
                  <a:lnTo>
                    <a:pt x="10440667" y="3687741"/>
                  </a:lnTo>
                  <a:lnTo>
                    <a:pt x="10436366" y="3690198"/>
                  </a:lnTo>
                  <a:lnTo>
                    <a:pt x="10430915" y="3691426"/>
                  </a:lnTo>
                  <a:lnTo>
                    <a:pt x="10463329" y="3691426"/>
                  </a:lnTo>
                  <a:lnTo>
                    <a:pt x="10464336" y="3689871"/>
                  </a:lnTo>
                  <a:lnTo>
                    <a:pt x="10466571" y="3683364"/>
                  </a:lnTo>
                  <a:lnTo>
                    <a:pt x="10466626" y="3683205"/>
                  </a:lnTo>
                  <a:lnTo>
                    <a:pt x="10467389" y="3675762"/>
                  </a:lnTo>
                  <a:lnTo>
                    <a:pt x="10467335" y="3667776"/>
                  </a:lnTo>
                  <a:lnTo>
                    <a:pt x="10465162" y="3661556"/>
                  </a:lnTo>
                  <a:lnTo>
                    <a:pt x="10460708" y="3656642"/>
                  </a:lnTo>
                  <a:lnTo>
                    <a:pt x="10456254" y="3651574"/>
                  </a:lnTo>
                  <a:lnTo>
                    <a:pt x="10450880" y="3648042"/>
                  </a:lnTo>
                  <a:lnTo>
                    <a:pt x="10444583" y="3646046"/>
                  </a:lnTo>
                  <a:lnTo>
                    <a:pt x="10438286" y="3643895"/>
                  </a:lnTo>
                  <a:lnTo>
                    <a:pt x="10431990" y="3642053"/>
                  </a:lnTo>
                  <a:lnTo>
                    <a:pt x="10425694" y="3640517"/>
                  </a:lnTo>
                  <a:lnTo>
                    <a:pt x="10419397" y="3638827"/>
                  </a:lnTo>
                  <a:lnTo>
                    <a:pt x="10414022" y="3636678"/>
                  </a:lnTo>
                  <a:lnTo>
                    <a:pt x="10409568" y="3634067"/>
                  </a:lnTo>
                  <a:lnTo>
                    <a:pt x="10405114" y="3631302"/>
                  </a:lnTo>
                  <a:lnTo>
                    <a:pt x="10402888" y="3627693"/>
                  </a:lnTo>
                  <a:lnTo>
                    <a:pt x="10402888" y="3618326"/>
                  </a:lnTo>
                  <a:lnTo>
                    <a:pt x="10404884" y="3614563"/>
                  </a:lnTo>
                  <a:lnTo>
                    <a:pt x="10408877" y="3611952"/>
                  </a:lnTo>
                  <a:lnTo>
                    <a:pt x="10412870" y="3609188"/>
                  </a:lnTo>
                  <a:lnTo>
                    <a:pt x="10417708" y="3607806"/>
                  </a:lnTo>
                  <a:lnTo>
                    <a:pt x="10462260" y="3607806"/>
                  </a:lnTo>
                  <a:lnTo>
                    <a:pt x="10461169" y="3605579"/>
                  </a:lnTo>
                  <a:lnTo>
                    <a:pt x="10430214" y="3589550"/>
                  </a:lnTo>
                  <a:lnTo>
                    <a:pt x="10423390" y="3589147"/>
                  </a:lnTo>
                  <a:close/>
                </a:path>
                <a:path w="15786100" h="5746115">
                  <a:moveTo>
                    <a:pt x="10462260" y="3607806"/>
                  </a:moveTo>
                  <a:lnTo>
                    <a:pt x="10423390" y="3607806"/>
                  </a:lnTo>
                  <a:lnTo>
                    <a:pt x="10431841" y="3608727"/>
                  </a:lnTo>
                  <a:lnTo>
                    <a:pt x="10438766" y="3611492"/>
                  </a:lnTo>
                  <a:lnTo>
                    <a:pt x="10444165" y="3616099"/>
                  </a:lnTo>
                  <a:lnTo>
                    <a:pt x="10448038" y="3622549"/>
                  </a:lnTo>
                  <a:lnTo>
                    <a:pt x="10464855" y="3613104"/>
                  </a:lnTo>
                  <a:lnTo>
                    <a:pt x="10462260" y="3607806"/>
                  </a:lnTo>
                  <a:close/>
                </a:path>
                <a:path w="15786100" h="5746115">
                  <a:moveTo>
                    <a:pt x="10518638" y="3611492"/>
                  </a:moveTo>
                  <a:lnTo>
                    <a:pt x="10498597" y="3611492"/>
                  </a:lnTo>
                  <a:lnTo>
                    <a:pt x="10498597" y="3673919"/>
                  </a:lnTo>
                  <a:lnTo>
                    <a:pt x="10526528" y="3708012"/>
                  </a:lnTo>
                  <a:lnTo>
                    <a:pt x="10537023" y="3708358"/>
                  </a:lnTo>
                  <a:lnTo>
                    <a:pt x="10549276" y="3707321"/>
                  </a:lnTo>
                  <a:lnTo>
                    <a:pt x="10549276" y="3689814"/>
                  </a:lnTo>
                  <a:lnTo>
                    <a:pt x="10532229" y="3689814"/>
                  </a:lnTo>
                  <a:lnTo>
                    <a:pt x="10527622" y="3689660"/>
                  </a:lnTo>
                  <a:lnTo>
                    <a:pt x="10524167" y="3688432"/>
                  </a:lnTo>
                  <a:lnTo>
                    <a:pt x="10521863" y="3686128"/>
                  </a:lnTo>
                  <a:lnTo>
                    <a:pt x="10519810" y="3683781"/>
                  </a:lnTo>
                  <a:lnTo>
                    <a:pt x="10518638" y="3679601"/>
                  </a:lnTo>
                  <a:lnTo>
                    <a:pt x="10518638" y="3611492"/>
                  </a:lnTo>
                  <a:close/>
                </a:path>
                <a:path w="15786100" h="5746115">
                  <a:moveTo>
                    <a:pt x="10549276" y="3689353"/>
                  </a:moveTo>
                  <a:lnTo>
                    <a:pt x="10542518" y="3689660"/>
                  </a:lnTo>
                  <a:lnTo>
                    <a:pt x="10536836" y="3689814"/>
                  </a:lnTo>
                  <a:lnTo>
                    <a:pt x="10549276" y="3689814"/>
                  </a:lnTo>
                  <a:lnTo>
                    <a:pt x="10549276" y="3689353"/>
                  </a:lnTo>
                  <a:close/>
                </a:path>
                <a:path w="15786100" h="5746115">
                  <a:moveTo>
                    <a:pt x="10549276" y="3592141"/>
                  </a:moveTo>
                  <a:lnTo>
                    <a:pt x="10475791" y="3592141"/>
                  </a:lnTo>
                  <a:lnTo>
                    <a:pt x="10475791" y="3611492"/>
                  </a:lnTo>
                  <a:lnTo>
                    <a:pt x="10549276" y="3611492"/>
                  </a:lnTo>
                  <a:lnTo>
                    <a:pt x="10549276" y="3592141"/>
                  </a:lnTo>
                  <a:close/>
                </a:path>
                <a:path w="15786100" h="5746115">
                  <a:moveTo>
                    <a:pt x="10518638" y="3559891"/>
                  </a:moveTo>
                  <a:lnTo>
                    <a:pt x="10498597" y="3565880"/>
                  </a:lnTo>
                  <a:lnTo>
                    <a:pt x="10498597" y="3592141"/>
                  </a:lnTo>
                  <a:lnTo>
                    <a:pt x="10518638" y="3592141"/>
                  </a:lnTo>
                  <a:lnTo>
                    <a:pt x="10518638" y="3559891"/>
                  </a:lnTo>
                  <a:close/>
                </a:path>
                <a:path w="15786100" h="5746115">
                  <a:moveTo>
                    <a:pt x="10621058" y="3589147"/>
                  </a:moveTo>
                  <a:lnTo>
                    <a:pt x="10607807" y="3590270"/>
                  </a:lnTo>
                  <a:lnTo>
                    <a:pt x="10608163" y="3590270"/>
                  </a:lnTo>
                  <a:lnTo>
                    <a:pt x="10596812" y="3593466"/>
                  </a:lnTo>
                  <a:lnTo>
                    <a:pt x="10564908" y="3625889"/>
                  </a:lnTo>
                  <a:lnTo>
                    <a:pt x="10560704" y="3649731"/>
                  </a:lnTo>
                  <a:lnTo>
                    <a:pt x="10561769" y="3662300"/>
                  </a:lnTo>
                  <a:lnTo>
                    <a:pt x="10587022" y="3700727"/>
                  </a:lnTo>
                  <a:lnTo>
                    <a:pt x="10622440" y="3710316"/>
                  </a:lnTo>
                  <a:lnTo>
                    <a:pt x="10638306" y="3708689"/>
                  </a:lnTo>
                  <a:lnTo>
                    <a:pt x="10652041" y="3703808"/>
                  </a:lnTo>
                  <a:lnTo>
                    <a:pt x="10663646" y="3695674"/>
                  </a:lnTo>
                  <a:lnTo>
                    <a:pt x="10667179" y="3691426"/>
                  </a:lnTo>
                  <a:lnTo>
                    <a:pt x="10622901" y="3691426"/>
                  </a:lnTo>
                  <a:lnTo>
                    <a:pt x="10615040" y="3690894"/>
                  </a:lnTo>
                  <a:lnTo>
                    <a:pt x="10583207" y="3666231"/>
                  </a:lnTo>
                  <a:lnTo>
                    <a:pt x="10581206" y="3658946"/>
                  </a:lnTo>
                  <a:lnTo>
                    <a:pt x="10677727" y="3658946"/>
                  </a:lnTo>
                  <a:lnTo>
                    <a:pt x="10678187" y="3655874"/>
                  </a:lnTo>
                  <a:lnTo>
                    <a:pt x="10678418" y="3652879"/>
                  </a:lnTo>
                  <a:lnTo>
                    <a:pt x="10678398" y="3649731"/>
                  </a:lnTo>
                  <a:lnTo>
                    <a:pt x="10677707" y="3641438"/>
                  </a:lnTo>
                  <a:lnTo>
                    <a:pt x="10581206" y="3641438"/>
                  </a:lnTo>
                  <a:lnTo>
                    <a:pt x="10582977" y="3634225"/>
                  </a:lnTo>
                  <a:lnTo>
                    <a:pt x="10613341" y="3608612"/>
                  </a:lnTo>
                  <a:lnTo>
                    <a:pt x="10621058" y="3608036"/>
                  </a:lnTo>
                  <a:lnTo>
                    <a:pt x="10662989" y="3608036"/>
                  </a:lnTo>
                  <a:lnTo>
                    <a:pt x="10662293" y="3607115"/>
                  </a:lnTo>
                  <a:lnTo>
                    <a:pt x="10653755" y="3599254"/>
                  </a:lnTo>
                  <a:lnTo>
                    <a:pt x="10644036" y="3593639"/>
                  </a:lnTo>
                  <a:lnTo>
                    <a:pt x="10633137" y="3590270"/>
                  </a:lnTo>
                  <a:lnTo>
                    <a:pt x="10621058" y="3589147"/>
                  </a:lnTo>
                  <a:close/>
                </a:path>
                <a:path w="15786100" h="5746115">
                  <a:moveTo>
                    <a:pt x="10656073" y="3674610"/>
                  </a:moveTo>
                  <a:lnTo>
                    <a:pt x="10650112" y="3681967"/>
                  </a:lnTo>
                  <a:lnTo>
                    <a:pt x="10642596" y="3687222"/>
                  </a:lnTo>
                  <a:lnTo>
                    <a:pt x="10633526" y="3690375"/>
                  </a:lnTo>
                  <a:lnTo>
                    <a:pt x="10622901" y="3691426"/>
                  </a:lnTo>
                  <a:lnTo>
                    <a:pt x="10667179" y="3691426"/>
                  </a:lnTo>
                  <a:lnTo>
                    <a:pt x="10673119" y="3684285"/>
                  </a:lnTo>
                  <a:lnTo>
                    <a:pt x="10656073" y="3674610"/>
                  </a:lnTo>
                  <a:close/>
                </a:path>
                <a:path w="15786100" h="5746115">
                  <a:moveTo>
                    <a:pt x="10662989" y="3608036"/>
                  </a:moveTo>
                  <a:lnTo>
                    <a:pt x="10621058" y="3608036"/>
                  </a:lnTo>
                  <a:lnTo>
                    <a:pt x="10628296" y="3608612"/>
                  </a:lnTo>
                  <a:lnTo>
                    <a:pt x="10627922" y="3608612"/>
                  </a:lnTo>
                  <a:lnTo>
                    <a:pt x="10658146" y="3641438"/>
                  </a:lnTo>
                  <a:lnTo>
                    <a:pt x="10677707" y="3641438"/>
                  </a:lnTo>
                  <a:lnTo>
                    <a:pt x="10668716" y="3615609"/>
                  </a:lnTo>
                  <a:lnTo>
                    <a:pt x="10662989" y="3608036"/>
                  </a:lnTo>
                  <a:close/>
                </a:path>
                <a:path w="15786100" h="5746115">
                  <a:moveTo>
                    <a:pt x="10721496" y="3592141"/>
                  </a:moveTo>
                  <a:lnTo>
                    <a:pt x="10701456" y="3592141"/>
                  </a:lnTo>
                  <a:lnTo>
                    <a:pt x="10701456" y="3707321"/>
                  </a:lnTo>
                  <a:lnTo>
                    <a:pt x="10721496" y="3707321"/>
                  </a:lnTo>
                  <a:lnTo>
                    <a:pt x="10721496" y="3646276"/>
                  </a:lnTo>
                  <a:lnTo>
                    <a:pt x="10722159" y="3637479"/>
                  </a:lnTo>
                  <a:lnTo>
                    <a:pt x="10749222" y="3611492"/>
                  </a:lnTo>
                  <a:lnTo>
                    <a:pt x="10721496" y="3611492"/>
                  </a:lnTo>
                  <a:lnTo>
                    <a:pt x="10721496" y="3592141"/>
                  </a:lnTo>
                  <a:close/>
                </a:path>
                <a:path w="15786100" h="5746115">
                  <a:moveTo>
                    <a:pt x="10757432" y="3590068"/>
                  </a:moveTo>
                  <a:lnTo>
                    <a:pt x="10745425" y="3591407"/>
                  </a:lnTo>
                  <a:lnTo>
                    <a:pt x="10735433" y="3595424"/>
                  </a:lnTo>
                  <a:lnTo>
                    <a:pt x="10727457" y="3602119"/>
                  </a:lnTo>
                  <a:lnTo>
                    <a:pt x="10721496" y="3611492"/>
                  </a:lnTo>
                  <a:lnTo>
                    <a:pt x="10749222" y="3611492"/>
                  </a:lnTo>
                  <a:lnTo>
                    <a:pt x="10750320" y="3611261"/>
                  </a:lnTo>
                  <a:lnTo>
                    <a:pt x="10757432" y="3611031"/>
                  </a:lnTo>
                  <a:lnTo>
                    <a:pt x="10757432" y="3590068"/>
                  </a:lnTo>
                  <a:close/>
                </a:path>
                <a:path w="15786100" h="5746115">
                  <a:moveTo>
                    <a:pt x="10824647" y="3589147"/>
                  </a:moveTo>
                  <a:lnTo>
                    <a:pt x="10811396" y="3590270"/>
                  </a:lnTo>
                  <a:lnTo>
                    <a:pt x="10811752" y="3590270"/>
                  </a:lnTo>
                  <a:lnTo>
                    <a:pt x="10800402" y="3593466"/>
                  </a:lnTo>
                  <a:lnTo>
                    <a:pt x="10768497" y="3625889"/>
                  </a:lnTo>
                  <a:lnTo>
                    <a:pt x="10764294" y="3649731"/>
                  </a:lnTo>
                  <a:lnTo>
                    <a:pt x="10765359" y="3662300"/>
                  </a:lnTo>
                  <a:lnTo>
                    <a:pt x="10790611" y="3700727"/>
                  </a:lnTo>
                  <a:lnTo>
                    <a:pt x="10826030" y="3710316"/>
                  </a:lnTo>
                  <a:lnTo>
                    <a:pt x="10841895" y="3708689"/>
                  </a:lnTo>
                  <a:lnTo>
                    <a:pt x="10855630" y="3703808"/>
                  </a:lnTo>
                  <a:lnTo>
                    <a:pt x="10867235" y="3695674"/>
                  </a:lnTo>
                  <a:lnTo>
                    <a:pt x="10870768" y="3691426"/>
                  </a:lnTo>
                  <a:lnTo>
                    <a:pt x="10826490" y="3691426"/>
                  </a:lnTo>
                  <a:lnTo>
                    <a:pt x="10818629" y="3690894"/>
                  </a:lnTo>
                  <a:lnTo>
                    <a:pt x="10786796" y="3666231"/>
                  </a:lnTo>
                  <a:lnTo>
                    <a:pt x="10784794" y="3658946"/>
                  </a:lnTo>
                  <a:lnTo>
                    <a:pt x="10881315" y="3658946"/>
                  </a:lnTo>
                  <a:lnTo>
                    <a:pt x="10881777" y="3655874"/>
                  </a:lnTo>
                  <a:lnTo>
                    <a:pt x="10882007" y="3652879"/>
                  </a:lnTo>
                  <a:lnTo>
                    <a:pt x="10881988" y="3649731"/>
                  </a:lnTo>
                  <a:lnTo>
                    <a:pt x="10881296" y="3641438"/>
                  </a:lnTo>
                  <a:lnTo>
                    <a:pt x="10784794" y="3641438"/>
                  </a:lnTo>
                  <a:lnTo>
                    <a:pt x="10786566" y="3634225"/>
                  </a:lnTo>
                  <a:lnTo>
                    <a:pt x="10816930" y="3608612"/>
                  </a:lnTo>
                  <a:lnTo>
                    <a:pt x="10824647" y="3608036"/>
                  </a:lnTo>
                  <a:lnTo>
                    <a:pt x="10866578" y="3608036"/>
                  </a:lnTo>
                  <a:lnTo>
                    <a:pt x="10865881" y="3607115"/>
                  </a:lnTo>
                  <a:lnTo>
                    <a:pt x="10857344" y="3599254"/>
                  </a:lnTo>
                  <a:lnTo>
                    <a:pt x="10847626" y="3593639"/>
                  </a:lnTo>
                  <a:lnTo>
                    <a:pt x="10836727" y="3590270"/>
                  </a:lnTo>
                  <a:lnTo>
                    <a:pt x="10824647" y="3589147"/>
                  </a:lnTo>
                  <a:close/>
                </a:path>
                <a:path w="15786100" h="5746115">
                  <a:moveTo>
                    <a:pt x="10859661" y="3674610"/>
                  </a:moveTo>
                  <a:lnTo>
                    <a:pt x="10853701" y="3681967"/>
                  </a:lnTo>
                  <a:lnTo>
                    <a:pt x="10846186" y="3687222"/>
                  </a:lnTo>
                  <a:lnTo>
                    <a:pt x="10837115" y="3690375"/>
                  </a:lnTo>
                  <a:lnTo>
                    <a:pt x="10826490" y="3691426"/>
                  </a:lnTo>
                  <a:lnTo>
                    <a:pt x="10870768" y="3691426"/>
                  </a:lnTo>
                  <a:lnTo>
                    <a:pt x="10876709" y="3684285"/>
                  </a:lnTo>
                  <a:lnTo>
                    <a:pt x="10859661" y="3674610"/>
                  </a:lnTo>
                  <a:close/>
                </a:path>
                <a:path w="15786100" h="5746115">
                  <a:moveTo>
                    <a:pt x="10866578" y="3608036"/>
                  </a:moveTo>
                  <a:lnTo>
                    <a:pt x="10824647" y="3608036"/>
                  </a:lnTo>
                  <a:lnTo>
                    <a:pt x="10831885" y="3608612"/>
                  </a:lnTo>
                  <a:lnTo>
                    <a:pt x="10831511" y="3608612"/>
                  </a:lnTo>
                  <a:lnTo>
                    <a:pt x="10861735" y="3641438"/>
                  </a:lnTo>
                  <a:lnTo>
                    <a:pt x="10881296" y="3641438"/>
                  </a:lnTo>
                  <a:lnTo>
                    <a:pt x="10872305" y="3615609"/>
                  </a:lnTo>
                  <a:lnTo>
                    <a:pt x="10866578" y="3608036"/>
                  </a:lnTo>
                  <a:close/>
                </a:path>
                <a:path w="15786100" h="5746115">
                  <a:moveTo>
                    <a:pt x="10956650" y="3589147"/>
                  </a:moveTo>
                  <a:lnTo>
                    <a:pt x="10915416" y="3606884"/>
                  </a:lnTo>
                  <a:lnTo>
                    <a:pt x="10898370" y="3649731"/>
                  </a:lnTo>
                  <a:lnTo>
                    <a:pt x="10899435" y="3661926"/>
                  </a:lnTo>
                  <a:lnTo>
                    <a:pt x="10924386" y="3700468"/>
                  </a:lnTo>
                  <a:lnTo>
                    <a:pt x="10956650" y="3710316"/>
                  </a:lnTo>
                  <a:lnTo>
                    <a:pt x="10970083" y="3708891"/>
                  </a:lnTo>
                  <a:lnTo>
                    <a:pt x="10981817" y="3704614"/>
                  </a:lnTo>
                  <a:lnTo>
                    <a:pt x="10991853" y="3697488"/>
                  </a:lnTo>
                  <a:lnTo>
                    <a:pt x="10997302" y="3690966"/>
                  </a:lnTo>
                  <a:lnTo>
                    <a:pt x="10959185" y="3690966"/>
                  </a:lnTo>
                  <a:lnTo>
                    <a:pt x="10950892" y="3690231"/>
                  </a:lnTo>
                  <a:lnTo>
                    <a:pt x="10921348" y="3665856"/>
                  </a:lnTo>
                  <a:lnTo>
                    <a:pt x="10918411" y="3649731"/>
                  </a:lnTo>
                  <a:lnTo>
                    <a:pt x="10919145" y="3641338"/>
                  </a:lnTo>
                  <a:lnTo>
                    <a:pt x="10943290" y="3611492"/>
                  </a:lnTo>
                  <a:lnTo>
                    <a:pt x="10959185" y="3608497"/>
                  </a:lnTo>
                  <a:lnTo>
                    <a:pt x="10997302" y="3608497"/>
                  </a:lnTo>
                  <a:lnTo>
                    <a:pt x="10991853" y="3601975"/>
                  </a:lnTo>
                  <a:lnTo>
                    <a:pt x="10981817" y="3594848"/>
                  </a:lnTo>
                  <a:lnTo>
                    <a:pt x="10970083" y="3590572"/>
                  </a:lnTo>
                  <a:lnTo>
                    <a:pt x="10956650" y="3589147"/>
                  </a:lnTo>
                  <a:close/>
                </a:path>
                <a:path w="15786100" h="5746115">
                  <a:moveTo>
                    <a:pt x="11020230" y="3687510"/>
                  </a:moveTo>
                  <a:lnTo>
                    <a:pt x="11000189" y="3687510"/>
                  </a:lnTo>
                  <a:lnTo>
                    <a:pt x="11000189" y="3707321"/>
                  </a:lnTo>
                  <a:lnTo>
                    <a:pt x="11020230" y="3707321"/>
                  </a:lnTo>
                  <a:lnTo>
                    <a:pt x="11020230" y="3687510"/>
                  </a:lnTo>
                  <a:close/>
                </a:path>
                <a:path w="15786100" h="5746115">
                  <a:moveTo>
                    <a:pt x="10997302" y="3608497"/>
                  </a:moveTo>
                  <a:lnTo>
                    <a:pt x="10959185" y="3608497"/>
                  </a:lnTo>
                  <a:lnTo>
                    <a:pt x="10967578" y="3609246"/>
                  </a:lnTo>
                  <a:lnTo>
                    <a:pt x="10975252" y="3611492"/>
                  </a:lnTo>
                  <a:lnTo>
                    <a:pt x="10999455" y="3641338"/>
                  </a:lnTo>
                  <a:lnTo>
                    <a:pt x="11000189" y="3649731"/>
                  </a:lnTo>
                  <a:lnTo>
                    <a:pt x="10999455" y="3658139"/>
                  </a:lnTo>
                  <a:lnTo>
                    <a:pt x="10975252" y="3688028"/>
                  </a:lnTo>
                  <a:lnTo>
                    <a:pt x="10959185" y="3690966"/>
                  </a:lnTo>
                  <a:lnTo>
                    <a:pt x="10997302" y="3690966"/>
                  </a:lnTo>
                  <a:lnTo>
                    <a:pt x="11000189" y="3687510"/>
                  </a:lnTo>
                  <a:lnTo>
                    <a:pt x="11020230" y="3687510"/>
                  </a:lnTo>
                  <a:lnTo>
                    <a:pt x="11020230" y="3611952"/>
                  </a:lnTo>
                  <a:lnTo>
                    <a:pt x="11000189" y="3611952"/>
                  </a:lnTo>
                  <a:lnTo>
                    <a:pt x="10997302" y="3608497"/>
                  </a:lnTo>
                  <a:close/>
                </a:path>
                <a:path w="15786100" h="5746115">
                  <a:moveTo>
                    <a:pt x="11020230" y="3546070"/>
                  </a:moveTo>
                  <a:lnTo>
                    <a:pt x="11000189" y="3546070"/>
                  </a:lnTo>
                  <a:lnTo>
                    <a:pt x="11000189" y="3611952"/>
                  </a:lnTo>
                  <a:lnTo>
                    <a:pt x="11020230" y="3611952"/>
                  </a:lnTo>
                  <a:lnTo>
                    <a:pt x="11020230" y="3546070"/>
                  </a:lnTo>
                  <a:close/>
                </a:path>
                <a:path w="15786100" h="5746115">
                  <a:moveTo>
                    <a:pt x="11122005" y="3544227"/>
                  </a:moveTo>
                  <a:lnTo>
                    <a:pt x="11114480" y="3544227"/>
                  </a:lnTo>
                  <a:lnTo>
                    <a:pt x="11111255" y="3545609"/>
                  </a:lnTo>
                  <a:lnTo>
                    <a:pt x="11108644" y="3548373"/>
                  </a:lnTo>
                  <a:lnTo>
                    <a:pt x="11106033" y="3550984"/>
                  </a:lnTo>
                  <a:lnTo>
                    <a:pt x="11104728" y="3554132"/>
                  </a:lnTo>
                  <a:lnTo>
                    <a:pt x="11104728" y="3561504"/>
                  </a:lnTo>
                  <a:lnTo>
                    <a:pt x="11106033" y="3564652"/>
                  </a:lnTo>
                  <a:lnTo>
                    <a:pt x="11111255" y="3569873"/>
                  </a:lnTo>
                  <a:lnTo>
                    <a:pt x="11114480" y="3571179"/>
                  </a:lnTo>
                  <a:lnTo>
                    <a:pt x="11122005" y="3571179"/>
                  </a:lnTo>
                  <a:lnTo>
                    <a:pt x="11125153" y="3569873"/>
                  </a:lnTo>
                  <a:lnTo>
                    <a:pt x="11130376" y="3564652"/>
                  </a:lnTo>
                  <a:lnTo>
                    <a:pt x="11131681" y="3561504"/>
                  </a:lnTo>
                  <a:lnTo>
                    <a:pt x="11131681" y="3554132"/>
                  </a:lnTo>
                  <a:lnTo>
                    <a:pt x="11130376" y="3550984"/>
                  </a:lnTo>
                  <a:lnTo>
                    <a:pt x="11127764" y="3548373"/>
                  </a:lnTo>
                  <a:lnTo>
                    <a:pt x="11125153" y="3545609"/>
                  </a:lnTo>
                  <a:lnTo>
                    <a:pt x="11122005" y="3544227"/>
                  </a:lnTo>
                  <a:close/>
                </a:path>
                <a:path w="15786100" h="5746115">
                  <a:moveTo>
                    <a:pt x="11128225" y="3592141"/>
                  </a:moveTo>
                  <a:lnTo>
                    <a:pt x="11108184" y="3592141"/>
                  </a:lnTo>
                  <a:lnTo>
                    <a:pt x="11108184" y="3707321"/>
                  </a:lnTo>
                  <a:lnTo>
                    <a:pt x="11128225" y="3707321"/>
                  </a:lnTo>
                  <a:lnTo>
                    <a:pt x="11128225" y="3592141"/>
                  </a:lnTo>
                  <a:close/>
                </a:path>
                <a:path w="15786100" h="5746115">
                  <a:moveTo>
                    <a:pt x="11178841" y="3592141"/>
                  </a:moveTo>
                  <a:lnTo>
                    <a:pt x="11158800" y="3592141"/>
                  </a:lnTo>
                  <a:lnTo>
                    <a:pt x="11158800" y="3707321"/>
                  </a:lnTo>
                  <a:lnTo>
                    <a:pt x="11178841" y="3707321"/>
                  </a:lnTo>
                  <a:lnTo>
                    <a:pt x="11178841" y="3646276"/>
                  </a:lnTo>
                  <a:lnTo>
                    <a:pt x="11179417" y="3637234"/>
                  </a:lnTo>
                  <a:lnTo>
                    <a:pt x="11204752" y="3608958"/>
                  </a:lnTo>
                  <a:lnTo>
                    <a:pt x="11203899" y="3608958"/>
                  </a:lnTo>
                  <a:lnTo>
                    <a:pt x="11206684" y="3608727"/>
                  </a:lnTo>
                  <a:lnTo>
                    <a:pt x="11178841" y="3608727"/>
                  </a:lnTo>
                  <a:lnTo>
                    <a:pt x="11178841" y="3592141"/>
                  </a:lnTo>
                  <a:close/>
                </a:path>
                <a:path w="15786100" h="5746115">
                  <a:moveTo>
                    <a:pt x="11253447" y="3608267"/>
                  </a:moveTo>
                  <a:lnTo>
                    <a:pt x="11221151" y="3608267"/>
                  </a:lnTo>
                  <a:lnTo>
                    <a:pt x="11228138" y="3610877"/>
                  </a:lnTo>
                  <a:lnTo>
                    <a:pt x="11233206" y="3616099"/>
                  </a:lnTo>
                  <a:lnTo>
                    <a:pt x="11238274" y="3621167"/>
                  </a:lnTo>
                  <a:lnTo>
                    <a:pt x="11240808" y="3628385"/>
                  </a:lnTo>
                  <a:lnTo>
                    <a:pt x="11240808" y="3707321"/>
                  </a:lnTo>
                  <a:lnTo>
                    <a:pt x="11260849" y="3707321"/>
                  </a:lnTo>
                  <a:lnTo>
                    <a:pt x="11260849" y="3636601"/>
                  </a:lnTo>
                  <a:lnTo>
                    <a:pt x="11260086" y="3626235"/>
                  </a:lnTo>
                  <a:lnTo>
                    <a:pt x="11257797" y="3617020"/>
                  </a:lnTo>
                  <a:lnTo>
                    <a:pt x="11253981" y="3608958"/>
                  </a:lnTo>
                  <a:lnTo>
                    <a:pt x="11253447" y="3608267"/>
                  </a:lnTo>
                  <a:close/>
                </a:path>
                <a:path w="15786100" h="5746115">
                  <a:moveTo>
                    <a:pt x="11216160" y="3589147"/>
                  </a:moveTo>
                  <a:lnTo>
                    <a:pt x="11204411" y="3590370"/>
                  </a:lnTo>
                  <a:lnTo>
                    <a:pt x="11194275" y="3594042"/>
                  </a:lnTo>
                  <a:lnTo>
                    <a:pt x="11185752" y="3600161"/>
                  </a:lnTo>
                  <a:lnTo>
                    <a:pt x="11178841" y="3608727"/>
                  </a:lnTo>
                  <a:lnTo>
                    <a:pt x="11206684" y="3608727"/>
                  </a:lnTo>
                  <a:lnTo>
                    <a:pt x="11212243" y="3608267"/>
                  </a:lnTo>
                  <a:lnTo>
                    <a:pt x="11253447" y="3608267"/>
                  </a:lnTo>
                  <a:lnTo>
                    <a:pt x="11248640" y="3602047"/>
                  </a:lnTo>
                  <a:lnTo>
                    <a:pt x="11242031" y="3596403"/>
                  </a:lnTo>
                  <a:lnTo>
                    <a:pt x="11234415" y="3592372"/>
                  </a:lnTo>
                  <a:lnTo>
                    <a:pt x="11225792" y="3589953"/>
                  </a:lnTo>
                  <a:lnTo>
                    <a:pt x="11216160" y="3589147"/>
                  </a:lnTo>
                  <a:close/>
                </a:path>
                <a:path w="15786100" h="5746115">
                  <a:moveTo>
                    <a:pt x="11378437" y="3611492"/>
                  </a:moveTo>
                  <a:lnTo>
                    <a:pt x="11358395" y="3611492"/>
                  </a:lnTo>
                  <a:lnTo>
                    <a:pt x="11358395" y="3673919"/>
                  </a:lnTo>
                  <a:lnTo>
                    <a:pt x="11386327" y="3708012"/>
                  </a:lnTo>
                  <a:lnTo>
                    <a:pt x="11396823" y="3708358"/>
                  </a:lnTo>
                  <a:lnTo>
                    <a:pt x="11409075" y="3707321"/>
                  </a:lnTo>
                  <a:lnTo>
                    <a:pt x="11409075" y="3689814"/>
                  </a:lnTo>
                  <a:lnTo>
                    <a:pt x="11392028" y="3689814"/>
                  </a:lnTo>
                  <a:lnTo>
                    <a:pt x="11387420" y="3689660"/>
                  </a:lnTo>
                  <a:lnTo>
                    <a:pt x="11383965" y="3688432"/>
                  </a:lnTo>
                  <a:lnTo>
                    <a:pt x="11381662" y="3686128"/>
                  </a:lnTo>
                  <a:lnTo>
                    <a:pt x="11379608" y="3683781"/>
                  </a:lnTo>
                  <a:lnTo>
                    <a:pt x="11378437" y="3679601"/>
                  </a:lnTo>
                  <a:lnTo>
                    <a:pt x="11378437" y="3611492"/>
                  </a:lnTo>
                  <a:close/>
                </a:path>
                <a:path w="15786100" h="5746115">
                  <a:moveTo>
                    <a:pt x="11409075" y="3689353"/>
                  </a:moveTo>
                  <a:lnTo>
                    <a:pt x="11402317" y="3689660"/>
                  </a:lnTo>
                  <a:lnTo>
                    <a:pt x="11396636" y="3689814"/>
                  </a:lnTo>
                  <a:lnTo>
                    <a:pt x="11409075" y="3689814"/>
                  </a:lnTo>
                  <a:lnTo>
                    <a:pt x="11409075" y="3689353"/>
                  </a:lnTo>
                  <a:close/>
                </a:path>
                <a:path w="15786100" h="5746115">
                  <a:moveTo>
                    <a:pt x="11409075" y="3592141"/>
                  </a:moveTo>
                  <a:lnTo>
                    <a:pt x="11335590" y="3592141"/>
                  </a:lnTo>
                  <a:lnTo>
                    <a:pt x="11335590" y="3611492"/>
                  </a:lnTo>
                  <a:lnTo>
                    <a:pt x="11409075" y="3611492"/>
                  </a:lnTo>
                  <a:lnTo>
                    <a:pt x="11409075" y="3592141"/>
                  </a:lnTo>
                  <a:close/>
                </a:path>
                <a:path w="15786100" h="5746115">
                  <a:moveTo>
                    <a:pt x="11378437" y="3559891"/>
                  </a:moveTo>
                  <a:lnTo>
                    <a:pt x="11358395" y="3565880"/>
                  </a:lnTo>
                  <a:lnTo>
                    <a:pt x="11358395" y="3592141"/>
                  </a:lnTo>
                  <a:lnTo>
                    <a:pt x="11378437" y="3592141"/>
                  </a:lnTo>
                  <a:lnTo>
                    <a:pt x="11378437" y="3559891"/>
                  </a:lnTo>
                  <a:close/>
                </a:path>
                <a:path w="15786100" h="5746115">
                  <a:moveTo>
                    <a:pt x="11452843" y="3546070"/>
                  </a:moveTo>
                  <a:lnTo>
                    <a:pt x="11432802" y="3546070"/>
                  </a:lnTo>
                  <a:lnTo>
                    <a:pt x="11432802" y="3707321"/>
                  </a:lnTo>
                  <a:lnTo>
                    <a:pt x="11452843" y="3707321"/>
                  </a:lnTo>
                  <a:lnTo>
                    <a:pt x="11452843" y="3646276"/>
                  </a:lnTo>
                  <a:lnTo>
                    <a:pt x="11453418" y="3637234"/>
                  </a:lnTo>
                  <a:lnTo>
                    <a:pt x="11478753" y="3608958"/>
                  </a:lnTo>
                  <a:lnTo>
                    <a:pt x="11477901" y="3608958"/>
                  </a:lnTo>
                  <a:lnTo>
                    <a:pt x="11480686" y="3608727"/>
                  </a:lnTo>
                  <a:lnTo>
                    <a:pt x="11452843" y="3608727"/>
                  </a:lnTo>
                  <a:lnTo>
                    <a:pt x="11452843" y="3546070"/>
                  </a:lnTo>
                  <a:close/>
                </a:path>
                <a:path w="15786100" h="5746115">
                  <a:moveTo>
                    <a:pt x="11527449" y="3608267"/>
                  </a:moveTo>
                  <a:lnTo>
                    <a:pt x="11495153" y="3608267"/>
                  </a:lnTo>
                  <a:lnTo>
                    <a:pt x="11502140" y="3610877"/>
                  </a:lnTo>
                  <a:lnTo>
                    <a:pt x="11507208" y="3616099"/>
                  </a:lnTo>
                  <a:lnTo>
                    <a:pt x="11512276" y="3621167"/>
                  </a:lnTo>
                  <a:lnTo>
                    <a:pt x="11514810" y="3628385"/>
                  </a:lnTo>
                  <a:lnTo>
                    <a:pt x="11514810" y="3707321"/>
                  </a:lnTo>
                  <a:lnTo>
                    <a:pt x="11534851" y="3707321"/>
                  </a:lnTo>
                  <a:lnTo>
                    <a:pt x="11534851" y="3636601"/>
                  </a:lnTo>
                  <a:lnTo>
                    <a:pt x="11534088" y="3626235"/>
                  </a:lnTo>
                  <a:lnTo>
                    <a:pt x="11531799" y="3617020"/>
                  </a:lnTo>
                  <a:lnTo>
                    <a:pt x="11527983" y="3608958"/>
                  </a:lnTo>
                  <a:lnTo>
                    <a:pt x="11527449" y="3608267"/>
                  </a:lnTo>
                  <a:close/>
                </a:path>
                <a:path w="15786100" h="5746115">
                  <a:moveTo>
                    <a:pt x="11490162" y="3589147"/>
                  </a:moveTo>
                  <a:lnTo>
                    <a:pt x="11478413" y="3590370"/>
                  </a:lnTo>
                  <a:lnTo>
                    <a:pt x="11468277" y="3594042"/>
                  </a:lnTo>
                  <a:lnTo>
                    <a:pt x="11459753" y="3600161"/>
                  </a:lnTo>
                  <a:lnTo>
                    <a:pt x="11452843" y="3608727"/>
                  </a:lnTo>
                  <a:lnTo>
                    <a:pt x="11480686" y="3608727"/>
                  </a:lnTo>
                  <a:lnTo>
                    <a:pt x="11486245" y="3608267"/>
                  </a:lnTo>
                  <a:lnTo>
                    <a:pt x="11527449" y="3608267"/>
                  </a:lnTo>
                  <a:lnTo>
                    <a:pt x="11522642" y="3602047"/>
                  </a:lnTo>
                  <a:lnTo>
                    <a:pt x="11516033" y="3596403"/>
                  </a:lnTo>
                  <a:lnTo>
                    <a:pt x="11508417" y="3592372"/>
                  </a:lnTo>
                  <a:lnTo>
                    <a:pt x="11499793" y="3589953"/>
                  </a:lnTo>
                  <a:lnTo>
                    <a:pt x="11490162" y="3589147"/>
                  </a:lnTo>
                  <a:close/>
                </a:path>
                <a:path w="15786100" h="5746115">
                  <a:moveTo>
                    <a:pt x="11616733" y="3589147"/>
                  </a:moveTo>
                  <a:lnTo>
                    <a:pt x="11603482" y="3590270"/>
                  </a:lnTo>
                  <a:lnTo>
                    <a:pt x="11603838" y="3590270"/>
                  </a:lnTo>
                  <a:lnTo>
                    <a:pt x="11592488" y="3593466"/>
                  </a:lnTo>
                  <a:lnTo>
                    <a:pt x="11560583" y="3625889"/>
                  </a:lnTo>
                  <a:lnTo>
                    <a:pt x="11556379" y="3649731"/>
                  </a:lnTo>
                  <a:lnTo>
                    <a:pt x="11557445" y="3662300"/>
                  </a:lnTo>
                  <a:lnTo>
                    <a:pt x="11582697" y="3700727"/>
                  </a:lnTo>
                  <a:lnTo>
                    <a:pt x="11618116" y="3710316"/>
                  </a:lnTo>
                  <a:lnTo>
                    <a:pt x="11633981" y="3708689"/>
                  </a:lnTo>
                  <a:lnTo>
                    <a:pt x="11647716" y="3703808"/>
                  </a:lnTo>
                  <a:lnTo>
                    <a:pt x="11659321" y="3695674"/>
                  </a:lnTo>
                  <a:lnTo>
                    <a:pt x="11662854" y="3691426"/>
                  </a:lnTo>
                  <a:lnTo>
                    <a:pt x="11618576" y="3691426"/>
                  </a:lnTo>
                  <a:lnTo>
                    <a:pt x="11610714" y="3690894"/>
                  </a:lnTo>
                  <a:lnTo>
                    <a:pt x="11578881" y="3666231"/>
                  </a:lnTo>
                  <a:lnTo>
                    <a:pt x="11576880" y="3658946"/>
                  </a:lnTo>
                  <a:lnTo>
                    <a:pt x="11673401" y="3658946"/>
                  </a:lnTo>
                  <a:lnTo>
                    <a:pt x="11673862" y="3655874"/>
                  </a:lnTo>
                  <a:lnTo>
                    <a:pt x="11674092" y="3652879"/>
                  </a:lnTo>
                  <a:lnTo>
                    <a:pt x="11674073" y="3649731"/>
                  </a:lnTo>
                  <a:lnTo>
                    <a:pt x="11673382" y="3641438"/>
                  </a:lnTo>
                  <a:lnTo>
                    <a:pt x="11576880" y="3641438"/>
                  </a:lnTo>
                  <a:lnTo>
                    <a:pt x="11578651" y="3634225"/>
                  </a:lnTo>
                  <a:lnTo>
                    <a:pt x="11609016" y="3608612"/>
                  </a:lnTo>
                  <a:lnTo>
                    <a:pt x="11616733" y="3608036"/>
                  </a:lnTo>
                  <a:lnTo>
                    <a:pt x="11658664" y="3608036"/>
                  </a:lnTo>
                  <a:lnTo>
                    <a:pt x="11657967" y="3607115"/>
                  </a:lnTo>
                  <a:lnTo>
                    <a:pt x="11649429" y="3599254"/>
                  </a:lnTo>
                  <a:lnTo>
                    <a:pt x="11639711" y="3593639"/>
                  </a:lnTo>
                  <a:lnTo>
                    <a:pt x="11628812" y="3590270"/>
                  </a:lnTo>
                  <a:lnTo>
                    <a:pt x="11616733" y="3589147"/>
                  </a:lnTo>
                  <a:close/>
                </a:path>
                <a:path w="15786100" h="5746115">
                  <a:moveTo>
                    <a:pt x="11651747" y="3674610"/>
                  </a:moveTo>
                  <a:lnTo>
                    <a:pt x="11645787" y="3681967"/>
                  </a:lnTo>
                  <a:lnTo>
                    <a:pt x="11638271" y="3687222"/>
                  </a:lnTo>
                  <a:lnTo>
                    <a:pt x="11629201" y="3690375"/>
                  </a:lnTo>
                  <a:lnTo>
                    <a:pt x="11618576" y="3691426"/>
                  </a:lnTo>
                  <a:lnTo>
                    <a:pt x="11662854" y="3691426"/>
                  </a:lnTo>
                  <a:lnTo>
                    <a:pt x="11668794" y="3684285"/>
                  </a:lnTo>
                  <a:lnTo>
                    <a:pt x="11651747" y="3674610"/>
                  </a:lnTo>
                  <a:close/>
                </a:path>
                <a:path w="15786100" h="5746115">
                  <a:moveTo>
                    <a:pt x="11658664" y="3608036"/>
                  </a:moveTo>
                  <a:lnTo>
                    <a:pt x="11616733" y="3608036"/>
                  </a:lnTo>
                  <a:lnTo>
                    <a:pt x="11623970" y="3608612"/>
                  </a:lnTo>
                  <a:lnTo>
                    <a:pt x="11623597" y="3608612"/>
                  </a:lnTo>
                  <a:lnTo>
                    <a:pt x="11653820" y="3641438"/>
                  </a:lnTo>
                  <a:lnTo>
                    <a:pt x="11673382" y="3641438"/>
                  </a:lnTo>
                  <a:lnTo>
                    <a:pt x="11673085" y="3637868"/>
                  </a:lnTo>
                  <a:lnTo>
                    <a:pt x="11670155" y="3627041"/>
                  </a:lnTo>
                  <a:lnTo>
                    <a:pt x="11670061" y="3626695"/>
                  </a:lnTo>
                  <a:lnTo>
                    <a:pt x="11665079" y="3616560"/>
                  </a:lnTo>
                  <a:lnTo>
                    <a:pt x="11664391" y="3615609"/>
                  </a:lnTo>
                  <a:lnTo>
                    <a:pt x="11658664" y="3608036"/>
                  </a:lnTo>
                  <a:close/>
                </a:path>
                <a:path w="15786100" h="5746115">
                  <a:moveTo>
                    <a:pt x="11808854" y="3589147"/>
                  </a:moveTo>
                  <a:lnTo>
                    <a:pt x="11765546" y="3606654"/>
                  </a:lnTo>
                  <a:lnTo>
                    <a:pt x="11748271" y="3649731"/>
                  </a:lnTo>
                  <a:lnTo>
                    <a:pt x="11749350" y="3662113"/>
                  </a:lnTo>
                  <a:lnTo>
                    <a:pt x="11774732" y="3700597"/>
                  </a:lnTo>
                  <a:lnTo>
                    <a:pt x="11808854" y="3710316"/>
                  </a:lnTo>
                  <a:lnTo>
                    <a:pt x="11817075" y="3709812"/>
                  </a:lnTo>
                  <a:lnTo>
                    <a:pt x="11851701" y="3692636"/>
                  </a:lnTo>
                  <a:lnTo>
                    <a:pt x="11853499" y="3690505"/>
                  </a:lnTo>
                  <a:lnTo>
                    <a:pt x="11808854" y="3690505"/>
                  </a:lnTo>
                  <a:lnTo>
                    <a:pt x="11800561" y="3689771"/>
                  </a:lnTo>
                  <a:lnTo>
                    <a:pt x="11769031" y="3658024"/>
                  </a:lnTo>
                  <a:lnTo>
                    <a:pt x="11768311" y="3649731"/>
                  </a:lnTo>
                  <a:lnTo>
                    <a:pt x="11769031" y="3641338"/>
                  </a:lnTo>
                  <a:lnTo>
                    <a:pt x="11792960" y="3611664"/>
                  </a:lnTo>
                  <a:lnTo>
                    <a:pt x="11808854" y="3608727"/>
                  </a:lnTo>
                  <a:lnTo>
                    <a:pt x="11852775" y="3608727"/>
                  </a:lnTo>
                  <a:lnTo>
                    <a:pt x="11851355" y="3606942"/>
                  </a:lnTo>
                  <a:lnTo>
                    <a:pt x="11817161" y="3589665"/>
                  </a:lnTo>
                  <a:lnTo>
                    <a:pt x="11808854" y="3589147"/>
                  </a:lnTo>
                  <a:close/>
                </a:path>
                <a:path w="15786100" h="5746115">
                  <a:moveTo>
                    <a:pt x="11843638" y="3670464"/>
                  </a:moveTo>
                  <a:lnTo>
                    <a:pt x="11816533" y="3690505"/>
                  </a:lnTo>
                  <a:lnTo>
                    <a:pt x="11853499" y="3690505"/>
                  </a:lnTo>
                  <a:lnTo>
                    <a:pt x="11856596" y="3686833"/>
                  </a:lnTo>
                  <a:lnTo>
                    <a:pt x="11860686" y="3680369"/>
                  </a:lnTo>
                  <a:lnTo>
                    <a:pt x="11843638" y="3670464"/>
                  </a:lnTo>
                  <a:close/>
                </a:path>
                <a:path w="15786100" h="5746115">
                  <a:moveTo>
                    <a:pt x="11852775" y="3608727"/>
                  </a:moveTo>
                  <a:lnTo>
                    <a:pt x="11816533" y="3608727"/>
                  </a:lnTo>
                  <a:lnTo>
                    <a:pt x="11823368" y="3610570"/>
                  </a:lnTo>
                  <a:lnTo>
                    <a:pt x="11829356" y="3614256"/>
                  </a:lnTo>
                  <a:lnTo>
                    <a:pt x="11835499" y="3617942"/>
                  </a:lnTo>
                  <a:lnTo>
                    <a:pt x="11840030" y="3622856"/>
                  </a:lnTo>
                  <a:lnTo>
                    <a:pt x="11842948" y="3628999"/>
                  </a:lnTo>
                  <a:lnTo>
                    <a:pt x="11859764" y="3619324"/>
                  </a:lnTo>
                  <a:lnTo>
                    <a:pt x="11855991" y="3612773"/>
                  </a:lnTo>
                  <a:lnTo>
                    <a:pt x="11852775" y="3608727"/>
                  </a:lnTo>
                  <a:close/>
                </a:path>
                <a:path w="15786100" h="5746115">
                  <a:moveTo>
                    <a:pt x="11933032" y="3589147"/>
                  </a:moveTo>
                  <a:lnTo>
                    <a:pt x="11889956" y="3606654"/>
                  </a:lnTo>
                  <a:lnTo>
                    <a:pt x="11872449" y="3649731"/>
                  </a:lnTo>
                  <a:lnTo>
                    <a:pt x="11873543" y="3662012"/>
                  </a:lnTo>
                  <a:lnTo>
                    <a:pt x="11899300" y="3700468"/>
                  </a:lnTo>
                  <a:lnTo>
                    <a:pt x="11933032" y="3710316"/>
                  </a:lnTo>
                  <a:lnTo>
                    <a:pt x="11945227" y="3709222"/>
                  </a:lnTo>
                  <a:lnTo>
                    <a:pt x="11956472" y="3705939"/>
                  </a:lnTo>
                  <a:lnTo>
                    <a:pt x="11966766" y="3700468"/>
                  </a:lnTo>
                  <a:lnTo>
                    <a:pt x="11976109" y="3692809"/>
                  </a:lnTo>
                  <a:lnTo>
                    <a:pt x="11977848" y="3690735"/>
                  </a:lnTo>
                  <a:lnTo>
                    <a:pt x="11933032" y="3690735"/>
                  </a:lnTo>
                  <a:lnTo>
                    <a:pt x="11924840" y="3690001"/>
                  </a:lnTo>
                  <a:lnTo>
                    <a:pt x="11893224" y="3658125"/>
                  </a:lnTo>
                  <a:lnTo>
                    <a:pt x="11892489" y="3649731"/>
                  </a:lnTo>
                  <a:lnTo>
                    <a:pt x="11893224" y="3641338"/>
                  </a:lnTo>
                  <a:lnTo>
                    <a:pt x="11917310" y="3611664"/>
                  </a:lnTo>
                  <a:lnTo>
                    <a:pt x="11933032" y="3608727"/>
                  </a:lnTo>
                  <a:lnTo>
                    <a:pt x="11977847" y="3608727"/>
                  </a:lnTo>
                  <a:lnTo>
                    <a:pt x="11976109" y="3606654"/>
                  </a:lnTo>
                  <a:lnTo>
                    <a:pt x="11966766" y="3598995"/>
                  </a:lnTo>
                  <a:lnTo>
                    <a:pt x="11956472" y="3593523"/>
                  </a:lnTo>
                  <a:lnTo>
                    <a:pt x="11945227" y="3590241"/>
                  </a:lnTo>
                  <a:lnTo>
                    <a:pt x="11933032" y="3589147"/>
                  </a:lnTo>
                  <a:close/>
                </a:path>
                <a:path w="15786100" h="5746115">
                  <a:moveTo>
                    <a:pt x="11977847" y="3608727"/>
                  </a:moveTo>
                  <a:lnTo>
                    <a:pt x="11933032" y="3608727"/>
                  </a:lnTo>
                  <a:lnTo>
                    <a:pt x="11941325" y="3609461"/>
                  </a:lnTo>
                  <a:lnTo>
                    <a:pt x="11948927" y="3611664"/>
                  </a:lnTo>
                  <a:lnTo>
                    <a:pt x="11973072" y="3641338"/>
                  </a:lnTo>
                  <a:lnTo>
                    <a:pt x="11973806" y="3649731"/>
                  </a:lnTo>
                  <a:lnTo>
                    <a:pt x="11973072" y="3658125"/>
                  </a:lnTo>
                  <a:lnTo>
                    <a:pt x="11948927" y="3687798"/>
                  </a:lnTo>
                  <a:lnTo>
                    <a:pt x="11933032" y="3690735"/>
                  </a:lnTo>
                  <a:lnTo>
                    <a:pt x="11977848" y="3690735"/>
                  </a:lnTo>
                  <a:lnTo>
                    <a:pt x="11983870" y="3683551"/>
                  </a:lnTo>
                  <a:lnTo>
                    <a:pt x="11989413" y="3673285"/>
                  </a:lnTo>
                  <a:lnTo>
                    <a:pt x="11992739" y="3662012"/>
                  </a:lnTo>
                  <a:lnTo>
                    <a:pt x="11993848" y="3649731"/>
                  </a:lnTo>
                  <a:lnTo>
                    <a:pt x="11992739" y="3637450"/>
                  </a:lnTo>
                  <a:lnTo>
                    <a:pt x="11989413" y="3626177"/>
                  </a:lnTo>
                  <a:lnTo>
                    <a:pt x="11983870" y="3615912"/>
                  </a:lnTo>
                  <a:lnTo>
                    <a:pt x="11977847" y="3608727"/>
                  </a:lnTo>
                  <a:close/>
                </a:path>
                <a:path w="15786100" h="5746115">
                  <a:moveTo>
                    <a:pt x="12034981" y="3592141"/>
                  </a:moveTo>
                  <a:lnTo>
                    <a:pt x="12014939" y="3592141"/>
                  </a:lnTo>
                  <a:lnTo>
                    <a:pt x="12014939" y="3662862"/>
                  </a:lnTo>
                  <a:lnTo>
                    <a:pt x="12033757" y="3703189"/>
                  </a:lnTo>
                  <a:lnTo>
                    <a:pt x="12059630" y="3710316"/>
                  </a:lnTo>
                  <a:lnTo>
                    <a:pt x="12071378" y="3709092"/>
                  </a:lnTo>
                  <a:lnTo>
                    <a:pt x="12081514" y="3705421"/>
                  </a:lnTo>
                  <a:lnTo>
                    <a:pt x="12090037" y="3699302"/>
                  </a:lnTo>
                  <a:lnTo>
                    <a:pt x="12096576" y="3691196"/>
                  </a:lnTo>
                  <a:lnTo>
                    <a:pt x="12054638" y="3691196"/>
                  </a:lnTo>
                  <a:lnTo>
                    <a:pt x="12047651" y="3688662"/>
                  </a:lnTo>
                  <a:lnTo>
                    <a:pt x="12042583" y="3683594"/>
                  </a:lnTo>
                  <a:lnTo>
                    <a:pt x="12037515" y="3678373"/>
                  </a:lnTo>
                  <a:lnTo>
                    <a:pt x="12034981" y="3671078"/>
                  </a:lnTo>
                  <a:lnTo>
                    <a:pt x="12034981" y="3592141"/>
                  </a:lnTo>
                  <a:close/>
                </a:path>
                <a:path w="15786100" h="5746115">
                  <a:moveTo>
                    <a:pt x="12116990" y="3592141"/>
                  </a:moveTo>
                  <a:lnTo>
                    <a:pt x="12096948" y="3592141"/>
                  </a:lnTo>
                  <a:lnTo>
                    <a:pt x="12096948" y="3653187"/>
                  </a:lnTo>
                  <a:lnTo>
                    <a:pt x="12096372" y="3662243"/>
                  </a:lnTo>
                  <a:lnTo>
                    <a:pt x="12070246" y="3690735"/>
                  </a:lnTo>
                  <a:lnTo>
                    <a:pt x="12096948" y="3690735"/>
                  </a:lnTo>
                  <a:lnTo>
                    <a:pt x="12096948" y="3707321"/>
                  </a:lnTo>
                  <a:lnTo>
                    <a:pt x="12116990" y="3707321"/>
                  </a:lnTo>
                  <a:lnTo>
                    <a:pt x="12116990" y="3592141"/>
                  </a:lnTo>
                  <a:close/>
                </a:path>
                <a:path w="15786100" h="5746115">
                  <a:moveTo>
                    <a:pt x="12096948" y="3690735"/>
                  </a:moveTo>
                  <a:lnTo>
                    <a:pt x="12069248" y="3690735"/>
                  </a:lnTo>
                  <a:lnTo>
                    <a:pt x="12063546" y="3691196"/>
                  </a:lnTo>
                  <a:lnTo>
                    <a:pt x="12096576" y="3691196"/>
                  </a:lnTo>
                  <a:lnTo>
                    <a:pt x="12096948" y="3690735"/>
                  </a:lnTo>
                  <a:close/>
                </a:path>
                <a:path w="15786100" h="5746115">
                  <a:moveTo>
                    <a:pt x="12167542" y="3592141"/>
                  </a:moveTo>
                  <a:lnTo>
                    <a:pt x="12147501" y="3592141"/>
                  </a:lnTo>
                  <a:lnTo>
                    <a:pt x="12147501" y="3707321"/>
                  </a:lnTo>
                  <a:lnTo>
                    <a:pt x="12167542" y="3707321"/>
                  </a:lnTo>
                  <a:lnTo>
                    <a:pt x="12167542" y="3646276"/>
                  </a:lnTo>
                  <a:lnTo>
                    <a:pt x="12168118" y="3637234"/>
                  </a:lnTo>
                  <a:lnTo>
                    <a:pt x="12193453" y="3608958"/>
                  </a:lnTo>
                  <a:lnTo>
                    <a:pt x="12192600" y="3608958"/>
                  </a:lnTo>
                  <a:lnTo>
                    <a:pt x="12195385" y="3608727"/>
                  </a:lnTo>
                  <a:lnTo>
                    <a:pt x="12167542" y="3608727"/>
                  </a:lnTo>
                  <a:lnTo>
                    <a:pt x="12167542" y="3592141"/>
                  </a:lnTo>
                  <a:close/>
                </a:path>
                <a:path w="15786100" h="5746115">
                  <a:moveTo>
                    <a:pt x="12242148" y="3608267"/>
                  </a:moveTo>
                  <a:lnTo>
                    <a:pt x="12209852" y="3608267"/>
                  </a:lnTo>
                  <a:lnTo>
                    <a:pt x="12216839" y="3610877"/>
                  </a:lnTo>
                  <a:lnTo>
                    <a:pt x="12221907" y="3616099"/>
                  </a:lnTo>
                  <a:lnTo>
                    <a:pt x="12226975" y="3621167"/>
                  </a:lnTo>
                  <a:lnTo>
                    <a:pt x="12229509" y="3628385"/>
                  </a:lnTo>
                  <a:lnTo>
                    <a:pt x="12229509" y="3707321"/>
                  </a:lnTo>
                  <a:lnTo>
                    <a:pt x="12249550" y="3707321"/>
                  </a:lnTo>
                  <a:lnTo>
                    <a:pt x="12249550" y="3636601"/>
                  </a:lnTo>
                  <a:lnTo>
                    <a:pt x="12248787" y="3626235"/>
                  </a:lnTo>
                  <a:lnTo>
                    <a:pt x="12246498" y="3617020"/>
                  </a:lnTo>
                  <a:lnTo>
                    <a:pt x="12242682" y="3608958"/>
                  </a:lnTo>
                  <a:lnTo>
                    <a:pt x="12242148" y="3608267"/>
                  </a:lnTo>
                  <a:close/>
                </a:path>
                <a:path w="15786100" h="5746115">
                  <a:moveTo>
                    <a:pt x="12204861" y="3589147"/>
                  </a:moveTo>
                  <a:lnTo>
                    <a:pt x="12193112" y="3590370"/>
                  </a:lnTo>
                  <a:lnTo>
                    <a:pt x="12182976" y="3594042"/>
                  </a:lnTo>
                  <a:lnTo>
                    <a:pt x="12174453" y="3600161"/>
                  </a:lnTo>
                  <a:lnTo>
                    <a:pt x="12167542" y="3608727"/>
                  </a:lnTo>
                  <a:lnTo>
                    <a:pt x="12195385" y="3608727"/>
                  </a:lnTo>
                  <a:lnTo>
                    <a:pt x="12200945" y="3608267"/>
                  </a:lnTo>
                  <a:lnTo>
                    <a:pt x="12242148" y="3608267"/>
                  </a:lnTo>
                  <a:lnTo>
                    <a:pt x="12237341" y="3602047"/>
                  </a:lnTo>
                  <a:lnTo>
                    <a:pt x="12230732" y="3596403"/>
                  </a:lnTo>
                  <a:lnTo>
                    <a:pt x="12223116" y="3592372"/>
                  </a:lnTo>
                  <a:lnTo>
                    <a:pt x="12214493" y="3589953"/>
                  </a:lnTo>
                  <a:lnTo>
                    <a:pt x="12204861" y="3589147"/>
                  </a:lnTo>
                  <a:close/>
                </a:path>
                <a:path w="15786100" h="5746115">
                  <a:moveTo>
                    <a:pt x="12309548" y="3611492"/>
                  </a:moveTo>
                  <a:lnTo>
                    <a:pt x="12289506" y="3611492"/>
                  </a:lnTo>
                  <a:lnTo>
                    <a:pt x="12289506" y="3673919"/>
                  </a:lnTo>
                  <a:lnTo>
                    <a:pt x="12317438" y="3708012"/>
                  </a:lnTo>
                  <a:lnTo>
                    <a:pt x="12327934" y="3708358"/>
                  </a:lnTo>
                  <a:lnTo>
                    <a:pt x="12340186" y="3707321"/>
                  </a:lnTo>
                  <a:lnTo>
                    <a:pt x="12340186" y="3689814"/>
                  </a:lnTo>
                  <a:lnTo>
                    <a:pt x="12323139" y="3689814"/>
                  </a:lnTo>
                  <a:lnTo>
                    <a:pt x="12318531" y="3689660"/>
                  </a:lnTo>
                  <a:lnTo>
                    <a:pt x="12315076" y="3688432"/>
                  </a:lnTo>
                  <a:lnTo>
                    <a:pt x="12312773" y="3686128"/>
                  </a:lnTo>
                  <a:lnTo>
                    <a:pt x="12310719" y="3683781"/>
                  </a:lnTo>
                  <a:lnTo>
                    <a:pt x="12309548" y="3679601"/>
                  </a:lnTo>
                  <a:lnTo>
                    <a:pt x="12309548" y="3611492"/>
                  </a:lnTo>
                  <a:close/>
                </a:path>
                <a:path w="15786100" h="5746115">
                  <a:moveTo>
                    <a:pt x="12340186" y="3689353"/>
                  </a:moveTo>
                  <a:lnTo>
                    <a:pt x="12333428" y="3689660"/>
                  </a:lnTo>
                  <a:lnTo>
                    <a:pt x="12327747" y="3689814"/>
                  </a:lnTo>
                  <a:lnTo>
                    <a:pt x="12340186" y="3689814"/>
                  </a:lnTo>
                  <a:lnTo>
                    <a:pt x="12340186" y="3689353"/>
                  </a:lnTo>
                  <a:close/>
                </a:path>
                <a:path w="15786100" h="5746115">
                  <a:moveTo>
                    <a:pt x="12340186" y="3592141"/>
                  </a:moveTo>
                  <a:lnTo>
                    <a:pt x="12266701" y="3592141"/>
                  </a:lnTo>
                  <a:lnTo>
                    <a:pt x="12266701" y="3611492"/>
                  </a:lnTo>
                  <a:lnTo>
                    <a:pt x="12340186" y="3611492"/>
                  </a:lnTo>
                  <a:lnTo>
                    <a:pt x="12340186" y="3592141"/>
                  </a:lnTo>
                  <a:close/>
                </a:path>
                <a:path w="15786100" h="5746115">
                  <a:moveTo>
                    <a:pt x="12309548" y="3559891"/>
                  </a:moveTo>
                  <a:lnTo>
                    <a:pt x="12289506" y="3565880"/>
                  </a:lnTo>
                  <a:lnTo>
                    <a:pt x="12289506" y="3592141"/>
                  </a:lnTo>
                  <a:lnTo>
                    <a:pt x="12309548" y="3592141"/>
                  </a:lnTo>
                  <a:lnTo>
                    <a:pt x="12309548" y="3559891"/>
                  </a:lnTo>
                  <a:close/>
                </a:path>
                <a:path w="15786100" h="5746115">
                  <a:moveTo>
                    <a:pt x="12384629" y="3592141"/>
                  </a:moveTo>
                  <a:lnTo>
                    <a:pt x="12364588" y="3592141"/>
                  </a:lnTo>
                  <a:lnTo>
                    <a:pt x="12364588" y="3707321"/>
                  </a:lnTo>
                  <a:lnTo>
                    <a:pt x="12384629" y="3707321"/>
                  </a:lnTo>
                  <a:lnTo>
                    <a:pt x="12384629" y="3646276"/>
                  </a:lnTo>
                  <a:lnTo>
                    <a:pt x="12385291" y="3637479"/>
                  </a:lnTo>
                  <a:lnTo>
                    <a:pt x="12412354" y="3611492"/>
                  </a:lnTo>
                  <a:lnTo>
                    <a:pt x="12384629" y="3611492"/>
                  </a:lnTo>
                  <a:lnTo>
                    <a:pt x="12384629" y="3592141"/>
                  </a:lnTo>
                  <a:close/>
                </a:path>
                <a:path w="15786100" h="5746115">
                  <a:moveTo>
                    <a:pt x="12420565" y="3590068"/>
                  </a:moveTo>
                  <a:lnTo>
                    <a:pt x="12408557" y="3591407"/>
                  </a:lnTo>
                  <a:lnTo>
                    <a:pt x="12398566" y="3595424"/>
                  </a:lnTo>
                  <a:lnTo>
                    <a:pt x="12390589" y="3602119"/>
                  </a:lnTo>
                  <a:lnTo>
                    <a:pt x="12384629" y="3611492"/>
                  </a:lnTo>
                  <a:lnTo>
                    <a:pt x="12412354" y="3611492"/>
                  </a:lnTo>
                  <a:lnTo>
                    <a:pt x="12413453" y="3611261"/>
                  </a:lnTo>
                  <a:lnTo>
                    <a:pt x="12420565" y="3611031"/>
                  </a:lnTo>
                  <a:lnTo>
                    <a:pt x="12420565" y="3590068"/>
                  </a:lnTo>
                  <a:close/>
                </a:path>
                <a:path w="15786100" h="5746115">
                  <a:moveTo>
                    <a:pt x="12450712" y="3592141"/>
                  </a:moveTo>
                  <a:lnTo>
                    <a:pt x="12429288" y="3592141"/>
                  </a:lnTo>
                  <a:lnTo>
                    <a:pt x="12479507" y="3706860"/>
                  </a:lnTo>
                  <a:lnTo>
                    <a:pt x="12477434" y="3711237"/>
                  </a:lnTo>
                  <a:lnTo>
                    <a:pt x="12471775" y="3722122"/>
                  </a:lnTo>
                  <a:lnTo>
                    <a:pt x="12464706" y="3729666"/>
                  </a:lnTo>
                  <a:lnTo>
                    <a:pt x="12456225" y="3733870"/>
                  </a:lnTo>
                  <a:lnTo>
                    <a:pt x="12446334" y="3734734"/>
                  </a:lnTo>
                  <a:lnTo>
                    <a:pt x="12446334" y="3753393"/>
                  </a:lnTo>
                  <a:lnTo>
                    <a:pt x="12483048" y="3738520"/>
                  </a:lnTo>
                  <a:lnTo>
                    <a:pt x="12509776" y="3682442"/>
                  </a:lnTo>
                  <a:lnTo>
                    <a:pt x="12489873" y="3682442"/>
                  </a:lnTo>
                  <a:lnTo>
                    <a:pt x="12450712" y="3592141"/>
                  </a:lnTo>
                  <a:close/>
                </a:path>
                <a:path w="15786100" h="5746115">
                  <a:moveTo>
                    <a:pt x="12544468" y="3592141"/>
                  </a:moveTo>
                  <a:lnTo>
                    <a:pt x="12523044" y="3592141"/>
                  </a:lnTo>
                  <a:lnTo>
                    <a:pt x="12489873" y="3682442"/>
                  </a:lnTo>
                  <a:lnTo>
                    <a:pt x="12509776" y="3682442"/>
                  </a:lnTo>
                  <a:lnTo>
                    <a:pt x="12544468" y="3592141"/>
                  </a:lnTo>
                  <a:close/>
                </a:path>
                <a:path w="15786100" h="5746115">
                  <a:moveTo>
                    <a:pt x="12670624" y="3589147"/>
                  </a:moveTo>
                  <a:lnTo>
                    <a:pt x="12629389" y="3606884"/>
                  </a:lnTo>
                  <a:lnTo>
                    <a:pt x="12612344" y="3649731"/>
                  </a:lnTo>
                  <a:lnTo>
                    <a:pt x="12613409" y="3661926"/>
                  </a:lnTo>
                  <a:lnTo>
                    <a:pt x="12616523" y="3672882"/>
                  </a:lnTo>
                  <a:lnTo>
                    <a:pt x="12616605" y="3673170"/>
                  </a:lnTo>
                  <a:lnTo>
                    <a:pt x="12648222" y="3705939"/>
                  </a:lnTo>
                  <a:lnTo>
                    <a:pt x="12670624" y="3710316"/>
                  </a:lnTo>
                  <a:lnTo>
                    <a:pt x="12684057" y="3708891"/>
                  </a:lnTo>
                  <a:lnTo>
                    <a:pt x="12695791" y="3704614"/>
                  </a:lnTo>
                  <a:lnTo>
                    <a:pt x="12705826" y="3697488"/>
                  </a:lnTo>
                  <a:lnTo>
                    <a:pt x="12711275" y="3690966"/>
                  </a:lnTo>
                  <a:lnTo>
                    <a:pt x="12673158" y="3690966"/>
                  </a:lnTo>
                  <a:lnTo>
                    <a:pt x="12664865" y="3690231"/>
                  </a:lnTo>
                  <a:lnTo>
                    <a:pt x="12635321" y="3665856"/>
                  </a:lnTo>
                  <a:lnTo>
                    <a:pt x="12632384" y="3649731"/>
                  </a:lnTo>
                  <a:lnTo>
                    <a:pt x="12633118" y="3641338"/>
                  </a:lnTo>
                  <a:lnTo>
                    <a:pt x="12657263" y="3611492"/>
                  </a:lnTo>
                  <a:lnTo>
                    <a:pt x="12673158" y="3608497"/>
                  </a:lnTo>
                  <a:lnTo>
                    <a:pt x="12711275" y="3608497"/>
                  </a:lnTo>
                  <a:lnTo>
                    <a:pt x="12705826" y="3601975"/>
                  </a:lnTo>
                  <a:lnTo>
                    <a:pt x="12695791" y="3594848"/>
                  </a:lnTo>
                  <a:lnTo>
                    <a:pt x="12684057" y="3590572"/>
                  </a:lnTo>
                  <a:lnTo>
                    <a:pt x="12670624" y="3589147"/>
                  </a:lnTo>
                  <a:close/>
                </a:path>
                <a:path w="15786100" h="5746115">
                  <a:moveTo>
                    <a:pt x="12734203" y="3687510"/>
                  </a:moveTo>
                  <a:lnTo>
                    <a:pt x="12714162" y="3687510"/>
                  </a:lnTo>
                  <a:lnTo>
                    <a:pt x="12714162" y="3707321"/>
                  </a:lnTo>
                  <a:lnTo>
                    <a:pt x="12734203" y="3707321"/>
                  </a:lnTo>
                  <a:lnTo>
                    <a:pt x="12734203" y="3687510"/>
                  </a:lnTo>
                  <a:close/>
                </a:path>
                <a:path w="15786100" h="5746115">
                  <a:moveTo>
                    <a:pt x="12711275" y="3608497"/>
                  </a:moveTo>
                  <a:lnTo>
                    <a:pt x="12673158" y="3608497"/>
                  </a:lnTo>
                  <a:lnTo>
                    <a:pt x="12681552" y="3609246"/>
                  </a:lnTo>
                  <a:lnTo>
                    <a:pt x="12689226" y="3611492"/>
                  </a:lnTo>
                  <a:lnTo>
                    <a:pt x="12713428" y="3641338"/>
                  </a:lnTo>
                  <a:lnTo>
                    <a:pt x="12714162" y="3649731"/>
                  </a:lnTo>
                  <a:lnTo>
                    <a:pt x="12713428" y="3658139"/>
                  </a:lnTo>
                  <a:lnTo>
                    <a:pt x="12689226" y="3688028"/>
                  </a:lnTo>
                  <a:lnTo>
                    <a:pt x="12673158" y="3690966"/>
                  </a:lnTo>
                  <a:lnTo>
                    <a:pt x="12711275" y="3690966"/>
                  </a:lnTo>
                  <a:lnTo>
                    <a:pt x="12714162" y="3687510"/>
                  </a:lnTo>
                  <a:lnTo>
                    <a:pt x="12734203" y="3687510"/>
                  </a:lnTo>
                  <a:lnTo>
                    <a:pt x="12734203" y="3611952"/>
                  </a:lnTo>
                  <a:lnTo>
                    <a:pt x="12714162" y="3611952"/>
                  </a:lnTo>
                  <a:lnTo>
                    <a:pt x="12711275" y="3608497"/>
                  </a:lnTo>
                  <a:close/>
                </a:path>
                <a:path w="15786100" h="5746115">
                  <a:moveTo>
                    <a:pt x="12734203" y="3592141"/>
                  </a:moveTo>
                  <a:lnTo>
                    <a:pt x="12714162" y="3592141"/>
                  </a:lnTo>
                  <a:lnTo>
                    <a:pt x="12714162" y="3611952"/>
                  </a:lnTo>
                  <a:lnTo>
                    <a:pt x="12734203" y="3611952"/>
                  </a:lnTo>
                  <a:lnTo>
                    <a:pt x="12734203" y="3592141"/>
                  </a:lnTo>
                  <a:close/>
                </a:path>
                <a:path w="15786100" h="5746115">
                  <a:moveTo>
                    <a:pt x="12784608" y="3592141"/>
                  </a:moveTo>
                  <a:lnTo>
                    <a:pt x="12764568" y="3592141"/>
                  </a:lnTo>
                  <a:lnTo>
                    <a:pt x="12764568" y="3707321"/>
                  </a:lnTo>
                  <a:lnTo>
                    <a:pt x="12784608" y="3707321"/>
                  </a:lnTo>
                  <a:lnTo>
                    <a:pt x="12784608" y="3646276"/>
                  </a:lnTo>
                  <a:lnTo>
                    <a:pt x="12785184" y="3637234"/>
                  </a:lnTo>
                  <a:lnTo>
                    <a:pt x="12810519" y="3608958"/>
                  </a:lnTo>
                  <a:lnTo>
                    <a:pt x="12809666" y="3608958"/>
                  </a:lnTo>
                  <a:lnTo>
                    <a:pt x="12812451" y="3608727"/>
                  </a:lnTo>
                  <a:lnTo>
                    <a:pt x="12784608" y="3608727"/>
                  </a:lnTo>
                  <a:lnTo>
                    <a:pt x="12784608" y="3592141"/>
                  </a:lnTo>
                  <a:close/>
                </a:path>
                <a:path w="15786100" h="5746115">
                  <a:moveTo>
                    <a:pt x="12859215" y="3608267"/>
                  </a:moveTo>
                  <a:lnTo>
                    <a:pt x="12826919" y="3608267"/>
                  </a:lnTo>
                  <a:lnTo>
                    <a:pt x="12833905" y="3610877"/>
                  </a:lnTo>
                  <a:lnTo>
                    <a:pt x="12838973" y="3616099"/>
                  </a:lnTo>
                  <a:lnTo>
                    <a:pt x="12844041" y="3621167"/>
                  </a:lnTo>
                  <a:lnTo>
                    <a:pt x="12846576" y="3628385"/>
                  </a:lnTo>
                  <a:lnTo>
                    <a:pt x="12846576" y="3707321"/>
                  </a:lnTo>
                  <a:lnTo>
                    <a:pt x="12866617" y="3707321"/>
                  </a:lnTo>
                  <a:lnTo>
                    <a:pt x="12866617" y="3636601"/>
                  </a:lnTo>
                  <a:lnTo>
                    <a:pt x="12865853" y="3626235"/>
                  </a:lnTo>
                  <a:lnTo>
                    <a:pt x="12863564" y="3617020"/>
                  </a:lnTo>
                  <a:lnTo>
                    <a:pt x="12859749" y="3608958"/>
                  </a:lnTo>
                  <a:lnTo>
                    <a:pt x="12859215" y="3608267"/>
                  </a:lnTo>
                  <a:close/>
                </a:path>
                <a:path w="15786100" h="5746115">
                  <a:moveTo>
                    <a:pt x="12821927" y="3589147"/>
                  </a:moveTo>
                  <a:lnTo>
                    <a:pt x="12810179" y="3590370"/>
                  </a:lnTo>
                  <a:lnTo>
                    <a:pt x="12800042" y="3594042"/>
                  </a:lnTo>
                  <a:lnTo>
                    <a:pt x="12791519" y="3600161"/>
                  </a:lnTo>
                  <a:lnTo>
                    <a:pt x="12784608" y="3608727"/>
                  </a:lnTo>
                  <a:lnTo>
                    <a:pt x="12812451" y="3608727"/>
                  </a:lnTo>
                  <a:lnTo>
                    <a:pt x="12818011" y="3608267"/>
                  </a:lnTo>
                  <a:lnTo>
                    <a:pt x="12859215" y="3608267"/>
                  </a:lnTo>
                  <a:lnTo>
                    <a:pt x="12854407" y="3602047"/>
                  </a:lnTo>
                  <a:lnTo>
                    <a:pt x="12847799" y="3596403"/>
                  </a:lnTo>
                  <a:lnTo>
                    <a:pt x="12840183" y="3592372"/>
                  </a:lnTo>
                  <a:lnTo>
                    <a:pt x="12831559" y="3589953"/>
                  </a:lnTo>
                  <a:lnTo>
                    <a:pt x="12821927" y="3589147"/>
                  </a:lnTo>
                  <a:close/>
                </a:path>
                <a:path w="15786100" h="5746115">
                  <a:moveTo>
                    <a:pt x="12946425" y="3589147"/>
                  </a:moveTo>
                  <a:lnTo>
                    <a:pt x="12905191" y="3606884"/>
                  </a:lnTo>
                  <a:lnTo>
                    <a:pt x="12888145" y="3649731"/>
                  </a:lnTo>
                  <a:lnTo>
                    <a:pt x="12889210" y="3661926"/>
                  </a:lnTo>
                  <a:lnTo>
                    <a:pt x="12914161" y="3700468"/>
                  </a:lnTo>
                  <a:lnTo>
                    <a:pt x="12946425" y="3710316"/>
                  </a:lnTo>
                  <a:lnTo>
                    <a:pt x="12959858" y="3708891"/>
                  </a:lnTo>
                  <a:lnTo>
                    <a:pt x="12971592" y="3704614"/>
                  </a:lnTo>
                  <a:lnTo>
                    <a:pt x="12981628" y="3697488"/>
                  </a:lnTo>
                  <a:lnTo>
                    <a:pt x="12987077" y="3690966"/>
                  </a:lnTo>
                  <a:lnTo>
                    <a:pt x="12948960" y="3690966"/>
                  </a:lnTo>
                  <a:lnTo>
                    <a:pt x="12940667" y="3690231"/>
                  </a:lnTo>
                  <a:lnTo>
                    <a:pt x="12911123" y="3665856"/>
                  </a:lnTo>
                  <a:lnTo>
                    <a:pt x="12908186" y="3649731"/>
                  </a:lnTo>
                  <a:lnTo>
                    <a:pt x="12908920" y="3641338"/>
                  </a:lnTo>
                  <a:lnTo>
                    <a:pt x="12933065" y="3611492"/>
                  </a:lnTo>
                  <a:lnTo>
                    <a:pt x="12948960" y="3608497"/>
                  </a:lnTo>
                  <a:lnTo>
                    <a:pt x="12987077" y="3608497"/>
                  </a:lnTo>
                  <a:lnTo>
                    <a:pt x="12981628" y="3601975"/>
                  </a:lnTo>
                  <a:lnTo>
                    <a:pt x="12971592" y="3594848"/>
                  </a:lnTo>
                  <a:lnTo>
                    <a:pt x="12959858" y="3590572"/>
                  </a:lnTo>
                  <a:lnTo>
                    <a:pt x="12946425" y="3589147"/>
                  </a:lnTo>
                  <a:close/>
                </a:path>
                <a:path w="15786100" h="5746115">
                  <a:moveTo>
                    <a:pt x="13010005" y="3687510"/>
                  </a:moveTo>
                  <a:lnTo>
                    <a:pt x="12989964" y="3687510"/>
                  </a:lnTo>
                  <a:lnTo>
                    <a:pt x="12989964" y="3707321"/>
                  </a:lnTo>
                  <a:lnTo>
                    <a:pt x="13010005" y="3707321"/>
                  </a:lnTo>
                  <a:lnTo>
                    <a:pt x="13010005" y="3687510"/>
                  </a:lnTo>
                  <a:close/>
                </a:path>
                <a:path w="15786100" h="5746115">
                  <a:moveTo>
                    <a:pt x="12987077" y="3608497"/>
                  </a:moveTo>
                  <a:lnTo>
                    <a:pt x="12948960" y="3608497"/>
                  </a:lnTo>
                  <a:lnTo>
                    <a:pt x="12957353" y="3609246"/>
                  </a:lnTo>
                  <a:lnTo>
                    <a:pt x="12965027" y="3611492"/>
                  </a:lnTo>
                  <a:lnTo>
                    <a:pt x="12989230" y="3641338"/>
                  </a:lnTo>
                  <a:lnTo>
                    <a:pt x="12989964" y="3649731"/>
                  </a:lnTo>
                  <a:lnTo>
                    <a:pt x="12989230" y="3658139"/>
                  </a:lnTo>
                  <a:lnTo>
                    <a:pt x="12965027" y="3688028"/>
                  </a:lnTo>
                  <a:lnTo>
                    <a:pt x="12948960" y="3690966"/>
                  </a:lnTo>
                  <a:lnTo>
                    <a:pt x="12987077" y="3690966"/>
                  </a:lnTo>
                  <a:lnTo>
                    <a:pt x="12989964" y="3687510"/>
                  </a:lnTo>
                  <a:lnTo>
                    <a:pt x="13010005" y="3687510"/>
                  </a:lnTo>
                  <a:lnTo>
                    <a:pt x="13010005" y="3611952"/>
                  </a:lnTo>
                  <a:lnTo>
                    <a:pt x="12989964" y="3611952"/>
                  </a:lnTo>
                  <a:lnTo>
                    <a:pt x="12987077" y="3608497"/>
                  </a:lnTo>
                  <a:close/>
                </a:path>
                <a:path w="15786100" h="5746115">
                  <a:moveTo>
                    <a:pt x="13010005" y="3546070"/>
                  </a:moveTo>
                  <a:lnTo>
                    <a:pt x="12989964" y="3546070"/>
                  </a:lnTo>
                  <a:lnTo>
                    <a:pt x="12989964" y="3611952"/>
                  </a:lnTo>
                  <a:lnTo>
                    <a:pt x="13010005" y="3611952"/>
                  </a:lnTo>
                  <a:lnTo>
                    <a:pt x="13010005" y="3546070"/>
                  </a:lnTo>
                  <a:close/>
                </a:path>
                <a:path w="15786100" h="5746115">
                  <a:moveTo>
                    <a:pt x="13118000" y="3592141"/>
                  </a:moveTo>
                  <a:lnTo>
                    <a:pt x="13097959" y="3592141"/>
                  </a:lnTo>
                  <a:lnTo>
                    <a:pt x="13097959" y="3753393"/>
                  </a:lnTo>
                  <a:lnTo>
                    <a:pt x="13118000" y="3753393"/>
                  </a:lnTo>
                  <a:lnTo>
                    <a:pt x="13118000" y="3687510"/>
                  </a:lnTo>
                  <a:lnTo>
                    <a:pt x="13141955" y="3687510"/>
                  </a:lnTo>
                  <a:lnTo>
                    <a:pt x="13118000" y="3649731"/>
                  </a:lnTo>
                  <a:lnTo>
                    <a:pt x="13118734" y="3641338"/>
                  </a:lnTo>
                  <a:lnTo>
                    <a:pt x="13142081" y="3611952"/>
                  </a:lnTo>
                  <a:lnTo>
                    <a:pt x="13118000" y="3611952"/>
                  </a:lnTo>
                  <a:lnTo>
                    <a:pt x="13118000" y="3592141"/>
                  </a:lnTo>
                  <a:close/>
                </a:path>
                <a:path w="15786100" h="5746115">
                  <a:moveTo>
                    <a:pt x="13141955" y="3687510"/>
                  </a:moveTo>
                  <a:lnTo>
                    <a:pt x="13118000" y="3687510"/>
                  </a:lnTo>
                  <a:lnTo>
                    <a:pt x="13126336" y="3697488"/>
                  </a:lnTo>
                  <a:lnTo>
                    <a:pt x="13136371" y="3704614"/>
                  </a:lnTo>
                  <a:lnTo>
                    <a:pt x="13148105" y="3708891"/>
                  </a:lnTo>
                  <a:lnTo>
                    <a:pt x="13161538" y="3710316"/>
                  </a:lnTo>
                  <a:lnTo>
                    <a:pt x="13173186" y="3709222"/>
                  </a:lnTo>
                  <a:lnTo>
                    <a:pt x="13183940" y="3705939"/>
                  </a:lnTo>
                  <a:lnTo>
                    <a:pt x="13193803" y="3700468"/>
                  </a:lnTo>
                  <a:lnTo>
                    <a:pt x="13202773" y="3692809"/>
                  </a:lnTo>
                  <a:lnTo>
                    <a:pt x="13204244" y="3690966"/>
                  </a:lnTo>
                  <a:lnTo>
                    <a:pt x="13159004" y="3690966"/>
                  </a:lnTo>
                  <a:lnTo>
                    <a:pt x="13150610" y="3690231"/>
                  </a:lnTo>
                  <a:lnTo>
                    <a:pt x="13142936" y="3688028"/>
                  </a:lnTo>
                  <a:lnTo>
                    <a:pt x="13141955" y="3687510"/>
                  </a:lnTo>
                  <a:close/>
                </a:path>
                <a:path w="15786100" h="5746115">
                  <a:moveTo>
                    <a:pt x="13204074" y="3608497"/>
                  </a:moveTo>
                  <a:lnTo>
                    <a:pt x="13159004" y="3608497"/>
                  </a:lnTo>
                  <a:lnTo>
                    <a:pt x="13167297" y="3609246"/>
                  </a:lnTo>
                  <a:lnTo>
                    <a:pt x="13174899" y="3611492"/>
                  </a:lnTo>
                  <a:lnTo>
                    <a:pt x="13199044" y="3641338"/>
                  </a:lnTo>
                  <a:lnTo>
                    <a:pt x="13199778" y="3649731"/>
                  </a:lnTo>
                  <a:lnTo>
                    <a:pt x="13199044" y="3658139"/>
                  </a:lnTo>
                  <a:lnTo>
                    <a:pt x="13174899" y="3688028"/>
                  </a:lnTo>
                  <a:lnTo>
                    <a:pt x="13159004" y="3690966"/>
                  </a:lnTo>
                  <a:lnTo>
                    <a:pt x="13204244" y="3690966"/>
                  </a:lnTo>
                  <a:lnTo>
                    <a:pt x="13210230" y="3683465"/>
                  </a:lnTo>
                  <a:lnTo>
                    <a:pt x="13215557" y="3673170"/>
                  </a:lnTo>
                  <a:lnTo>
                    <a:pt x="13218753" y="3661926"/>
                  </a:lnTo>
                  <a:lnTo>
                    <a:pt x="13219818" y="3649731"/>
                  </a:lnTo>
                  <a:lnTo>
                    <a:pt x="13218753" y="3637551"/>
                  </a:lnTo>
                  <a:lnTo>
                    <a:pt x="13215660" y="3626710"/>
                  </a:lnTo>
                  <a:lnTo>
                    <a:pt x="13215557" y="3626350"/>
                  </a:lnTo>
                  <a:lnTo>
                    <a:pt x="13210230" y="3616127"/>
                  </a:lnTo>
                  <a:lnTo>
                    <a:pt x="13204074" y="3608497"/>
                  </a:lnTo>
                  <a:close/>
                </a:path>
                <a:path w="15786100" h="5746115">
                  <a:moveTo>
                    <a:pt x="13161538" y="3589147"/>
                  </a:moveTo>
                  <a:lnTo>
                    <a:pt x="13148105" y="3590572"/>
                  </a:lnTo>
                  <a:lnTo>
                    <a:pt x="13136371" y="3594848"/>
                  </a:lnTo>
                  <a:lnTo>
                    <a:pt x="13126336" y="3601975"/>
                  </a:lnTo>
                  <a:lnTo>
                    <a:pt x="13118000" y="3611952"/>
                  </a:lnTo>
                  <a:lnTo>
                    <a:pt x="13142081" y="3611952"/>
                  </a:lnTo>
                  <a:lnTo>
                    <a:pt x="13142936" y="3611492"/>
                  </a:lnTo>
                  <a:lnTo>
                    <a:pt x="13150610" y="3609246"/>
                  </a:lnTo>
                  <a:lnTo>
                    <a:pt x="13159004" y="3608497"/>
                  </a:lnTo>
                  <a:lnTo>
                    <a:pt x="13204074" y="3608497"/>
                  </a:lnTo>
                  <a:lnTo>
                    <a:pt x="13202773" y="3606884"/>
                  </a:lnTo>
                  <a:lnTo>
                    <a:pt x="13193803" y="3599124"/>
                  </a:lnTo>
                  <a:lnTo>
                    <a:pt x="13183940" y="3593581"/>
                  </a:lnTo>
                  <a:lnTo>
                    <a:pt x="13173186" y="3590255"/>
                  </a:lnTo>
                  <a:lnTo>
                    <a:pt x="13161538" y="3589147"/>
                  </a:lnTo>
                  <a:close/>
                </a:path>
                <a:path w="15786100" h="5746115">
                  <a:moveTo>
                    <a:pt x="13263774" y="3592141"/>
                  </a:moveTo>
                  <a:lnTo>
                    <a:pt x="13243733" y="3592141"/>
                  </a:lnTo>
                  <a:lnTo>
                    <a:pt x="13243733" y="3707321"/>
                  </a:lnTo>
                  <a:lnTo>
                    <a:pt x="13263774" y="3707321"/>
                  </a:lnTo>
                  <a:lnTo>
                    <a:pt x="13263774" y="3646276"/>
                  </a:lnTo>
                  <a:lnTo>
                    <a:pt x="13264436" y="3637479"/>
                  </a:lnTo>
                  <a:lnTo>
                    <a:pt x="13291500" y="3611492"/>
                  </a:lnTo>
                  <a:lnTo>
                    <a:pt x="13263774" y="3611492"/>
                  </a:lnTo>
                  <a:lnTo>
                    <a:pt x="13263774" y="3592141"/>
                  </a:lnTo>
                  <a:close/>
                </a:path>
                <a:path w="15786100" h="5746115">
                  <a:moveTo>
                    <a:pt x="13299710" y="3590068"/>
                  </a:moveTo>
                  <a:lnTo>
                    <a:pt x="13287703" y="3591407"/>
                  </a:lnTo>
                  <a:lnTo>
                    <a:pt x="13277711" y="3595424"/>
                  </a:lnTo>
                  <a:lnTo>
                    <a:pt x="13269735" y="3602119"/>
                  </a:lnTo>
                  <a:lnTo>
                    <a:pt x="13263774" y="3611492"/>
                  </a:lnTo>
                  <a:lnTo>
                    <a:pt x="13291500" y="3611492"/>
                  </a:lnTo>
                  <a:lnTo>
                    <a:pt x="13292598" y="3611261"/>
                  </a:lnTo>
                  <a:lnTo>
                    <a:pt x="13299710" y="3611031"/>
                  </a:lnTo>
                  <a:lnTo>
                    <a:pt x="13299710" y="3590068"/>
                  </a:lnTo>
                  <a:close/>
                </a:path>
                <a:path w="15786100" h="5746115">
                  <a:moveTo>
                    <a:pt x="13367155" y="3589147"/>
                  </a:moveTo>
                  <a:lnTo>
                    <a:pt x="13324079" y="3606654"/>
                  </a:lnTo>
                  <a:lnTo>
                    <a:pt x="13306571" y="3649731"/>
                  </a:lnTo>
                  <a:lnTo>
                    <a:pt x="13307666" y="3662012"/>
                  </a:lnTo>
                  <a:lnTo>
                    <a:pt x="13333422" y="3700468"/>
                  </a:lnTo>
                  <a:lnTo>
                    <a:pt x="13367155" y="3710316"/>
                  </a:lnTo>
                  <a:lnTo>
                    <a:pt x="13379350" y="3709222"/>
                  </a:lnTo>
                  <a:lnTo>
                    <a:pt x="13390594" y="3705939"/>
                  </a:lnTo>
                  <a:lnTo>
                    <a:pt x="13400889" y="3700468"/>
                  </a:lnTo>
                  <a:lnTo>
                    <a:pt x="13410232" y="3692809"/>
                  </a:lnTo>
                  <a:lnTo>
                    <a:pt x="13411970" y="3690735"/>
                  </a:lnTo>
                  <a:lnTo>
                    <a:pt x="13367155" y="3690735"/>
                  </a:lnTo>
                  <a:lnTo>
                    <a:pt x="13358963" y="3690001"/>
                  </a:lnTo>
                  <a:lnTo>
                    <a:pt x="13327346" y="3658125"/>
                  </a:lnTo>
                  <a:lnTo>
                    <a:pt x="13326612" y="3649731"/>
                  </a:lnTo>
                  <a:lnTo>
                    <a:pt x="13327346" y="3641338"/>
                  </a:lnTo>
                  <a:lnTo>
                    <a:pt x="13351433" y="3611664"/>
                  </a:lnTo>
                  <a:lnTo>
                    <a:pt x="13367155" y="3608727"/>
                  </a:lnTo>
                  <a:lnTo>
                    <a:pt x="13411970" y="3608727"/>
                  </a:lnTo>
                  <a:lnTo>
                    <a:pt x="13410232" y="3606654"/>
                  </a:lnTo>
                  <a:lnTo>
                    <a:pt x="13400889" y="3598995"/>
                  </a:lnTo>
                  <a:lnTo>
                    <a:pt x="13390594" y="3593523"/>
                  </a:lnTo>
                  <a:lnTo>
                    <a:pt x="13379350" y="3590241"/>
                  </a:lnTo>
                  <a:lnTo>
                    <a:pt x="13367155" y="3589147"/>
                  </a:lnTo>
                  <a:close/>
                </a:path>
                <a:path w="15786100" h="5746115">
                  <a:moveTo>
                    <a:pt x="13411970" y="3608727"/>
                  </a:moveTo>
                  <a:lnTo>
                    <a:pt x="13367155" y="3608727"/>
                  </a:lnTo>
                  <a:lnTo>
                    <a:pt x="13375448" y="3609461"/>
                  </a:lnTo>
                  <a:lnTo>
                    <a:pt x="13383050" y="3611664"/>
                  </a:lnTo>
                  <a:lnTo>
                    <a:pt x="13407195" y="3641338"/>
                  </a:lnTo>
                  <a:lnTo>
                    <a:pt x="13407929" y="3649731"/>
                  </a:lnTo>
                  <a:lnTo>
                    <a:pt x="13407195" y="3658125"/>
                  </a:lnTo>
                  <a:lnTo>
                    <a:pt x="13383050" y="3687798"/>
                  </a:lnTo>
                  <a:lnTo>
                    <a:pt x="13367155" y="3690735"/>
                  </a:lnTo>
                  <a:lnTo>
                    <a:pt x="13411970" y="3690735"/>
                  </a:lnTo>
                  <a:lnTo>
                    <a:pt x="13417993" y="3683551"/>
                  </a:lnTo>
                  <a:lnTo>
                    <a:pt x="13423536" y="3673285"/>
                  </a:lnTo>
                  <a:lnTo>
                    <a:pt x="13426862" y="3662012"/>
                  </a:lnTo>
                  <a:lnTo>
                    <a:pt x="13427971" y="3649731"/>
                  </a:lnTo>
                  <a:lnTo>
                    <a:pt x="13426862" y="3637450"/>
                  </a:lnTo>
                  <a:lnTo>
                    <a:pt x="13423536" y="3626177"/>
                  </a:lnTo>
                  <a:lnTo>
                    <a:pt x="13417993" y="3615912"/>
                  </a:lnTo>
                  <a:lnTo>
                    <a:pt x="13411970" y="3608727"/>
                  </a:lnTo>
                  <a:close/>
                </a:path>
                <a:path w="15786100" h="5746115">
                  <a:moveTo>
                    <a:pt x="13503427" y="3589147"/>
                  </a:moveTo>
                  <a:lnTo>
                    <a:pt x="13462193" y="3606884"/>
                  </a:lnTo>
                  <a:lnTo>
                    <a:pt x="13445147" y="3649731"/>
                  </a:lnTo>
                  <a:lnTo>
                    <a:pt x="13446212" y="3661926"/>
                  </a:lnTo>
                  <a:lnTo>
                    <a:pt x="13449326" y="3672882"/>
                  </a:lnTo>
                  <a:lnTo>
                    <a:pt x="13449408" y="3673170"/>
                  </a:lnTo>
                  <a:lnTo>
                    <a:pt x="13481025" y="3705939"/>
                  </a:lnTo>
                  <a:lnTo>
                    <a:pt x="13503427" y="3710316"/>
                  </a:lnTo>
                  <a:lnTo>
                    <a:pt x="13516860" y="3708891"/>
                  </a:lnTo>
                  <a:lnTo>
                    <a:pt x="13528594" y="3704614"/>
                  </a:lnTo>
                  <a:lnTo>
                    <a:pt x="13538630" y="3697488"/>
                  </a:lnTo>
                  <a:lnTo>
                    <a:pt x="13544079" y="3690966"/>
                  </a:lnTo>
                  <a:lnTo>
                    <a:pt x="13505962" y="3690966"/>
                  </a:lnTo>
                  <a:lnTo>
                    <a:pt x="13497669" y="3690231"/>
                  </a:lnTo>
                  <a:lnTo>
                    <a:pt x="13468125" y="3665856"/>
                  </a:lnTo>
                  <a:lnTo>
                    <a:pt x="13465188" y="3649731"/>
                  </a:lnTo>
                  <a:lnTo>
                    <a:pt x="13465922" y="3641338"/>
                  </a:lnTo>
                  <a:lnTo>
                    <a:pt x="13490067" y="3611492"/>
                  </a:lnTo>
                  <a:lnTo>
                    <a:pt x="13505962" y="3608497"/>
                  </a:lnTo>
                  <a:lnTo>
                    <a:pt x="13544079" y="3608497"/>
                  </a:lnTo>
                  <a:lnTo>
                    <a:pt x="13538630" y="3601975"/>
                  </a:lnTo>
                  <a:lnTo>
                    <a:pt x="13528594" y="3594848"/>
                  </a:lnTo>
                  <a:lnTo>
                    <a:pt x="13516860" y="3590572"/>
                  </a:lnTo>
                  <a:lnTo>
                    <a:pt x="13503427" y="3589147"/>
                  </a:lnTo>
                  <a:close/>
                </a:path>
                <a:path w="15786100" h="5746115">
                  <a:moveTo>
                    <a:pt x="13567007" y="3687510"/>
                  </a:moveTo>
                  <a:lnTo>
                    <a:pt x="13546966" y="3687510"/>
                  </a:lnTo>
                  <a:lnTo>
                    <a:pt x="13546966" y="3707321"/>
                  </a:lnTo>
                  <a:lnTo>
                    <a:pt x="13567007" y="3707321"/>
                  </a:lnTo>
                  <a:lnTo>
                    <a:pt x="13567007" y="3687510"/>
                  </a:lnTo>
                  <a:close/>
                </a:path>
                <a:path w="15786100" h="5746115">
                  <a:moveTo>
                    <a:pt x="13544079" y="3608497"/>
                  </a:moveTo>
                  <a:lnTo>
                    <a:pt x="13505962" y="3608497"/>
                  </a:lnTo>
                  <a:lnTo>
                    <a:pt x="13514355" y="3609246"/>
                  </a:lnTo>
                  <a:lnTo>
                    <a:pt x="13522029" y="3611492"/>
                  </a:lnTo>
                  <a:lnTo>
                    <a:pt x="13546232" y="3641338"/>
                  </a:lnTo>
                  <a:lnTo>
                    <a:pt x="13546966" y="3649731"/>
                  </a:lnTo>
                  <a:lnTo>
                    <a:pt x="13546232" y="3658139"/>
                  </a:lnTo>
                  <a:lnTo>
                    <a:pt x="13522029" y="3688028"/>
                  </a:lnTo>
                  <a:lnTo>
                    <a:pt x="13505962" y="3690966"/>
                  </a:lnTo>
                  <a:lnTo>
                    <a:pt x="13544079" y="3690966"/>
                  </a:lnTo>
                  <a:lnTo>
                    <a:pt x="13546966" y="3687510"/>
                  </a:lnTo>
                  <a:lnTo>
                    <a:pt x="13567007" y="3687510"/>
                  </a:lnTo>
                  <a:lnTo>
                    <a:pt x="13567007" y="3611952"/>
                  </a:lnTo>
                  <a:lnTo>
                    <a:pt x="13546966" y="3611952"/>
                  </a:lnTo>
                  <a:lnTo>
                    <a:pt x="13544079" y="3608497"/>
                  </a:lnTo>
                  <a:close/>
                </a:path>
                <a:path w="15786100" h="5746115">
                  <a:moveTo>
                    <a:pt x="13567007" y="3546070"/>
                  </a:moveTo>
                  <a:lnTo>
                    <a:pt x="13546966" y="3546070"/>
                  </a:lnTo>
                  <a:lnTo>
                    <a:pt x="13546966" y="3611952"/>
                  </a:lnTo>
                  <a:lnTo>
                    <a:pt x="13567007" y="3611952"/>
                  </a:lnTo>
                  <a:lnTo>
                    <a:pt x="13567007" y="3546070"/>
                  </a:lnTo>
                  <a:close/>
                </a:path>
                <a:path w="15786100" h="5746115">
                  <a:moveTo>
                    <a:pt x="13614878" y="3592141"/>
                  </a:moveTo>
                  <a:lnTo>
                    <a:pt x="13594836" y="3592141"/>
                  </a:lnTo>
                  <a:lnTo>
                    <a:pt x="13594836" y="3662862"/>
                  </a:lnTo>
                  <a:lnTo>
                    <a:pt x="13613654" y="3703189"/>
                  </a:lnTo>
                  <a:lnTo>
                    <a:pt x="13639527" y="3710316"/>
                  </a:lnTo>
                  <a:lnTo>
                    <a:pt x="13651275" y="3709092"/>
                  </a:lnTo>
                  <a:lnTo>
                    <a:pt x="13661411" y="3705421"/>
                  </a:lnTo>
                  <a:lnTo>
                    <a:pt x="13669934" y="3699302"/>
                  </a:lnTo>
                  <a:lnTo>
                    <a:pt x="13676473" y="3691196"/>
                  </a:lnTo>
                  <a:lnTo>
                    <a:pt x="13634536" y="3691196"/>
                  </a:lnTo>
                  <a:lnTo>
                    <a:pt x="13627548" y="3688662"/>
                  </a:lnTo>
                  <a:lnTo>
                    <a:pt x="13622480" y="3683594"/>
                  </a:lnTo>
                  <a:lnTo>
                    <a:pt x="13617412" y="3678373"/>
                  </a:lnTo>
                  <a:lnTo>
                    <a:pt x="13614878" y="3671078"/>
                  </a:lnTo>
                  <a:lnTo>
                    <a:pt x="13614878" y="3592141"/>
                  </a:lnTo>
                  <a:close/>
                </a:path>
                <a:path w="15786100" h="5746115">
                  <a:moveTo>
                    <a:pt x="13696887" y="3592141"/>
                  </a:moveTo>
                  <a:lnTo>
                    <a:pt x="13676845" y="3592141"/>
                  </a:lnTo>
                  <a:lnTo>
                    <a:pt x="13676845" y="3653187"/>
                  </a:lnTo>
                  <a:lnTo>
                    <a:pt x="13676269" y="3662243"/>
                  </a:lnTo>
                  <a:lnTo>
                    <a:pt x="13650143" y="3690735"/>
                  </a:lnTo>
                  <a:lnTo>
                    <a:pt x="13676845" y="3690735"/>
                  </a:lnTo>
                  <a:lnTo>
                    <a:pt x="13676845" y="3707321"/>
                  </a:lnTo>
                  <a:lnTo>
                    <a:pt x="13696887" y="3707321"/>
                  </a:lnTo>
                  <a:lnTo>
                    <a:pt x="13696887" y="3592141"/>
                  </a:lnTo>
                  <a:close/>
                </a:path>
                <a:path w="15786100" h="5746115">
                  <a:moveTo>
                    <a:pt x="13676845" y="3690735"/>
                  </a:moveTo>
                  <a:lnTo>
                    <a:pt x="13649145" y="3690735"/>
                  </a:lnTo>
                  <a:lnTo>
                    <a:pt x="13643443" y="3691196"/>
                  </a:lnTo>
                  <a:lnTo>
                    <a:pt x="13676473" y="3691196"/>
                  </a:lnTo>
                  <a:lnTo>
                    <a:pt x="13676845" y="3690735"/>
                  </a:lnTo>
                  <a:close/>
                </a:path>
                <a:path w="15786100" h="5746115">
                  <a:moveTo>
                    <a:pt x="13781532" y="3589147"/>
                  </a:moveTo>
                  <a:lnTo>
                    <a:pt x="13738224" y="3606654"/>
                  </a:lnTo>
                  <a:lnTo>
                    <a:pt x="13720949" y="3649731"/>
                  </a:lnTo>
                  <a:lnTo>
                    <a:pt x="13722028" y="3662113"/>
                  </a:lnTo>
                  <a:lnTo>
                    <a:pt x="13747410" y="3700597"/>
                  </a:lnTo>
                  <a:lnTo>
                    <a:pt x="13781532" y="3710316"/>
                  </a:lnTo>
                  <a:lnTo>
                    <a:pt x="13789753" y="3709812"/>
                  </a:lnTo>
                  <a:lnTo>
                    <a:pt x="13824379" y="3692636"/>
                  </a:lnTo>
                  <a:lnTo>
                    <a:pt x="13826177" y="3690505"/>
                  </a:lnTo>
                  <a:lnTo>
                    <a:pt x="13781532" y="3690505"/>
                  </a:lnTo>
                  <a:lnTo>
                    <a:pt x="13773239" y="3689771"/>
                  </a:lnTo>
                  <a:lnTo>
                    <a:pt x="13741709" y="3658024"/>
                  </a:lnTo>
                  <a:lnTo>
                    <a:pt x="13740989" y="3649731"/>
                  </a:lnTo>
                  <a:lnTo>
                    <a:pt x="13741709" y="3641338"/>
                  </a:lnTo>
                  <a:lnTo>
                    <a:pt x="13765638" y="3611664"/>
                  </a:lnTo>
                  <a:lnTo>
                    <a:pt x="13781532" y="3608727"/>
                  </a:lnTo>
                  <a:lnTo>
                    <a:pt x="13825453" y="3608727"/>
                  </a:lnTo>
                  <a:lnTo>
                    <a:pt x="13824033" y="3606942"/>
                  </a:lnTo>
                  <a:lnTo>
                    <a:pt x="13789839" y="3589665"/>
                  </a:lnTo>
                  <a:lnTo>
                    <a:pt x="13781532" y="3589147"/>
                  </a:lnTo>
                  <a:close/>
                </a:path>
                <a:path w="15786100" h="5746115">
                  <a:moveTo>
                    <a:pt x="13816316" y="3670464"/>
                  </a:moveTo>
                  <a:lnTo>
                    <a:pt x="13789211" y="3690505"/>
                  </a:lnTo>
                  <a:lnTo>
                    <a:pt x="13826177" y="3690505"/>
                  </a:lnTo>
                  <a:lnTo>
                    <a:pt x="13829274" y="3686833"/>
                  </a:lnTo>
                  <a:lnTo>
                    <a:pt x="13833364" y="3680369"/>
                  </a:lnTo>
                  <a:lnTo>
                    <a:pt x="13816316" y="3670464"/>
                  </a:lnTo>
                  <a:close/>
                </a:path>
                <a:path w="15786100" h="5746115">
                  <a:moveTo>
                    <a:pt x="13825453" y="3608727"/>
                  </a:moveTo>
                  <a:lnTo>
                    <a:pt x="13789211" y="3608727"/>
                  </a:lnTo>
                  <a:lnTo>
                    <a:pt x="13796046" y="3610570"/>
                  </a:lnTo>
                  <a:lnTo>
                    <a:pt x="13802034" y="3614256"/>
                  </a:lnTo>
                  <a:lnTo>
                    <a:pt x="13808177" y="3617942"/>
                  </a:lnTo>
                  <a:lnTo>
                    <a:pt x="13812708" y="3622856"/>
                  </a:lnTo>
                  <a:lnTo>
                    <a:pt x="13815626" y="3628999"/>
                  </a:lnTo>
                  <a:lnTo>
                    <a:pt x="13832442" y="3619324"/>
                  </a:lnTo>
                  <a:lnTo>
                    <a:pt x="13828669" y="3612773"/>
                  </a:lnTo>
                  <a:lnTo>
                    <a:pt x="13825453" y="3608727"/>
                  </a:lnTo>
                  <a:close/>
                </a:path>
                <a:path w="15786100" h="5746115">
                  <a:moveTo>
                    <a:pt x="13866972" y="3544227"/>
                  </a:moveTo>
                  <a:lnTo>
                    <a:pt x="13859447" y="3544227"/>
                  </a:lnTo>
                  <a:lnTo>
                    <a:pt x="13856223" y="3545609"/>
                  </a:lnTo>
                  <a:lnTo>
                    <a:pt x="13853611" y="3548373"/>
                  </a:lnTo>
                  <a:lnTo>
                    <a:pt x="13851000" y="3550984"/>
                  </a:lnTo>
                  <a:lnTo>
                    <a:pt x="13849695" y="3554132"/>
                  </a:lnTo>
                  <a:lnTo>
                    <a:pt x="13849695" y="3561504"/>
                  </a:lnTo>
                  <a:lnTo>
                    <a:pt x="13851000" y="3564652"/>
                  </a:lnTo>
                  <a:lnTo>
                    <a:pt x="13856223" y="3569873"/>
                  </a:lnTo>
                  <a:lnTo>
                    <a:pt x="13859447" y="3571179"/>
                  </a:lnTo>
                  <a:lnTo>
                    <a:pt x="13866972" y="3571179"/>
                  </a:lnTo>
                  <a:lnTo>
                    <a:pt x="13870120" y="3569873"/>
                  </a:lnTo>
                  <a:lnTo>
                    <a:pt x="13875343" y="3564652"/>
                  </a:lnTo>
                  <a:lnTo>
                    <a:pt x="13876648" y="3561504"/>
                  </a:lnTo>
                  <a:lnTo>
                    <a:pt x="13876648" y="3554132"/>
                  </a:lnTo>
                  <a:lnTo>
                    <a:pt x="13875343" y="3550984"/>
                  </a:lnTo>
                  <a:lnTo>
                    <a:pt x="13872732" y="3548373"/>
                  </a:lnTo>
                  <a:lnTo>
                    <a:pt x="13870120" y="3545609"/>
                  </a:lnTo>
                  <a:lnTo>
                    <a:pt x="13866972" y="3544227"/>
                  </a:lnTo>
                  <a:close/>
                </a:path>
                <a:path w="15786100" h="5746115">
                  <a:moveTo>
                    <a:pt x="13873192" y="3592141"/>
                  </a:moveTo>
                  <a:lnTo>
                    <a:pt x="13853151" y="3592141"/>
                  </a:lnTo>
                  <a:lnTo>
                    <a:pt x="13853151" y="3707321"/>
                  </a:lnTo>
                  <a:lnTo>
                    <a:pt x="13873192" y="3707321"/>
                  </a:lnTo>
                  <a:lnTo>
                    <a:pt x="13873192" y="3592141"/>
                  </a:lnTo>
                  <a:close/>
                </a:path>
                <a:path w="15786100" h="5746115">
                  <a:moveTo>
                    <a:pt x="13923808" y="3592141"/>
                  </a:moveTo>
                  <a:lnTo>
                    <a:pt x="13903767" y="3592141"/>
                  </a:lnTo>
                  <a:lnTo>
                    <a:pt x="13903767" y="3707321"/>
                  </a:lnTo>
                  <a:lnTo>
                    <a:pt x="13923808" y="3707321"/>
                  </a:lnTo>
                  <a:lnTo>
                    <a:pt x="13923808" y="3646276"/>
                  </a:lnTo>
                  <a:lnTo>
                    <a:pt x="13924384" y="3637234"/>
                  </a:lnTo>
                  <a:lnTo>
                    <a:pt x="13949719" y="3608958"/>
                  </a:lnTo>
                  <a:lnTo>
                    <a:pt x="13948866" y="3608958"/>
                  </a:lnTo>
                  <a:lnTo>
                    <a:pt x="13951651" y="3608727"/>
                  </a:lnTo>
                  <a:lnTo>
                    <a:pt x="13923808" y="3608727"/>
                  </a:lnTo>
                  <a:lnTo>
                    <a:pt x="13923808" y="3592141"/>
                  </a:lnTo>
                  <a:close/>
                </a:path>
                <a:path w="15786100" h="5746115">
                  <a:moveTo>
                    <a:pt x="13998414" y="3608267"/>
                  </a:moveTo>
                  <a:lnTo>
                    <a:pt x="13966118" y="3608267"/>
                  </a:lnTo>
                  <a:lnTo>
                    <a:pt x="13973105" y="3610877"/>
                  </a:lnTo>
                  <a:lnTo>
                    <a:pt x="13978173" y="3616099"/>
                  </a:lnTo>
                  <a:lnTo>
                    <a:pt x="13983241" y="3621167"/>
                  </a:lnTo>
                  <a:lnTo>
                    <a:pt x="13985775" y="3628385"/>
                  </a:lnTo>
                  <a:lnTo>
                    <a:pt x="13985775" y="3707321"/>
                  </a:lnTo>
                  <a:lnTo>
                    <a:pt x="14005816" y="3707321"/>
                  </a:lnTo>
                  <a:lnTo>
                    <a:pt x="14005816" y="3636601"/>
                  </a:lnTo>
                  <a:lnTo>
                    <a:pt x="14005053" y="3626235"/>
                  </a:lnTo>
                  <a:lnTo>
                    <a:pt x="14002764" y="3617020"/>
                  </a:lnTo>
                  <a:lnTo>
                    <a:pt x="13998948" y="3608958"/>
                  </a:lnTo>
                  <a:lnTo>
                    <a:pt x="13998414" y="3608267"/>
                  </a:lnTo>
                  <a:close/>
                </a:path>
                <a:path w="15786100" h="5746115">
                  <a:moveTo>
                    <a:pt x="13961127" y="3589147"/>
                  </a:moveTo>
                  <a:lnTo>
                    <a:pt x="13949378" y="3590370"/>
                  </a:lnTo>
                  <a:lnTo>
                    <a:pt x="13939242" y="3594042"/>
                  </a:lnTo>
                  <a:lnTo>
                    <a:pt x="13930719" y="3600161"/>
                  </a:lnTo>
                  <a:lnTo>
                    <a:pt x="13923808" y="3608727"/>
                  </a:lnTo>
                  <a:lnTo>
                    <a:pt x="13951651" y="3608727"/>
                  </a:lnTo>
                  <a:lnTo>
                    <a:pt x="13957211" y="3608267"/>
                  </a:lnTo>
                  <a:lnTo>
                    <a:pt x="13998414" y="3608267"/>
                  </a:lnTo>
                  <a:lnTo>
                    <a:pt x="13993607" y="3602047"/>
                  </a:lnTo>
                  <a:lnTo>
                    <a:pt x="13986999" y="3596403"/>
                  </a:lnTo>
                  <a:lnTo>
                    <a:pt x="13979383" y="3592372"/>
                  </a:lnTo>
                  <a:lnTo>
                    <a:pt x="13970759" y="3589953"/>
                  </a:lnTo>
                  <a:lnTo>
                    <a:pt x="13961127" y="3589147"/>
                  </a:lnTo>
                  <a:close/>
                </a:path>
                <a:path w="15786100" h="5746115">
                  <a:moveTo>
                    <a:pt x="14053375" y="3718378"/>
                  </a:moveTo>
                  <a:lnTo>
                    <a:pt x="14035868" y="3728284"/>
                  </a:lnTo>
                  <a:lnTo>
                    <a:pt x="14039870" y="3734676"/>
                  </a:lnTo>
                  <a:lnTo>
                    <a:pt x="14044736" y="3740263"/>
                  </a:lnTo>
                  <a:lnTo>
                    <a:pt x="14081118" y="3755927"/>
                  </a:lnTo>
                  <a:lnTo>
                    <a:pt x="14090463" y="3756388"/>
                  </a:lnTo>
                  <a:lnTo>
                    <a:pt x="14102124" y="3755495"/>
                  </a:lnTo>
                  <a:lnTo>
                    <a:pt x="14112922" y="3752817"/>
                  </a:lnTo>
                  <a:lnTo>
                    <a:pt x="14122857" y="3748354"/>
                  </a:lnTo>
                  <a:lnTo>
                    <a:pt x="14131927" y="3742105"/>
                  </a:lnTo>
                  <a:lnTo>
                    <a:pt x="14136198" y="3737729"/>
                  </a:lnTo>
                  <a:lnTo>
                    <a:pt x="14090923" y="3737729"/>
                  </a:lnTo>
                  <a:lnTo>
                    <a:pt x="14078037" y="3736519"/>
                  </a:lnTo>
                  <a:lnTo>
                    <a:pt x="14067484" y="3732891"/>
                  </a:lnTo>
                  <a:lnTo>
                    <a:pt x="14059263" y="3726844"/>
                  </a:lnTo>
                  <a:lnTo>
                    <a:pt x="14053375" y="3718378"/>
                  </a:lnTo>
                  <a:close/>
                </a:path>
                <a:path w="15786100" h="5746115">
                  <a:moveTo>
                    <a:pt x="14149204" y="3686128"/>
                  </a:moveTo>
                  <a:lnTo>
                    <a:pt x="14129394" y="3686128"/>
                  </a:lnTo>
                  <a:lnTo>
                    <a:pt x="14129317" y="3703405"/>
                  </a:lnTo>
                  <a:lnTo>
                    <a:pt x="14128955" y="3707724"/>
                  </a:lnTo>
                  <a:lnTo>
                    <a:pt x="14099418" y="3737138"/>
                  </a:lnTo>
                  <a:lnTo>
                    <a:pt x="14090923" y="3737729"/>
                  </a:lnTo>
                  <a:lnTo>
                    <a:pt x="14136198" y="3737729"/>
                  </a:lnTo>
                  <a:lnTo>
                    <a:pt x="14139486" y="3734360"/>
                  </a:lnTo>
                  <a:lnTo>
                    <a:pt x="14144885" y="3725174"/>
                  </a:lnTo>
                  <a:lnTo>
                    <a:pt x="14148124" y="3714549"/>
                  </a:lnTo>
                  <a:lnTo>
                    <a:pt x="14148998" y="3704787"/>
                  </a:lnTo>
                  <a:lnTo>
                    <a:pt x="14149122" y="3703405"/>
                  </a:lnTo>
                  <a:lnTo>
                    <a:pt x="14149204" y="3686128"/>
                  </a:lnTo>
                  <a:close/>
                </a:path>
                <a:path w="15786100" h="5746115">
                  <a:moveTo>
                    <a:pt x="14086086" y="3589147"/>
                  </a:moveTo>
                  <a:lnTo>
                    <a:pt x="14044390" y="3606654"/>
                  </a:lnTo>
                  <a:lnTo>
                    <a:pt x="14027345" y="3649040"/>
                  </a:lnTo>
                  <a:lnTo>
                    <a:pt x="14028410" y="3661120"/>
                  </a:lnTo>
                  <a:lnTo>
                    <a:pt x="14031552" y="3672062"/>
                  </a:lnTo>
                  <a:lnTo>
                    <a:pt x="14031606" y="3672249"/>
                  </a:lnTo>
                  <a:lnTo>
                    <a:pt x="14063338" y="3704787"/>
                  </a:lnTo>
                  <a:lnTo>
                    <a:pt x="14086086" y="3709164"/>
                  </a:lnTo>
                  <a:lnTo>
                    <a:pt x="14099332" y="3707724"/>
                  </a:lnTo>
                  <a:lnTo>
                    <a:pt x="14110965" y="3703405"/>
                  </a:lnTo>
                  <a:lnTo>
                    <a:pt x="14120985" y="3696206"/>
                  </a:lnTo>
                  <a:lnTo>
                    <a:pt x="14126126" y="3690044"/>
                  </a:lnTo>
                  <a:lnTo>
                    <a:pt x="14088389" y="3690044"/>
                  </a:lnTo>
                  <a:lnTo>
                    <a:pt x="14079996" y="3689310"/>
                  </a:lnTo>
                  <a:lnTo>
                    <a:pt x="14050322" y="3665108"/>
                  </a:lnTo>
                  <a:lnTo>
                    <a:pt x="14047385" y="3649040"/>
                  </a:lnTo>
                  <a:lnTo>
                    <a:pt x="14048120" y="3640747"/>
                  </a:lnTo>
                  <a:lnTo>
                    <a:pt x="14072322" y="3611204"/>
                  </a:lnTo>
                  <a:lnTo>
                    <a:pt x="14088389" y="3608267"/>
                  </a:lnTo>
                  <a:lnTo>
                    <a:pt x="14126319" y="3608267"/>
                  </a:lnTo>
                  <a:lnTo>
                    <a:pt x="14121072" y="3601975"/>
                  </a:lnTo>
                  <a:lnTo>
                    <a:pt x="14111080" y="3594848"/>
                  </a:lnTo>
                  <a:lnTo>
                    <a:pt x="14099418" y="3590572"/>
                  </a:lnTo>
                  <a:lnTo>
                    <a:pt x="14086086" y="3589147"/>
                  </a:lnTo>
                  <a:close/>
                </a:path>
                <a:path w="15786100" h="5746115">
                  <a:moveTo>
                    <a:pt x="14126319" y="3608267"/>
                  </a:moveTo>
                  <a:lnTo>
                    <a:pt x="14088389" y="3608267"/>
                  </a:lnTo>
                  <a:lnTo>
                    <a:pt x="14096783" y="3609001"/>
                  </a:lnTo>
                  <a:lnTo>
                    <a:pt x="14104457" y="3611204"/>
                  </a:lnTo>
                  <a:lnTo>
                    <a:pt x="14128659" y="3640747"/>
                  </a:lnTo>
                  <a:lnTo>
                    <a:pt x="14129394" y="3649040"/>
                  </a:lnTo>
                  <a:lnTo>
                    <a:pt x="14128659" y="3657434"/>
                  </a:lnTo>
                  <a:lnTo>
                    <a:pt x="14104457" y="3687107"/>
                  </a:lnTo>
                  <a:lnTo>
                    <a:pt x="14088389" y="3690044"/>
                  </a:lnTo>
                  <a:lnTo>
                    <a:pt x="14126126" y="3690044"/>
                  </a:lnTo>
                  <a:lnTo>
                    <a:pt x="14129394" y="3686128"/>
                  </a:lnTo>
                  <a:lnTo>
                    <a:pt x="14149204" y="3686128"/>
                  </a:lnTo>
                  <a:lnTo>
                    <a:pt x="14149204" y="3611952"/>
                  </a:lnTo>
                  <a:lnTo>
                    <a:pt x="14129394" y="3611952"/>
                  </a:lnTo>
                  <a:lnTo>
                    <a:pt x="14126319" y="3608267"/>
                  </a:lnTo>
                  <a:close/>
                </a:path>
                <a:path w="15786100" h="5746115">
                  <a:moveTo>
                    <a:pt x="14149204" y="3592141"/>
                  </a:moveTo>
                  <a:lnTo>
                    <a:pt x="14129394" y="3592141"/>
                  </a:lnTo>
                  <a:lnTo>
                    <a:pt x="14129394" y="3611952"/>
                  </a:lnTo>
                  <a:lnTo>
                    <a:pt x="14149204" y="3611952"/>
                  </a:lnTo>
                  <a:lnTo>
                    <a:pt x="14149204" y="3592141"/>
                  </a:lnTo>
                  <a:close/>
                </a:path>
                <a:path w="15786100" h="5746115">
                  <a:moveTo>
                    <a:pt x="14256739" y="3718378"/>
                  </a:moveTo>
                  <a:lnTo>
                    <a:pt x="14239232" y="3728284"/>
                  </a:lnTo>
                  <a:lnTo>
                    <a:pt x="14243234" y="3734676"/>
                  </a:lnTo>
                  <a:lnTo>
                    <a:pt x="14248100" y="3740263"/>
                  </a:lnTo>
                  <a:lnTo>
                    <a:pt x="14284483" y="3755927"/>
                  </a:lnTo>
                  <a:lnTo>
                    <a:pt x="14293827" y="3756388"/>
                  </a:lnTo>
                  <a:lnTo>
                    <a:pt x="14305488" y="3755495"/>
                  </a:lnTo>
                  <a:lnTo>
                    <a:pt x="14316286" y="3752817"/>
                  </a:lnTo>
                  <a:lnTo>
                    <a:pt x="14326221" y="3748354"/>
                  </a:lnTo>
                  <a:lnTo>
                    <a:pt x="14335291" y="3742105"/>
                  </a:lnTo>
                  <a:lnTo>
                    <a:pt x="14339562" y="3737729"/>
                  </a:lnTo>
                  <a:lnTo>
                    <a:pt x="14294287" y="3737729"/>
                  </a:lnTo>
                  <a:lnTo>
                    <a:pt x="14281401" y="3736519"/>
                  </a:lnTo>
                  <a:lnTo>
                    <a:pt x="14270848" y="3732891"/>
                  </a:lnTo>
                  <a:lnTo>
                    <a:pt x="14262627" y="3726844"/>
                  </a:lnTo>
                  <a:lnTo>
                    <a:pt x="14256739" y="3718378"/>
                  </a:lnTo>
                  <a:close/>
                </a:path>
                <a:path w="15786100" h="5746115">
                  <a:moveTo>
                    <a:pt x="14352568" y="3686128"/>
                  </a:moveTo>
                  <a:lnTo>
                    <a:pt x="14332758" y="3686128"/>
                  </a:lnTo>
                  <a:lnTo>
                    <a:pt x="14332681" y="3703405"/>
                  </a:lnTo>
                  <a:lnTo>
                    <a:pt x="14332319" y="3707724"/>
                  </a:lnTo>
                  <a:lnTo>
                    <a:pt x="14302782" y="3737138"/>
                  </a:lnTo>
                  <a:lnTo>
                    <a:pt x="14294287" y="3737729"/>
                  </a:lnTo>
                  <a:lnTo>
                    <a:pt x="14339562" y="3737729"/>
                  </a:lnTo>
                  <a:lnTo>
                    <a:pt x="14342850" y="3734360"/>
                  </a:lnTo>
                  <a:lnTo>
                    <a:pt x="14348249" y="3725174"/>
                  </a:lnTo>
                  <a:lnTo>
                    <a:pt x="14351488" y="3714549"/>
                  </a:lnTo>
                  <a:lnTo>
                    <a:pt x="14352362" y="3704787"/>
                  </a:lnTo>
                  <a:lnTo>
                    <a:pt x="14352486" y="3703405"/>
                  </a:lnTo>
                  <a:lnTo>
                    <a:pt x="14352568" y="3686128"/>
                  </a:lnTo>
                  <a:close/>
                </a:path>
                <a:path w="15786100" h="5746115">
                  <a:moveTo>
                    <a:pt x="14289450" y="3589147"/>
                  </a:moveTo>
                  <a:lnTo>
                    <a:pt x="14247755" y="3606654"/>
                  </a:lnTo>
                  <a:lnTo>
                    <a:pt x="14230709" y="3649040"/>
                  </a:lnTo>
                  <a:lnTo>
                    <a:pt x="14231774" y="3661120"/>
                  </a:lnTo>
                  <a:lnTo>
                    <a:pt x="14234916" y="3672062"/>
                  </a:lnTo>
                  <a:lnTo>
                    <a:pt x="14234970" y="3672249"/>
                  </a:lnTo>
                  <a:lnTo>
                    <a:pt x="14266702" y="3704787"/>
                  </a:lnTo>
                  <a:lnTo>
                    <a:pt x="14289450" y="3709164"/>
                  </a:lnTo>
                  <a:lnTo>
                    <a:pt x="14302696" y="3707724"/>
                  </a:lnTo>
                  <a:lnTo>
                    <a:pt x="14314329" y="3703405"/>
                  </a:lnTo>
                  <a:lnTo>
                    <a:pt x="14324350" y="3696206"/>
                  </a:lnTo>
                  <a:lnTo>
                    <a:pt x="14329491" y="3690044"/>
                  </a:lnTo>
                  <a:lnTo>
                    <a:pt x="14291754" y="3690044"/>
                  </a:lnTo>
                  <a:lnTo>
                    <a:pt x="14283360" y="3689310"/>
                  </a:lnTo>
                  <a:lnTo>
                    <a:pt x="14253687" y="3665108"/>
                  </a:lnTo>
                  <a:lnTo>
                    <a:pt x="14250749" y="3649040"/>
                  </a:lnTo>
                  <a:lnTo>
                    <a:pt x="14251484" y="3640747"/>
                  </a:lnTo>
                  <a:lnTo>
                    <a:pt x="14275686" y="3611204"/>
                  </a:lnTo>
                  <a:lnTo>
                    <a:pt x="14291754" y="3608267"/>
                  </a:lnTo>
                  <a:lnTo>
                    <a:pt x="14329684" y="3608267"/>
                  </a:lnTo>
                  <a:lnTo>
                    <a:pt x="14324436" y="3601975"/>
                  </a:lnTo>
                  <a:lnTo>
                    <a:pt x="14314444" y="3594848"/>
                  </a:lnTo>
                  <a:lnTo>
                    <a:pt x="14302782" y="3590572"/>
                  </a:lnTo>
                  <a:lnTo>
                    <a:pt x="14289450" y="3589147"/>
                  </a:lnTo>
                  <a:close/>
                </a:path>
                <a:path w="15786100" h="5746115">
                  <a:moveTo>
                    <a:pt x="14329684" y="3608267"/>
                  </a:moveTo>
                  <a:lnTo>
                    <a:pt x="14291754" y="3608267"/>
                  </a:lnTo>
                  <a:lnTo>
                    <a:pt x="14300147" y="3609001"/>
                  </a:lnTo>
                  <a:lnTo>
                    <a:pt x="14307821" y="3611204"/>
                  </a:lnTo>
                  <a:lnTo>
                    <a:pt x="14332023" y="3640747"/>
                  </a:lnTo>
                  <a:lnTo>
                    <a:pt x="14332758" y="3649040"/>
                  </a:lnTo>
                  <a:lnTo>
                    <a:pt x="14332023" y="3657434"/>
                  </a:lnTo>
                  <a:lnTo>
                    <a:pt x="14307821" y="3687107"/>
                  </a:lnTo>
                  <a:lnTo>
                    <a:pt x="14291754" y="3690044"/>
                  </a:lnTo>
                  <a:lnTo>
                    <a:pt x="14329491" y="3690044"/>
                  </a:lnTo>
                  <a:lnTo>
                    <a:pt x="14332758" y="3686128"/>
                  </a:lnTo>
                  <a:lnTo>
                    <a:pt x="14352568" y="3686128"/>
                  </a:lnTo>
                  <a:lnTo>
                    <a:pt x="14352568" y="3611952"/>
                  </a:lnTo>
                  <a:lnTo>
                    <a:pt x="14332758" y="3611952"/>
                  </a:lnTo>
                  <a:lnTo>
                    <a:pt x="14329684" y="3608267"/>
                  </a:lnTo>
                  <a:close/>
                </a:path>
                <a:path w="15786100" h="5746115">
                  <a:moveTo>
                    <a:pt x="14352568" y="3592141"/>
                  </a:moveTo>
                  <a:lnTo>
                    <a:pt x="14332758" y="3592141"/>
                  </a:lnTo>
                  <a:lnTo>
                    <a:pt x="14332758" y="3611952"/>
                  </a:lnTo>
                  <a:lnTo>
                    <a:pt x="14352568" y="3611952"/>
                  </a:lnTo>
                  <a:lnTo>
                    <a:pt x="14352568" y="3592141"/>
                  </a:lnTo>
                  <a:close/>
                </a:path>
                <a:path w="15786100" h="5746115">
                  <a:moveTo>
                    <a:pt x="14437067" y="3589147"/>
                  </a:moveTo>
                  <a:lnTo>
                    <a:pt x="14393990" y="3606654"/>
                  </a:lnTo>
                  <a:lnTo>
                    <a:pt x="14376483" y="3649731"/>
                  </a:lnTo>
                  <a:lnTo>
                    <a:pt x="14377577" y="3662012"/>
                  </a:lnTo>
                  <a:lnTo>
                    <a:pt x="14403334" y="3700468"/>
                  </a:lnTo>
                  <a:lnTo>
                    <a:pt x="14437067" y="3710316"/>
                  </a:lnTo>
                  <a:lnTo>
                    <a:pt x="14449262" y="3709222"/>
                  </a:lnTo>
                  <a:lnTo>
                    <a:pt x="14460506" y="3705939"/>
                  </a:lnTo>
                  <a:lnTo>
                    <a:pt x="14470800" y="3700468"/>
                  </a:lnTo>
                  <a:lnTo>
                    <a:pt x="14480144" y="3692809"/>
                  </a:lnTo>
                  <a:lnTo>
                    <a:pt x="14481882" y="3690735"/>
                  </a:lnTo>
                  <a:lnTo>
                    <a:pt x="14437067" y="3690735"/>
                  </a:lnTo>
                  <a:lnTo>
                    <a:pt x="14428875" y="3690001"/>
                  </a:lnTo>
                  <a:lnTo>
                    <a:pt x="14397258" y="3658125"/>
                  </a:lnTo>
                  <a:lnTo>
                    <a:pt x="14396524" y="3649731"/>
                  </a:lnTo>
                  <a:lnTo>
                    <a:pt x="14397258" y="3641338"/>
                  </a:lnTo>
                  <a:lnTo>
                    <a:pt x="14421345" y="3611664"/>
                  </a:lnTo>
                  <a:lnTo>
                    <a:pt x="14437067" y="3608727"/>
                  </a:lnTo>
                  <a:lnTo>
                    <a:pt x="14481882" y="3608727"/>
                  </a:lnTo>
                  <a:lnTo>
                    <a:pt x="14480144" y="3606654"/>
                  </a:lnTo>
                  <a:lnTo>
                    <a:pt x="14470800" y="3598995"/>
                  </a:lnTo>
                  <a:lnTo>
                    <a:pt x="14460506" y="3593523"/>
                  </a:lnTo>
                  <a:lnTo>
                    <a:pt x="14449262" y="3590241"/>
                  </a:lnTo>
                  <a:lnTo>
                    <a:pt x="14437067" y="3589147"/>
                  </a:lnTo>
                  <a:close/>
                </a:path>
                <a:path w="15786100" h="5746115">
                  <a:moveTo>
                    <a:pt x="14481882" y="3608727"/>
                  </a:moveTo>
                  <a:lnTo>
                    <a:pt x="14437067" y="3608727"/>
                  </a:lnTo>
                  <a:lnTo>
                    <a:pt x="14445359" y="3609461"/>
                  </a:lnTo>
                  <a:lnTo>
                    <a:pt x="14452962" y="3611664"/>
                  </a:lnTo>
                  <a:lnTo>
                    <a:pt x="14477106" y="3641338"/>
                  </a:lnTo>
                  <a:lnTo>
                    <a:pt x="14477841" y="3649731"/>
                  </a:lnTo>
                  <a:lnTo>
                    <a:pt x="14477106" y="3658125"/>
                  </a:lnTo>
                  <a:lnTo>
                    <a:pt x="14452962" y="3687798"/>
                  </a:lnTo>
                  <a:lnTo>
                    <a:pt x="14437067" y="3690735"/>
                  </a:lnTo>
                  <a:lnTo>
                    <a:pt x="14481882" y="3690735"/>
                  </a:lnTo>
                  <a:lnTo>
                    <a:pt x="14487905" y="3683551"/>
                  </a:lnTo>
                  <a:lnTo>
                    <a:pt x="14493448" y="3673285"/>
                  </a:lnTo>
                  <a:lnTo>
                    <a:pt x="14496774" y="3662012"/>
                  </a:lnTo>
                  <a:lnTo>
                    <a:pt x="14497883" y="3649731"/>
                  </a:lnTo>
                  <a:lnTo>
                    <a:pt x="14496774" y="3637450"/>
                  </a:lnTo>
                  <a:lnTo>
                    <a:pt x="14493448" y="3626177"/>
                  </a:lnTo>
                  <a:lnTo>
                    <a:pt x="14487905" y="3615912"/>
                  </a:lnTo>
                  <a:lnTo>
                    <a:pt x="14481882" y="3608727"/>
                  </a:lnTo>
                  <a:close/>
                </a:path>
                <a:path w="15786100" h="5746115">
                  <a:moveTo>
                    <a:pt x="14575642" y="3589147"/>
                  </a:moveTo>
                  <a:lnTo>
                    <a:pt x="14532566" y="3606654"/>
                  </a:lnTo>
                  <a:lnTo>
                    <a:pt x="14515059" y="3649731"/>
                  </a:lnTo>
                  <a:lnTo>
                    <a:pt x="14516153" y="3662012"/>
                  </a:lnTo>
                  <a:lnTo>
                    <a:pt x="14541910" y="3700468"/>
                  </a:lnTo>
                  <a:lnTo>
                    <a:pt x="14575642" y="3710316"/>
                  </a:lnTo>
                  <a:lnTo>
                    <a:pt x="14587837" y="3709222"/>
                  </a:lnTo>
                  <a:lnTo>
                    <a:pt x="14599082" y="3705939"/>
                  </a:lnTo>
                  <a:lnTo>
                    <a:pt x="14609376" y="3700468"/>
                  </a:lnTo>
                  <a:lnTo>
                    <a:pt x="14618720" y="3692809"/>
                  </a:lnTo>
                  <a:lnTo>
                    <a:pt x="14620458" y="3690735"/>
                  </a:lnTo>
                  <a:lnTo>
                    <a:pt x="14575642" y="3690735"/>
                  </a:lnTo>
                  <a:lnTo>
                    <a:pt x="14567450" y="3690001"/>
                  </a:lnTo>
                  <a:lnTo>
                    <a:pt x="14535834" y="3658125"/>
                  </a:lnTo>
                  <a:lnTo>
                    <a:pt x="14535099" y="3649731"/>
                  </a:lnTo>
                  <a:lnTo>
                    <a:pt x="14535834" y="3641338"/>
                  </a:lnTo>
                  <a:lnTo>
                    <a:pt x="14559920" y="3611664"/>
                  </a:lnTo>
                  <a:lnTo>
                    <a:pt x="14575642" y="3608727"/>
                  </a:lnTo>
                  <a:lnTo>
                    <a:pt x="14620458" y="3608727"/>
                  </a:lnTo>
                  <a:lnTo>
                    <a:pt x="14618720" y="3606654"/>
                  </a:lnTo>
                  <a:lnTo>
                    <a:pt x="14609376" y="3598995"/>
                  </a:lnTo>
                  <a:lnTo>
                    <a:pt x="14599082" y="3593523"/>
                  </a:lnTo>
                  <a:lnTo>
                    <a:pt x="14587837" y="3590241"/>
                  </a:lnTo>
                  <a:lnTo>
                    <a:pt x="14575642" y="3589147"/>
                  </a:lnTo>
                  <a:close/>
                </a:path>
                <a:path w="15786100" h="5746115">
                  <a:moveTo>
                    <a:pt x="14620458" y="3608727"/>
                  </a:moveTo>
                  <a:lnTo>
                    <a:pt x="14575642" y="3608727"/>
                  </a:lnTo>
                  <a:lnTo>
                    <a:pt x="14583935" y="3609461"/>
                  </a:lnTo>
                  <a:lnTo>
                    <a:pt x="14591537" y="3611664"/>
                  </a:lnTo>
                  <a:lnTo>
                    <a:pt x="14615682" y="3641338"/>
                  </a:lnTo>
                  <a:lnTo>
                    <a:pt x="14616416" y="3649731"/>
                  </a:lnTo>
                  <a:lnTo>
                    <a:pt x="14615682" y="3658125"/>
                  </a:lnTo>
                  <a:lnTo>
                    <a:pt x="14591537" y="3687798"/>
                  </a:lnTo>
                  <a:lnTo>
                    <a:pt x="14575642" y="3690735"/>
                  </a:lnTo>
                  <a:lnTo>
                    <a:pt x="14620458" y="3690735"/>
                  </a:lnTo>
                  <a:lnTo>
                    <a:pt x="14626480" y="3683551"/>
                  </a:lnTo>
                  <a:lnTo>
                    <a:pt x="14632024" y="3673285"/>
                  </a:lnTo>
                  <a:lnTo>
                    <a:pt x="14635350" y="3662012"/>
                  </a:lnTo>
                  <a:lnTo>
                    <a:pt x="14636458" y="3649731"/>
                  </a:lnTo>
                  <a:lnTo>
                    <a:pt x="14635350" y="3637450"/>
                  </a:lnTo>
                  <a:lnTo>
                    <a:pt x="14632024" y="3626177"/>
                  </a:lnTo>
                  <a:lnTo>
                    <a:pt x="14626480" y="3615912"/>
                  </a:lnTo>
                  <a:lnTo>
                    <a:pt x="14620458" y="3608727"/>
                  </a:lnTo>
                  <a:close/>
                </a:path>
                <a:path w="15786100" h="5746115">
                  <a:moveTo>
                    <a:pt x="14711915" y="3589147"/>
                  </a:moveTo>
                  <a:lnTo>
                    <a:pt x="14670680" y="3606884"/>
                  </a:lnTo>
                  <a:lnTo>
                    <a:pt x="14653634" y="3649731"/>
                  </a:lnTo>
                  <a:lnTo>
                    <a:pt x="14654700" y="3661926"/>
                  </a:lnTo>
                  <a:lnTo>
                    <a:pt x="14679650" y="3700468"/>
                  </a:lnTo>
                  <a:lnTo>
                    <a:pt x="14711915" y="3710316"/>
                  </a:lnTo>
                  <a:lnTo>
                    <a:pt x="14725348" y="3708891"/>
                  </a:lnTo>
                  <a:lnTo>
                    <a:pt x="14737082" y="3704614"/>
                  </a:lnTo>
                  <a:lnTo>
                    <a:pt x="14747117" y="3697488"/>
                  </a:lnTo>
                  <a:lnTo>
                    <a:pt x="14752566" y="3690966"/>
                  </a:lnTo>
                  <a:lnTo>
                    <a:pt x="14714449" y="3690966"/>
                  </a:lnTo>
                  <a:lnTo>
                    <a:pt x="14706156" y="3690231"/>
                  </a:lnTo>
                  <a:lnTo>
                    <a:pt x="14676612" y="3665856"/>
                  </a:lnTo>
                  <a:lnTo>
                    <a:pt x="14673675" y="3649731"/>
                  </a:lnTo>
                  <a:lnTo>
                    <a:pt x="14674409" y="3641338"/>
                  </a:lnTo>
                  <a:lnTo>
                    <a:pt x="14698554" y="3611492"/>
                  </a:lnTo>
                  <a:lnTo>
                    <a:pt x="14714449" y="3608497"/>
                  </a:lnTo>
                  <a:lnTo>
                    <a:pt x="14752566" y="3608497"/>
                  </a:lnTo>
                  <a:lnTo>
                    <a:pt x="14747117" y="3601975"/>
                  </a:lnTo>
                  <a:lnTo>
                    <a:pt x="14737082" y="3594848"/>
                  </a:lnTo>
                  <a:lnTo>
                    <a:pt x="14725348" y="3590572"/>
                  </a:lnTo>
                  <a:lnTo>
                    <a:pt x="14711915" y="3589147"/>
                  </a:lnTo>
                  <a:close/>
                </a:path>
                <a:path w="15786100" h="5746115">
                  <a:moveTo>
                    <a:pt x="14775494" y="3687510"/>
                  </a:moveTo>
                  <a:lnTo>
                    <a:pt x="14755453" y="3687510"/>
                  </a:lnTo>
                  <a:lnTo>
                    <a:pt x="14755453" y="3707321"/>
                  </a:lnTo>
                  <a:lnTo>
                    <a:pt x="14775494" y="3707321"/>
                  </a:lnTo>
                  <a:lnTo>
                    <a:pt x="14775494" y="3687510"/>
                  </a:lnTo>
                  <a:close/>
                </a:path>
                <a:path w="15786100" h="5746115">
                  <a:moveTo>
                    <a:pt x="14752566" y="3608497"/>
                  </a:moveTo>
                  <a:lnTo>
                    <a:pt x="14714449" y="3608497"/>
                  </a:lnTo>
                  <a:lnTo>
                    <a:pt x="14722843" y="3609246"/>
                  </a:lnTo>
                  <a:lnTo>
                    <a:pt x="14730517" y="3611492"/>
                  </a:lnTo>
                  <a:lnTo>
                    <a:pt x="14754719" y="3641338"/>
                  </a:lnTo>
                  <a:lnTo>
                    <a:pt x="14755453" y="3649731"/>
                  </a:lnTo>
                  <a:lnTo>
                    <a:pt x="14754719" y="3658139"/>
                  </a:lnTo>
                  <a:lnTo>
                    <a:pt x="14730517" y="3688028"/>
                  </a:lnTo>
                  <a:lnTo>
                    <a:pt x="14714449" y="3690966"/>
                  </a:lnTo>
                  <a:lnTo>
                    <a:pt x="14752566" y="3690966"/>
                  </a:lnTo>
                  <a:lnTo>
                    <a:pt x="14755453" y="3687510"/>
                  </a:lnTo>
                  <a:lnTo>
                    <a:pt x="14775494" y="3687510"/>
                  </a:lnTo>
                  <a:lnTo>
                    <a:pt x="14775494" y="3611952"/>
                  </a:lnTo>
                  <a:lnTo>
                    <a:pt x="14755453" y="3611952"/>
                  </a:lnTo>
                  <a:lnTo>
                    <a:pt x="14752566" y="3608497"/>
                  </a:lnTo>
                  <a:close/>
                </a:path>
                <a:path w="15786100" h="5746115">
                  <a:moveTo>
                    <a:pt x="14775494" y="3546070"/>
                  </a:moveTo>
                  <a:lnTo>
                    <a:pt x="14755453" y="3546070"/>
                  </a:lnTo>
                  <a:lnTo>
                    <a:pt x="14755453" y="3611952"/>
                  </a:lnTo>
                  <a:lnTo>
                    <a:pt x="14775494" y="3611952"/>
                  </a:lnTo>
                  <a:lnTo>
                    <a:pt x="14775494" y="3546070"/>
                  </a:lnTo>
                  <a:close/>
                </a:path>
                <a:path w="15786100" h="5746115">
                  <a:moveTo>
                    <a:pt x="14815770" y="3673458"/>
                  </a:moveTo>
                  <a:lnTo>
                    <a:pt x="14798492" y="3683364"/>
                  </a:lnTo>
                  <a:lnTo>
                    <a:pt x="14801458" y="3689166"/>
                  </a:lnTo>
                  <a:lnTo>
                    <a:pt x="14805288" y="3694363"/>
                  </a:lnTo>
                  <a:lnTo>
                    <a:pt x="14844333" y="3710316"/>
                  </a:lnTo>
                  <a:lnTo>
                    <a:pt x="14853346" y="3709726"/>
                  </a:lnTo>
                  <a:lnTo>
                    <a:pt x="14883351" y="3691426"/>
                  </a:lnTo>
                  <a:lnTo>
                    <a:pt x="14837269" y="3691426"/>
                  </a:lnTo>
                  <a:lnTo>
                    <a:pt x="14831420" y="3689871"/>
                  </a:lnTo>
                  <a:lnTo>
                    <a:pt x="14830185" y="3689166"/>
                  </a:lnTo>
                  <a:lnTo>
                    <a:pt x="14821068" y="3683364"/>
                  </a:lnTo>
                  <a:lnTo>
                    <a:pt x="14817611" y="3678987"/>
                  </a:lnTo>
                  <a:lnTo>
                    <a:pt x="14815770" y="3673458"/>
                  </a:lnTo>
                  <a:close/>
                </a:path>
                <a:path w="15786100" h="5746115">
                  <a:moveTo>
                    <a:pt x="14843413" y="3589147"/>
                  </a:moveTo>
                  <a:lnTo>
                    <a:pt x="14805518" y="3609821"/>
                  </a:lnTo>
                  <a:lnTo>
                    <a:pt x="14802693" y="3631302"/>
                  </a:lnTo>
                  <a:lnTo>
                    <a:pt x="14804865" y="3637445"/>
                  </a:lnTo>
                  <a:lnTo>
                    <a:pt x="14838037" y="3657026"/>
                  </a:lnTo>
                  <a:lnTo>
                    <a:pt x="14850631" y="3660251"/>
                  </a:lnTo>
                  <a:lnTo>
                    <a:pt x="14856006" y="3662401"/>
                  </a:lnTo>
                  <a:lnTo>
                    <a:pt x="14860459" y="3665165"/>
                  </a:lnTo>
                  <a:lnTo>
                    <a:pt x="14864913" y="3667776"/>
                  </a:lnTo>
                  <a:lnTo>
                    <a:pt x="14867140" y="3671308"/>
                  </a:lnTo>
                  <a:lnTo>
                    <a:pt x="14867140" y="3681137"/>
                  </a:lnTo>
                  <a:lnTo>
                    <a:pt x="14864990" y="3685130"/>
                  </a:lnTo>
                  <a:lnTo>
                    <a:pt x="14860689" y="3687741"/>
                  </a:lnTo>
                  <a:lnTo>
                    <a:pt x="14856389" y="3690198"/>
                  </a:lnTo>
                  <a:lnTo>
                    <a:pt x="14850938" y="3691426"/>
                  </a:lnTo>
                  <a:lnTo>
                    <a:pt x="14883351" y="3691426"/>
                  </a:lnTo>
                  <a:lnTo>
                    <a:pt x="14884358" y="3689871"/>
                  </a:lnTo>
                  <a:lnTo>
                    <a:pt x="14886593" y="3683364"/>
                  </a:lnTo>
                  <a:lnTo>
                    <a:pt x="14886647" y="3683205"/>
                  </a:lnTo>
                  <a:lnTo>
                    <a:pt x="14887411" y="3675762"/>
                  </a:lnTo>
                  <a:lnTo>
                    <a:pt x="14887357" y="3667776"/>
                  </a:lnTo>
                  <a:lnTo>
                    <a:pt x="14885184" y="3661556"/>
                  </a:lnTo>
                  <a:lnTo>
                    <a:pt x="14880731" y="3656642"/>
                  </a:lnTo>
                  <a:lnTo>
                    <a:pt x="14876276" y="3651574"/>
                  </a:lnTo>
                  <a:lnTo>
                    <a:pt x="14870901" y="3648042"/>
                  </a:lnTo>
                  <a:lnTo>
                    <a:pt x="14864605" y="3646046"/>
                  </a:lnTo>
                  <a:lnTo>
                    <a:pt x="14858309" y="3643895"/>
                  </a:lnTo>
                  <a:lnTo>
                    <a:pt x="14852012" y="3642053"/>
                  </a:lnTo>
                  <a:lnTo>
                    <a:pt x="14845716" y="3640517"/>
                  </a:lnTo>
                  <a:lnTo>
                    <a:pt x="14839420" y="3638827"/>
                  </a:lnTo>
                  <a:lnTo>
                    <a:pt x="14834045" y="3636678"/>
                  </a:lnTo>
                  <a:lnTo>
                    <a:pt x="14829591" y="3634067"/>
                  </a:lnTo>
                  <a:lnTo>
                    <a:pt x="14825137" y="3631302"/>
                  </a:lnTo>
                  <a:lnTo>
                    <a:pt x="14822911" y="3627693"/>
                  </a:lnTo>
                  <a:lnTo>
                    <a:pt x="14822911" y="3618326"/>
                  </a:lnTo>
                  <a:lnTo>
                    <a:pt x="14824907" y="3614563"/>
                  </a:lnTo>
                  <a:lnTo>
                    <a:pt x="14828899" y="3611952"/>
                  </a:lnTo>
                  <a:lnTo>
                    <a:pt x="14832892" y="3609188"/>
                  </a:lnTo>
                  <a:lnTo>
                    <a:pt x="14837730" y="3607806"/>
                  </a:lnTo>
                  <a:lnTo>
                    <a:pt x="14882282" y="3607806"/>
                  </a:lnTo>
                  <a:lnTo>
                    <a:pt x="14881191" y="3605579"/>
                  </a:lnTo>
                  <a:lnTo>
                    <a:pt x="14850237" y="3589550"/>
                  </a:lnTo>
                  <a:lnTo>
                    <a:pt x="14843413" y="3589147"/>
                  </a:lnTo>
                  <a:close/>
                </a:path>
                <a:path w="15786100" h="5746115">
                  <a:moveTo>
                    <a:pt x="14882282" y="3607806"/>
                  </a:moveTo>
                  <a:lnTo>
                    <a:pt x="14843413" y="3607806"/>
                  </a:lnTo>
                  <a:lnTo>
                    <a:pt x="14851863" y="3608727"/>
                  </a:lnTo>
                  <a:lnTo>
                    <a:pt x="14858788" y="3611492"/>
                  </a:lnTo>
                  <a:lnTo>
                    <a:pt x="14864187" y="3616099"/>
                  </a:lnTo>
                  <a:lnTo>
                    <a:pt x="14868060" y="3622549"/>
                  </a:lnTo>
                  <a:lnTo>
                    <a:pt x="14884877" y="3613104"/>
                  </a:lnTo>
                  <a:lnTo>
                    <a:pt x="14882282" y="3607806"/>
                  </a:lnTo>
                  <a:close/>
                </a:path>
                <a:path w="15786100" h="5746115">
                  <a:moveTo>
                    <a:pt x="410730" y="3861390"/>
                  </a:moveTo>
                  <a:lnTo>
                    <a:pt x="369496" y="3879127"/>
                  </a:lnTo>
                  <a:lnTo>
                    <a:pt x="352449" y="3921974"/>
                  </a:lnTo>
                  <a:lnTo>
                    <a:pt x="353515" y="3934169"/>
                  </a:lnTo>
                  <a:lnTo>
                    <a:pt x="356629" y="3945125"/>
                  </a:lnTo>
                  <a:lnTo>
                    <a:pt x="356711" y="3945413"/>
                  </a:lnTo>
                  <a:lnTo>
                    <a:pt x="388328" y="3978182"/>
                  </a:lnTo>
                  <a:lnTo>
                    <a:pt x="410730" y="3982559"/>
                  </a:lnTo>
                  <a:lnTo>
                    <a:pt x="424163" y="3981134"/>
                  </a:lnTo>
                  <a:lnTo>
                    <a:pt x="435897" y="3976857"/>
                  </a:lnTo>
                  <a:lnTo>
                    <a:pt x="445932" y="3969731"/>
                  </a:lnTo>
                  <a:lnTo>
                    <a:pt x="451382" y="3963209"/>
                  </a:lnTo>
                  <a:lnTo>
                    <a:pt x="413264" y="3963209"/>
                  </a:lnTo>
                  <a:lnTo>
                    <a:pt x="404971" y="3962474"/>
                  </a:lnTo>
                  <a:lnTo>
                    <a:pt x="375428" y="3938099"/>
                  </a:lnTo>
                  <a:lnTo>
                    <a:pt x="372491" y="3921974"/>
                  </a:lnTo>
                  <a:lnTo>
                    <a:pt x="373225" y="3913581"/>
                  </a:lnTo>
                  <a:lnTo>
                    <a:pt x="397370" y="3883735"/>
                  </a:lnTo>
                  <a:lnTo>
                    <a:pt x="413264" y="3880740"/>
                  </a:lnTo>
                  <a:lnTo>
                    <a:pt x="451382" y="3880740"/>
                  </a:lnTo>
                  <a:lnTo>
                    <a:pt x="445932" y="3874218"/>
                  </a:lnTo>
                  <a:lnTo>
                    <a:pt x="435897" y="3867091"/>
                  </a:lnTo>
                  <a:lnTo>
                    <a:pt x="424163" y="3862815"/>
                  </a:lnTo>
                  <a:lnTo>
                    <a:pt x="410730" y="3861390"/>
                  </a:lnTo>
                  <a:close/>
                </a:path>
                <a:path w="15786100" h="5746115">
                  <a:moveTo>
                    <a:pt x="474310" y="3959753"/>
                  </a:moveTo>
                  <a:lnTo>
                    <a:pt x="454268" y="3959753"/>
                  </a:lnTo>
                  <a:lnTo>
                    <a:pt x="454268" y="3979564"/>
                  </a:lnTo>
                  <a:lnTo>
                    <a:pt x="474310" y="3979564"/>
                  </a:lnTo>
                  <a:lnTo>
                    <a:pt x="474310" y="3959753"/>
                  </a:lnTo>
                  <a:close/>
                </a:path>
                <a:path w="15786100" h="5746115">
                  <a:moveTo>
                    <a:pt x="451382" y="3880740"/>
                  </a:moveTo>
                  <a:lnTo>
                    <a:pt x="413264" y="3880740"/>
                  </a:lnTo>
                  <a:lnTo>
                    <a:pt x="421658" y="3881489"/>
                  </a:lnTo>
                  <a:lnTo>
                    <a:pt x="429332" y="3883735"/>
                  </a:lnTo>
                  <a:lnTo>
                    <a:pt x="453534" y="3913581"/>
                  </a:lnTo>
                  <a:lnTo>
                    <a:pt x="454268" y="3921974"/>
                  </a:lnTo>
                  <a:lnTo>
                    <a:pt x="453534" y="3930382"/>
                  </a:lnTo>
                  <a:lnTo>
                    <a:pt x="429332" y="3960271"/>
                  </a:lnTo>
                  <a:lnTo>
                    <a:pt x="413264" y="3963209"/>
                  </a:lnTo>
                  <a:lnTo>
                    <a:pt x="451382" y="3963209"/>
                  </a:lnTo>
                  <a:lnTo>
                    <a:pt x="454268" y="3959753"/>
                  </a:lnTo>
                  <a:lnTo>
                    <a:pt x="474310" y="3959753"/>
                  </a:lnTo>
                  <a:lnTo>
                    <a:pt x="474310" y="3884195"/>
                  </a:lnTo>
                  <a:lnTo>
                    <a:pt x="454268" y="3884195"/>
                  </a:lnTo>
                  <a:lnTo>
                    <a:pt x="451382" y="3880740"/>
                  </a:lnTo>
                  <a:close/>
                </a:path>
                <a:path w="15786100" h="5746115">
                  <a:moveTo>
                    <a:pt x="474310" y="3864384"/>
                  </a:moveTo>
                  <a:lnTo>
                    <a:pt x="454268" y="3864384"/>
                  </a:lnTo>
                  <a:lnTo>
                    <a:pt x="454268" y="3884195"/>
                  </a:lnTo>
                  <a:lnTo>
                    <a:pt x="474310" y="3884195"/>
                  </a:lnTo>
                  <a:lnTo>
                    <a:pt x="474310" y="3864384"/>
                  </a:lnTo>
                  <a:close/>
                </a:path>
                <a:path w="15786100" h="5746115">
                  <a:moveTo>
                    <a:pt x="524715" y="3864384"/>
                  </a:moveTo>
                  <a:lnTo>
                    <a:pt x="504674" y="3864384"/>
                  </a:lnTo>
                  <a:lnTo>
                    <a:pt x="504674" y="3979564"/>
                  </a:lnTo>
                  <a:lnTo>
                    <a:pt x="524715" y="3979564"/>
                  </a:lnTo>
                  <a:lnTo>
                    <a:pt x="524715" y="3918519"/>
                  </a:lnTo>
                  <a:lnTo>
                    <a:pt x="525291" y="3909477"/>
                  </a:lnTo>
                  <a:lnTo>
                    <a:pt x="550626" y="3881201"/>
                  </a:lnTo>
                  <a:lnTo>
                    <a:pt x="549773" y="3881201"/>
                  </a:lnTo>
                  <a:lnTo>
                    <a:pt x="552558" y="3880970"/>
                  </a:lnTo>
                  <a:lnTo>
                    <a:pt x="524715" y="3880970"/>
                  </a:lnTo>
                  <a:lnTo>
                    <a:pt x="524715" y="3864384"/>
                  </a:lnTo>
                  <a:close/>
                </a:path>
                <a:path w="15786100" h="5746115">
                  <a:moveTo>
                    <a:pt x="599321" y="3880510"/>
                  </a:moveTo>
                  <a:lnTo>
                    <a:pt x="567025" y="3880510"/>
                  </a:lnTo>
                  <a:lnTo>
                    <a:pt x="574012" y="3883120"/>
                  </a:lnTo>
                  <a:lnTo>
                    <a:pt x="579080" y="3888342"/>
                  </a:lnTo>
                  <a:lnTo>
                    <a:pt x="584148" y="3893410"/>
                  </a:lnTo>
                  <a:lnTo>
                    <a:pt x="586682" y="3900628"/>
                  </a:lnTo>
                  <a:lnTo>
                    <a:pt x="586682" y="3979564"/>
                  </a:lnTo>
                  <a:lnTo>
                    <a:pt x="606723" y="3979564"/>
                  </a:lnTo>
                  <a:lnTo>
                    <a:pt x="606723" y="3908844"/>
                  </a:lnTo>
                  <a:lnTo>
                    <a:pt x="605960" y="3898478"/>
                  </a:lnTo>
                  <a:lnTo>
                    <a:pt x="603671" y="3889263"/>
                  </a:lnTo>
                  <a:lnTo>
                    <a:pt x="599856" y="3881201"/>
                  </a:lnTo>
                  <a:lnTo>
                    <a:pt x="599321" y="3880510"/>
                  </a:lnTo>
                  <a:close/>
                </a:path>
                <a:path w="15786100" h="5746115">
                  <a:moveTo>
                    <a:pt x="562033" y="3861390"/>
                  </a:moveTo>
                  <a:lnTo>
                    <a:pt x="550285" y="3862613"/>
                  </a:lnTo>
                  <a:lnTo>
                    <a:pt x="540149" y="3866285"/>
                  </a:lnTo>
                  <a:lnTo>
                    <a:pt x="531626" y="3872404"/>
                  </a:lnTo>
                  <a:lnTo>
                    <a:pt x="524715" y="3880970"/>
                  </a:lnTo>
                  <a:lnTo>
                    <a:pt x="552558" y="3880970"/>
                  </a:lnTo>
                  <a:lnTo>
                    <a:pt x="558117" y="3880510"/>
                  </a:lnTo>
                  <a:lnTo>
                    <a:pt x="599321" y="3880510"/>
                  </a:lnTo>
                  <a:lnTo>
                    <a:pt x="594514" y="3874290"/>
                  </a:lnTo>
                  <a:lnTo>
                    <a:pt x="587906" y="3868646"/>
                  </a:lnTo>
                  <a:lnTo>
                    <a:pt x="580289" y="3864615"/>
                  </a:lnTo>
                  <a:lnTo>
                    <a:pt x="571665" y="3862196"/>
                  </a:lnTo>
                  <a:lnTo>
                    <a:pt x="562033" y="3861390"/>
                  </a:lnTo>
                  <a:close/>
                </a:path>
                <a:path w="15786100" h="5746115">
                  <a:moveTo>
                    <a:pt x="686532" y="3861390"/>
                  </a:moveTo>
                  <a:lnTo>
                    <a:pt x="645298" y="3879127"/>
                  </a:lnTo>
                  <a:lnTo>
                    <a:pt x="628251" y="3921974"/>
                  </a:lnTo>
                  <a:lnTo>
                    <a:pt x="629316" y="3934169"/>
                  </a:lnTo>
                  <a:lnTo>
                    <a:pt x="632431" y="3945125"/>
                  </a:lnTo>
                  <a:lnTo>
                    <a:pt x="632513" y="3945413"/>
                  </a:lnTo>
                  <a:lnTo>
                    <a:pt x="664129" y="3978182"/>
                  </a:lnTo>
                  <a:lnTo>
                    <a:pt x="686532" y="3982559"/>
                  </a:lnTo>
                  <a:lnTo>
                    <a:pt x="699965" y="3981134"/>
                  </a:lnTo>
                  <a:lnTo>
                    <a:pt x="711699" y="3976857"/>
                  </a:lnTo>
                  <a:lnTo>
                    <a:pt x="721734" y="3969731"/>
                  </a:lnTo>
                  <a:lnTo>
                    <a:pt x="727183" y="3963209"/>
                  </a:lnTo>
                  <a:lnTo>
                    <a:pt x="689066" y="3963209"/>
                  </a:lnTo>
                  <a:lnTo>
                    <a:pt x="680773" y="3962474"/>
                  </a:lnTo>
                  <a:lnTo>
                    <a:pt x="651229" y="3938099"/>
                  </a:lnTo>
                  <a:lnTo>
                    <a:pt x="648292" y="3921974"/>
                  </a:lnTo>
                  <a:lnTo>
                    <a:pt x="649027" y="3913581"/>
                  </a:lnTo>
                  <a:lnTo>
                    <a:pt x="673171" y="3883735"/>
                  </a:lnTo>
                  <a:lnTo>
                    <a:pt x="689066" y="3880740"/>
                  </a:lnTo>
                  <a:lnTo>
                    <a:pt x="727183" y="3880740"/>
                  </a:lnTo>
                  <a:lnTo>
                    <a:pt x="721734" y="3874218"/>
                  </a:lnTo>
                  <a:lnTo>
                    <a:pt x="711699" y="3867091"/>
                  </a:lnTo>
                  <a:lnTo>
                    <a:pt x="699965" y="3862815"/>
                  </a:lnTo>
                  <a:lnTo>
                    <a:pt x="686532" y="3861390"/>
                  </a:lnTo>
                  <a:close/>
                </a:path>
                <a:path w="15786100" h="5746115">
                  <a:moveTo>
                    <a:pt x="750111" y="3959753"/>
                  </a:moveTo>
                  <a:lnTo>
                    <a:pt x="730070" y="3959753"/>
                  </a:lnTo>
                  <a:lnTo>
                    <a:pt x="730070" y="3979564"/>
                  </a:lnTo>
                  <a:lnTo>
                    <a:pt x="750111" y="3979564"/>
                  </a:lnTo>
                  <a:lnTo>
                    <a:pt x="750111" y="3959753"/>
                  </a:lnTo>
                  <a:close/>
                </a:path>
                <a:path w="15786100" h="5746115">
                  <a:moveTo>
                    <a:pt x="727183" y="3880740"/>
                  </a:moveTo>
                  <a:lnTo>
                    <a:pt x="689066" y="3880740"/>
                  </a:lnTo>
                  <a:lnTo>
                    <a:pt x="697460" y="3881489"/>
                  </a:lnTo>
                  <a:lnTo>
                    <a:pt x="705133" y="3883735"/>
                  </a:lnTo>
                  <a:lnTo>
                    <a:pt x="729336" y="3913581"/>
                  </a:lnTo>
                  <a:lnTo>
                    <a:pt x="730070" y="3921974"/>
                  </a:lnTo>
                  <a:lnTo>
                    <a:pt x="729336" y="3930382"/>
                  </a:lnTo>
                  <a:lnTo>
                    <a:pt x="705133" y="3960271"/>
                  </a:lnTo>
                  <a:lnTo>
                    <a:pt x="689066" y="3963209"/>
                  </a:lnTo>
                  <a:lnTo>
                    <a:pt x="727183" y="3963209"/>
                  </a:lnTo>
                  <a:lnTo>
                    <a:pt x="730070" y="3959753"/>
                  </a:lnTo>
                  <a:lnTo>
                    <a:pt x="750111" y="3959753"/>
                  </a:lnTo>
                  <a:lnTo>
                    <a:pt x="750111" y="3884195"/>
                  </a:lnTo>
                  <a:lnTo>
                    <a:pt x="730070" y="3884195"/>
                  </a:lnTo>
                  <a:lnTo>
                    <a:pt x="727183" y="3880740"/>
                  </a:lnTo>
                  <a:close/>
                </a:path>
                <a:path w="15786100" h="5746115">
                  <a:moveTo>
                    <a:pt x="750111" y="3818313"/>
                  </a:moveTo>
                  <a:lnTo>
                    <a:pt x="730070" y="3818313"/>
                  </a:lnTo>
                  <a:lnTo>
                    <a:pt x="730070" y="3884195"/>
                  </a:lnTo>
                  <a:lnTo>
                    <a:pt x="750111" y="3884195"/>
                  </a:lnTo>
                  <a:lnTo>
                    <a:pt x="750111" y="3818313"/>
                  </a:lnTo>
                  <a:close/>
                </a:path>
                <a:path w="15786100" h="5746115">
                  <a:moveTo>
                    <a:pt x="848201" y="3945701"/>
                  </a:moveTo>
                  <a:lnTo>
                    <a:pt x="830924" y="3955607"/>
                  </a:lnTo>
                  <a:lnTo>
                    <a:pt x="833890" y="3961409"/>
                  </a:lnTo>
                  <a:lnTo>
                    <a:pt x="837720" y="3966606"/>
                  </a:lnTo>
                  <a:lnTo>
                    <a:pt x="876766" y="3982559"/>
                  </a:lnTo>
                  <a:lnTo>
                    <a:pt x="885779" y="3981969"/>
                  </a:lnTo>
                  <a:lnTo>
                    <a:pt x="915783" y="3963669"/>
                  </a:lnTo>
                  <a:lnTo>
                    <a:pt x="869701" y="3963669"/>
                  </a:lnTo>
                  <a:lnTo>
                    <a:pt x="863852" y="3962114"/>
                  </a:lnTo>
                  <a:lnTo>
                    <a:pt x="862617" y="3961409"/>
                  </a:lnTo>
                  <a:lnTo>
                    <a:pt x="853499" y="3955607"/>
                  </a:lnTo>
                  <a:lnTo>
                    <a:pt x="850044" y="3951230"/>
                  </a:lnTo>
                  <a:lnTo>
                    <a:pt x="848201" y="3945701"/>
                  </a:lnTo>
                  <a:close/>
                </a:path>
                <a:path w="15786100" h="5746115">
                  <a:moveTo>
                    <a:pt x="875844" y="3861390"/>
                  </a:moveTo>
                  <a:lnTo>
                    <a:pt x="837950" y="3882065"/>
                  </a:lnTo>
                  <a:lnTo>
                    <a:pt x="835862" y="3888342"/>
                  </a:lnTo>
                  <a:lnTo>
                    <a:pt x="835790" y="3888558"/>
                  </a:lnTo>
                  <a:lnTo>
                    <a:pt x="835163" y="3894792"/>
                  </a:lnTo>
                  <a:lnTo>
                    <a:pt x="835125" y="3903545"/>
                  </a:lnTo>
                  <a:lnTo>
                    <a:pt x="837297" y="3909688"/>
                  </a:lnTo>
                  <a:lnTo>
                    <a:pt x="870469" y="3929269"/>
                  </a:lnTo>
                  <a:lnTo>
                    <a:pt x="883062" y="3932494"/>
                  </a:lnTo>
                  <a:lnTo>
                    <a:pt x="888437" y="3934644"/>
                  </a:lnTo>
                  <a:lnTo>
                    <a:pt x="892891" y="3937408"/>
                  </a:lnTo>
                  <a:lnTo>
                    <a:pt x="897344" y="3940019"/>
                  </a:lnTo>
                  <a:lnTo>
                    <a:pt x="899571" y="3943551"/>
                  </a:lnTo>
                  <a:lnTo>
                    <a:pt x="899571" y="3953380"/>
                  </a:lnTo>
                  <a:lnTo>
                    <a:pt x="897421" y="3957373"/>
                  </a:lnTo>
                  <a:lnTo>
                    <a:pt x="893121" y="3959984"/>
                  </a:lnTo>
                  <a:lnTo>
                    <a:pt x="888821" y="3962441"/>
                  </a:lnTo>
                  <a:lnTo>
                    <a:pt x="883369" y="3963669"/>
                  </a:lnTo>
                  <a:lnTo>
                    <a:pt x="915783" y="3963669"/>
                  </a:lnTo>
                  <a:lnTo>
                    <a:pt x="916791" y="3962114"/>
                  </a:lnTo>
                  <a:lnTo>
                    <a:pt x="919025" y="3955607"/>
                  </a:lnTo>
                  <a:lnTo>
                    <a:pt x="919080" y="3955448"/>
                  </a:lnTo>
                  <a:lnTo>
                    <a:pt x="919843" y="3948005"/>
                  </a:lnTo>
                  <a:lnTo>
                    <a:pt x="919789" y="3940019"/>
                  </a:lnTo>
                  <a:lnTo>
                    <a:pt x="917616" y="3933799"/>
                  </a:lnTo>
                  <a:lnTo>
                    <a:pt x="913162" y="3928885"/>
                  </a:lnTo>
                  <a:lnTo>
                    <a:pt x="908709" y="3923817"/>
                  </a:lnTo>
                  <a:lnTo>
                    <a:pt x="903334" y="3920285"/>
                  </a:lnTo>
                  <a:lnTo>
                    <a:pt x="897037" y="3918289"/>
                  </a:lnTo>
                  <a:lnTo>
                    <a:pt x="890741" y="3916138"/>
                  </a:lnTo>
                  <a:lnTo>
                    <a:pt x="884444" y="3914296"/>
                  </a:lnTo>
                  <a:lnTo>
                    <a:pt x="878148" y="3912760"/>
                  </a:lnTo>
                  <a:lnTo>
                    <a:pt x="871851" y="3911070"/>
                  </a:lnTo>
                  <a:lnTo>
                    <a:pt x="866476" y="3908921"/>
                  </a:lnTo>
                  <a:lnTo>
                    <a:pt x="862023" y="3906310"/>
                  </a:lnTo>
                  <a:lnTo>
                    <a:pt x="857569" y="3903545"/>
                  </a:lnTo>
                  <a:lnTo>
                    <a:pt x="855342" y="3899936"/>
                  </a:lnTo>
                  <a:lnTo>
                    <a:pt x="855342" y="3890569"/>
                  </a:lnTo>
                  <a:lnTo>
                    <a:pt x="857339" y="3886806"/>
                  </a:lnTo>
                  <a:lnTo>
                    <a:pt x="861332" y="3884195"/>
                  </a:lnTo>
                  <a:lnTo>
                    <a:pt x="865325" y="3881431"/>
                  </a:lnTo>
                  <a:lnTo>
                    <a:pt x="870162" y="3880049"/>
                  </a:lnTo>
                  <a:lnTo>
                    <a:pt x="914714" y="3880049"/>
                  </a:lnTo>
                  <a:lnTo>
                    <a:pt x="913623" y="3877822"/>
                  </a:lnTo>
                  <a:lnTo>
                    <a:pt x="882669" y="3861793"/>
                  </a:lnTo>
                  <a:lnTo>
                    <a:pt x="875844" y="3861390"/>
                  </a:lnTo>
                  <a:close/>
                </a:path>
                <a:path w="15786100" h="5746115">
                  <a:moveTo>
                    <a:pt x="914714" y="3880049"/>
                  </a:moveTo>
                  <a:lnTo>
                    <a:pt x="875844" y="3880049"/>
                  </a:lnTo>
                  <a:lnTo>
                    <a:pt x="884296" y="3880970"/>
                  </a:lnTo>
                  <a:lnTo>
                    <a:pt x="891221" y="3883735"/>
                  </a:lnTo>
                  <a:lnTo>
                    <a:pt x="896620" y="3888342"/>
                  </a:lnTo>
                  <a:lnTo>
                    <a:pt x="900493" y="3894792"/>
                  </a:lnTo>
                  <a:lnTo>
                    <a:pt x="917309" y="3885347"/>
                  </a:lnTo>
                  <a:lnTo>
                    <a:pt x="914714" y="3880049"/>
                  </a:lnTo>
                  <a:close/>
                </a:path>
                <a:path w="15786100" h="5746115">
                  <a:moveTo>
                    <a:pt x="994326" y="3861390"/>
                  </a:moveTo>
                  <a:lnTo>
                    <a:pt x="981075" y="3862513"/>
                  </a:lnTo>
                  <a:lnTo>
                    <a:pt x="981431" y="3862513"/>
                  </a:lnTo>
                  <a:lnTo>
                    <a:pt x="970081" y="3865709"/>
                  </a:lnTo>
                  <a:lnTo>
                    <a:pt x="938176" y="3898132"/>
                  </a:lnTo>
                  <a:lnTo>
                    <a:pt x="933972" y="3921974"/>
                  </a:lnTo>
                  <a:lnTo>
                    <a:pt x="935038" y="3934543"/>
                  </a:lnTo>
                  <a:lnTo>
                    <a:pt x="960291" y="3972970"/>
                  </a:lnTo>
                  <a:lnTo>
                    <a:pt x="995709" y="3982559"/>
                  </a:lnTo>
                  <a:lnTo>
                    <a:pt x="1011575" y="3980932"/>
                  </a:lnTo>
                  <a:lnTo>
                    <a:pt x="1025310" y="3976051"/>
                  </a:lnTo>
                  <a:lnTo>
                    <a:pt x="1036914" y="3967917"/>
                  </a:lnTo>
                  <a:lnTo>
                    <a:pt x="1040447" y="3963669"/>
                  </a:lnTo>
                  <a:lnTo>
                    <a:pt x="996169" y="3963669"/>
                  </a:lnTo>
                  <a:lnTo>
                    <a:pt x="988308" y="3963137"/>
                  </a:lnTo>
                  <a:lnTo>
                    <a:pt x="956475" y="3938474"/>
                  </a:lnTo>
                  <a:lnTo>
                    <a:pt x="954474" y="3931189"/>
                  </a:lnTo>
                  <a:lnTo>
                    <a:pt x="1050995" y="3931189"/>
                  </a:lnTo>
                  <a:lnTo>
                    <a:pt x="1051456" y="3928117"/>
                  </a:lnTo>
                  <a:lnTo>
                    <a:pt x="1051686" y="3925122"/>
                  </a:lnTo>
                  <a:lnTo>
                    <a:pt x="1051667" y="3921974"/>
                  </a:lnTo>
                  <a:lnTo>
                    <a:pt x="1050976" y="3913681"/>
                  </a:lnTo>
                  <a:lnTo>
                    <a:pt x="954474" y="3913681"/>
                  </a:lnTo>
                  <a:lnTo>
                    <a:pt x="956245" y="3906468"/>
                  </a:lnTo>
                  <a:lnTo>
                    <a:pt x="986609" y="3880855"/>
                  </a:lnTo>
                  <a:lnTo>
                    <a:pt x="994326" y="3880279"/>
                  </a:lnTo>
                  <a:lnTo>
                    <a:pt x="1036258" y="3880279"/>
                  </a:lnTo>
                  <a:lnTo>
                    <a:pt x="1035561" y="3879358"/>
                  </a:lnTo>
                  <a:lnTo>
                    <a:pt x="1027023" y="3871497"/>
                  </a:lnTo>
                  <a:lnTo>
                    <a:pt x="1017305" y="3865882"/>
                  </a:lnTo>
                  <a:lnTo>
                    <a:pt x="1006406" y="3862513"/>
                  </a:lnTo>
                  <a:lnTo>
                    <a:pt x="994326" y="3861390"/>
                  </a:lnTo>
                  <a:close/>
                </a:path>
                <a:path w="15786100" h="5746115">
                  <a:moveTo>
                    <a:pt x="1029341" y="3946853"/>
                  </a:moveTo>
                  <a:lnTo>
                    <a:pt x="1023381" y="3954210"/>
                  </a:lnTo>
                  <a:lnTo>
                    <a:pt x="1015865" y="3959465"/>
                  </a:lnTo>
                  <a:lnTo>
                    <a:pt x="1006795" y="3962618"/>
                  </a:lnTo>
                  <a:lnTo>
                    <a:pt x="996169" y="3963669"/>
                  </a:lnTo>
                  <a:lnTo>
                    <a:pt x="1040447" y="3963669"/>
                  </a:lnTo>
                  <a:lnTo>
                    <a:pt x="1046388" y="3956528"/>
                  </a:lnTo>
                  <a:lnTo>
                    <a:pt x="1029341" y="3946853"/>
                  </a:lnTo>
                  <a:close/>
                </a:path>
                <a:path w="15786100" h="5746115">
                  <a:moveTo>
                    <a:pt x="1036258" y="3880279"/>
                  </a:moveTo>
                  <a:lnTo>
                    <a:pt x="994326" y="3880279"/>
                  </a:lnTo>
                  <a:lnTo>
                    <a:pt x="1001564" y="3880855"/>
                  </a:lnTo>
                  <a:lnTo>
                    <a:pt x="1001190" y="3880855"/>
                  </a:lnTo>
                  <a:lnTo>
                    <a:pt x="1031414" y="3913681"/>
                  </a:lnTo>
                  <a:lnTo>
                    <a:pt x="1050976" y="3913681"/>
                  </a:lnTo>
                  <a:lnTo>
                    <a:pt x="1041984" y="3887852"/>
                  </a:lnTo>
                  <a:lnTo>
                    <a:pt x="1036258" y="3880279"/>
                  </a:lnTo>
                  <a:close/>
                </a:path>
                <a:path w="15786100" h="5746115">
                  <a:moveTo>
                    <a:pt x="1094765" y="3864384"/>
                  </a:moveTo>
                  <a:lnTo>
                    <a:pt x="1074724" y="3864384"/>
                  </a:lnTo>
                  <a:lnTo>
                    <a:pt x="1074724" y="3979564"/>
                  </a:lnTo>
                  <a:lnTo>
                    <a:pt x="1094765" y="3979564"/>
                  </a:lnTo>
                  <a:lnTo>
                    <a:pt x="1094765" y="3918519"/>
                  </a:lnTo>
                  <a:lnTo>
                    <a:pt x="1095427" y="3909722"/>
                  </a:lnTo>
                  <a:lnTo>
                    <a:pt x="1122490" y="3883735"/>
                  </a:lnTo>
                  <a:lnTo>
                    <a:pt x="1094765" y="3883735"/>
                  </a:lnTo>
                  <a:lnTo>
                    <a:pt x="1094765" y="3864384"/>
                  </a:lnTo>
                  <a:close/>
                </a:path>
                <a:path w="15786100" h="5746115">
                  <a:moveTo>
                    <a:pt x="1130701" y="3862311"/>
                  </a:moveTo>
                  <a:lnTo>
                    <a:pt x="1118694" y="3863650"/>
                  </a:lnTo>
                  <a:lnTo>
                    <a:pt x="1108702" y="3867667"/>
                  </a:lnTo>
                  <a:lnTo>
                    <a:pt x="1100725" y="3874362"/>
                  </a:lnTo>
                  <a:lnTo>
                    <a:pt x="1094765" y="3883735"/>
                  </a:lnTo>
                  <a:lnTo>
                    <a:pt x="1122490" y="3883735"/>
                  </a:lnTo>
                  <a:lnTo>
                    <a:pt x="1123589" y="3883504"/>
                  </a:lnTo>
                  <a:lnTo>
                    <a:pt x="1130701" y="3883274"/>
                  </a:lnTo>
                  <a:lnTo>
                    <a:pt x="1130701" y="3862311"/>
                  </a:lnTo>
                  <a:close/>
                </a:path>
                <a:path w="15786100" h="5746115">
                  <a:moveTo>
                    <a:pt x="1158603" y="3864384"/>
                  </a:moveTo>
                  <a:lnTo>
                    <a:pt x="1136950" y="3864384"/>
                  </a:lnTo>
                  <a:lnTo>
                    <a:pt x="1183021" y="3979564"/>
                  </a:lnTo>
                  <a:lnTo>
                    <a:pt x="1206518" y="3979564"/>
                  </a:lnTo>
                  <a:lnTo>
                    <a:pt x="1215087" y="3958141"/>
                  </a:lnTo>
                  <a:lnTo>
                    <a:pt x="1194770" y="3958141"/>
                  </a:lnTo>
                  <a:lnTo>
                    <a:pt x="1158603" y="3864384"/>
                  </a:lnTo>
                  <a:close/>
                </a:path>
                <a:path w="15786100" h="5746115">
                  <a:moveTo>
                    <a:pt x="1252590" y="3864384"/>
                  </a:moveTo>
                  <a:lnTo>
                    <a:pt x="1230936" y="3864384"/>
                  </a:lnTo>
                  <a:lnTo>
                    <a:pt x="1194770" y="3958141"/>
                  </a:lnTo>
                  <a:lnTo>
                    <a:pt x="1215087" y="3958141"/>
                  </a:lnTo>
                  <a:lnTo>
                    <a:pt x="1252590" y="3864384"/>
                  </a:lnTo>
                  <a:close/>
                </a:path>
                <a:path w="15786100" h="5746115">
                  <a:moveTo>
                    <a:pt x="1283361" y="3816470"/>
                  </a:moveTo>
                  <a:lnTo>
                    <a:pt x="1275836" y="3816470"/>
                  </a:lnTo>
                  <a:lnTo>
                    <a:pt x="1272611" y="3817852"/>
                  </a:lnTo>
                  <a:lnTo>
                    <a:pt x="1270000" y="3820616"/>
                  </a:lnTo>
                  <a:lnTo>
                    <a:pt x="1267389" y="3823227"/>
                  </a:lnTo>
                  <a:lnTo>
                    <a:pt x="1266084" y="3826375"/>
                  </a:lnTo>
                  <a:lnTo>
                    <a:pt x="1266084" y="3833747"/>
                  </a:lnTo>
                  <a:lnTo>
                    <a:pt x="1267389" y="3836895"/>
                  </a:lnTo>
                  <a:lnTo>
                    <a:pt x="1272611" y="3842116"/>
                  </a:lnTo>
                  <a:lnTo>
                    <a:pt x="1275836" y="3843422"/>
                  </a:lnTo>
                  <a:lnTo>
                    <a:pt x="1283361" y="3843422"/>
                  </a:lnTo>
                  <a:lnTo>
                    <a:pt x="1286509" y="3842116"/>
                  </a:lnTo>
                  <a:lnTo>
                    <a:pt x="1291731" y="3836895"/>
                  </a:lnTo>
                  <a:lnTo>
                    <a:pt x="1293036" y="3833747"/>
                  </a:lnTo>
                  <a:lnTo>
                    <a:pt x="1293036" y="3826375"/>
                  </a:lnTo>
                  <a:lnTo>
                    <a:pt x="1291731" y="3823227"/>
                  </a:lnTo>
                  <a:lnTo>
                    <a:pt x="1289120" y="3820616"/>
                  </a:lnTo>
                  <a:lnTo>
                    <a:pt x="1286509" y="3817852"/>
                  </a:lnTo>
                  <a:lnTo>
                    <a:pt x="1283361" y="3816470"/>
                  </a:lnTo>
                  <a:close/>
                </a:path>
                <a:path w="15786100" h="5746115">
                  <a:moveTo>
                    <a:pt x="1289581" y="3864384"/>
                  </a:moveTo>
                  <a:lnTo>
                    <a:pt x="1269539" y="3864384"/>
                  </a:lnTo>
                  <a:lnTo>
                    <a:pt x="1269539" y="3979564"/>
                  </a:lnTo>
                  <a:lnTo>
                    <a:pt x="1289581" y="3979564"/>
                  </a:lnTo>
                  <a:lnTo>
                    <a:pt x="1289581" y="3864384"/>
                  </a:lnTo>
                  <a:close/>
                </a:path>
                <a:path w="15786100" h="5746115">
                  <a:moveTo>
                    <a:pt x="1374290" y="3861390"/>
                  </a:moveTo>
                  <a:lnTo>
                    <a:pt x="1330982" y="3878897"/>
                  </a:lnTo>
                  <a:lnTo>
                    <a:pt x="1313705" y="3921974"/>
                  </a:lnTo>
                  <a:lnTo>
                    <a:pt x="1314785" y="3934356"/>
                  </a:lnTo>
                  <a:lnTo>
                    <a:pt x="1340168" y="3972840"/>
                  </a:lnTo>
                  <a:lnTo>
                    <a:pt x="1374290" y="3982559"/>
                  </a:lnTo>
                  <a:lnTo>
                    <a:pt x="1382511" y="3982055"/>
                  </a:lnTo>
                  <a:lnTo>
                    <a:pt x="1417137" y="3964879"/>
                  </a:lnTo>
                  <a:lnTo>
                    <a:pt x="1418934" y="3962748"/>
                  </a:lnTo>
                  <a:lnTo>
                    <a:pt x="1374290" y="3962748"/>
                  </a:lnTo>
                  <a:lnTo>
                    <a:pt x="1365997" y="3962014"/>
                  </a:lnTo>
                  <a:lnTo>
                    <a:pt x="1334467" y="3930267"/>
                  </a:lnTo>
                  <a:lnTo>
                    <a:pt x="1333747" y="3921974"/>
                  </a:lnTo>
                  <a:lnTo>
                    <a:pt x="1334467" y="3913581"/>
                  </a:lnTo>
                  <a:lnTo>
                    <a:pt x="1358395" y="3883907"/>
                  </a:lnTo>
                  <a:lnTo>
                    <a:pt x="1374290" y="3880970"/>
                  </a:lnTo>
                  <a:lnTo>
                    <a:pt x="1418211" y="3880970"/>
                  </a:lnTo>
                  <a:lnTo>
                    <a:pt x="1416791" y="3879185"/>
                  </a:lnTo>
                  <a:lnTo>
                    <a:pt x="1382597" y="3861908"/>
                  </a:lnTo>
                  <a:lnTo>
                    <a:pt x="1374290" y="3861390"/>
                  </a:lnTo>
                  <a:close/>
                </a:path>
                <a:path w="15786100" h="5746115">
                  <a:moveTo>
                    <a:pt x="1409074" y="3942707"/>
                  </a:moveTo>
                  <a:lnTo>
                    <a:pt x="1381969" y="3962748"/>
                  </a:lnTo>
                  <a:lnTo>
                    <a:pt x="1418934" y="3962748"/>
                  </a:lnTo>
                  <a:lnTo>
                    <a:pt x="1422032" y="3959077"/>
                  </a:lnTo>
                  <a:lnTo>
                    <a:pt x="1426121" y="3952612"/>
                  </a:lnTo>
                  <a:lnTo>
                    <a:pt x="1409074" y="3942707"/>
                  </a:lnTo>
                  <a:close/>
                </a:path>
                <a:path w="15786100" h="5746115">
                  <a:moveTo>
                    <a:pt x="1418211" y="3880970"/>
                  </a:moveTo>
                  <a:lnTo>
                    <a:pt x="1381969" y="3880970"/>
                  </a:lnTo>
                  <a:lnTo>
                    <a:pt x="1388803" y="3882813"/>
                  </a:lnTo>
                  <a:lnTo>
                    <a:pt x="1394792" y="3886499"/>
                  </a:lnTo>
                  <a:lnTo>
                    <a:pt x="1400935" y="3890185"/>
                  </a:lnTo>
                  <a:lnTo>
                    <a:pt x="1405465" y="3895099"/>
                  </a:lnTo>
                  <a:lnTo>
                    <a:pt x="1408383" y="3901242"/>
                  </a:lnTo>
                  <a:lnTo>
                    <a:pt x="1425199" y="3891567"/>
                  </a:lnTo>
                  <a:lnTo>
                    <a:pt x="1421427" y="3885016"/>
                  </a:lnTo>
                  <a:lnTo>
                    <a:pt x="1418211" y="3880970"/>
                  </a:lnTo>
                  <a:close/>
                </a:path>
                <a:path w="15786100" h="5746115">
                  <a:moveTo>
                    <a:pt x="1498238" y="3861390"/>
                  </a:moveTo>
                  <a:lnTo>
                    <a:pt x="1484987" y="3862513"/>
                  </a:lnTo>
                  <a:lnTo>
                    <a:pt x="1485343" y="3862513"/>
                  </a:lnTo>
                  <a:lnTo>
                    <a:pt x="1473992" y="3865709"/>
                  </a:lnTo>
                  <a:lnTo>
                    <a:pt x="1442088" y="3898132"/>
                  </a:lnTo>
                  <a:lnTo>
                    <a:pt x="1437884" y="3921974"/>
                  </a:lnTo>
                  <a:lnTo>
                    <a:pt x="1438949" y="3934543"/>
                  </a:lnTo>
                  <a:lnTo>
                    <a:pt x="1464202" y="3972970"/>
                  </a:lnTo>
                  <a:lnTo>
                    <a:pt x="1499620" y="3982559"/>
                  </a:lnTo>
                  <a:lnTo>
                    <a:pt x="1515486" y="3980932"/>
                  </a:lnTo>
                  <a:lnTo>
                    <a:pt x="1529221" y="3976051"/>
                  </a:lnTo>
                  <a:lnTo>
                    <a:pt x="1540826" y="3967917"/>
                  </a:lnTo>
                  <a:lnTo>
                    <a:pt x="1544359" y="3963669"/>
                  </a:lnTo>
                  <a:lnTo>
                    <a:pt x="1500081" y="3963669"/>
                  </a:lnTo>
                  <a:lnTo>
                    <a:pt x="1492220" y="3963137"/>
                  </a:lnTo>
                  <a:lnTo>
                    <a:pt x="1460387" y="3938474"/>
                  </a:lnTo>
                  <a:lnTo>
                    <a:pt x="1458386" y="3931189"/>
                  </a:lnTo>
                  <a:lnTo>
                    <a:pt x="1554906" y="3931189"/>
                  </a:lnTo>
                  <a:lnTo>
                    <a:pt x="1555367" y="3928117"/>
                  </a:lnTo>
                  <a:lnTo>
                    <a:pt x="1555597" y="3925122"/>
                  </a:lnTo>
                  <a:lnTo>
                    <a:pt x="1555578" y="3921974"/>
                  </a:lnTo>
                  <a:lnTo>
                    <a:pt x="1554887" y="3913681"/>
                  </a:lnTo>
                  <a:lnTo>
                    <a:pt x="1458386" y="3913681"/>
                  </a:lnTo>
                  <a:lnTo>
                    <a:pt x="1460157" y="3906468"/>
                  </a:lnTo>
                  <a:lnTo>
                    <a:pt x="1490521" y="3880855"/>
                  </a:lnTo>
                  <a:lnTo>
                    <a:pt x="1498238" y="3880279"/>
                  </a:lnTo>
                  <a:lnTo>
                    <a:pt x="1540169" y="3880279"/>
                  </a:lnTo>
                  <a:lnTo>
                    <a:pt x="1539472" y="3879358"/>
                  </a:lnTo>
                  <a:lnTo>
                    <a:pt x="1530934" y="3871497"/>
                  </a:lnTo>
                  <a:lnTo>
                    <a:pt x="1521216" y="3865882"/>
                  </a:lnTo>
                  <a:lnTo>
                    <a:pt x="1510317" y="3862513"/>
                  </a:lnTo>
                  <a:lnTo>
                    <a:pt x="1498238" y="3861390"/>
                  </a:lnTo>
                  <a:close/>
                </a:path>
                <a:path w="15786100" h="5746115">
                  <a:moveTo>
                    <a:pt x="1533252" y="3946853"/>
                  </a:moveTo>
                  <a:lnTo>
                    <a:pt x="1527292" y="3954210"/>
                  </a:lnTo>
                  <a:lnTo>
                    <a:pt x="1519776" y="3959465"/>
                  </a:lnTo>
                  <a:lnTo>
                    <a:pt x="1510706" y="3962618"/>
                  </a:lnTo>
                  <a:lnTo>
                    <a:pt x="1500081" y="3963669"/>
                  </a:lnTo>
                  <a:lnTo>
                    <a:pt x="1544359" y="3963669"/>
                  </a:lnTo>
                  <a:lnTo>
                    <a:pt x="1550299" y="3956528"/>
                  </a:lnTo>
                  <a:lnTo>
                    <a:pt x="1533252" y="3946853"/>
                  </a:lnTo>
                  <a:close/>
                </a:path>
                <a:path w="15786100" h="5746115">
                  <a:moveTo>
                    <a:pt x="1540169" y="3880279"/>
                  </a:moveTo>
                  <a:lnTo>
                    <a:pt x="1498238" y="3880279"/>
                  </a:lnTo>
                  <a:lnTo>
                    <a:pt x="1505475" y="3880855"/>
                  </a:lnTo>
                  <a:lnTo>
                    <a:pt x="1505102" y="3880855"/>
                  </a:lnTo>
                  <a:lnTo>
                    <a:pt x="1535326" y="3913681"/>
                  </a:lnTo>
                  <a:lnTo>
                    <a:pt x="1554887" y="3913681"/>
                  </a:lnTo>
                  <a:lnTo>
                    <a:pt x="1545896" y="3887852"/>
                  </a:lnTo>
                  <a:lnTo>
                    <a:pt x="1540169" y="3880279"/>
                  </a:lnTo>
                  <a:close/>
                </a:path>
                <a:path w="15786100" h="5746115">
                  <a:moveTo>
                    <a:pt x="1584272" y="3945701"/>
                  </a:moveTo>
                  <a:lnTo>
                    <a:pt x="1566995" y="3955607"/>
                  </a:lnTo>
                  <a:lnTo>
                    <a:pt x="1569961" y="3961409"/>
                  </a:lnTo>
                  <a:lnTo>
                    <a:pt x="1573790" y="3966606"/>
                  </a:lnTo>
                  <a:lnTo>
                    <a:pt x="1612836" y="3982559"/>
                  </a:lnTo>
                  <a:lnTo>
                    <a:pt x="1621849" y="3981969"/>
                  </a:lnTo>
                  <a:lnTo>
                    <a:pt x="1651854" y="3963669"/>
                  </a:lnTo>
                  <a:lnTo>
                    <a:pt x="1605772" y="3963669"/>
                  </a:lnTo>
                  <a:lnTo>
                    <a:pt x="1599922" y="3962114"/>
                  </a:lnTo>
                  <a:lnTo>
                    <a:pt x="1598687" y="3961409"/>
                  </a:lnTo>
                  <a:lnTo>
                    <a:pt x="1589570" y="3955607"/>
                  </a:lnTo>
                  <a:lnTo>
                    <a:pt x="1586115" y="3951230"/>
                  </a:lnTo>
                  <a:lnTo>
                    <a:pt x="1584272" y="3945701"/>
                  </a:lnTo>
                  <a:close/>
                </a:path>
                <a:path w="15786100" h="5746115">
                  <a:moveTo>
                    <a:pt x="1611915" y="3861390"/>
                  </a:moveTo>
                  <a:lnTo>
                    <a:pt x="1574021" y="3882065"/>
                  </a:lnTo>
                  <a:lnTo>
                    <a:pt x="1571195" y="3903545"/>
                  </a:lnTo>
                  <a:lnTo>
                    <a:pt x="1573368" y="3909688"/>
                  </a:lnTo>
                  <a:lnTo>
                    <a:pt x="1606540" y="3929269"/>
                  </a:lnTo>
                  <a:lnTo>
                    <a:pt x="1619133" y="3932494"/>
                  </a:lnTo>
                  <a:lnTo>
                    <a:pt x="1624508" y="3934644"/>
                  </a:lnTo>
                  <a:lnTo>
                    <a:pt x="1628961" y="3937408"/>
                  </a:lnTo>
                  <a:lnTo>
                    <a:pt x="1633415" y="3940019"/>
                  </a:lnTo>
                  <a:lnTo>
                    <a:pt x="1635642" y="3943551"/>
                  </a:lnTo>
                  <a:lnTo>
                    <a:pt x="1635642" y="3953380"/>
                  </a:lnTo>
                  <a:lnTo>
                    <a:pt x="1633492" y="3957373"/>
                  </a:lnTo>
                  <a:lnTo>
                    <a:pt x="1629192" y="3959984"/>
                  </a:lnTo>
                  <a:lnTo>
                    <a:pt x="1624892" y="3962441"/>
                  </a:lnTo>
                  <a:lnTo>
                    <a:pt x="1619440" y="3963669"/>
                  </a:lnTo>
                  <a:lnTo>
                    <a:pt x="1651854" y="3963669"/>
                  </a:lnTo>
                  <a:lnTo>
                    <a:pt x="1652861" y="3962114"/>
                  </a:lnTo>
                  <a:lnTo>
                    <a:pt x="1655096" y="3955607"/>
                  </a:lnTo>
                  <a:lnTo>
                    <a:pt x="1655150" y="3955448"/>
                  </a:lnTo>
                  <a:lnTo>
                    <a:pt x="1655913" y="3948005"/>
                  </a:lnTo>
                  <a:lnTo>
                    <a:pt x="1655860" y="3940019"/>
                  </a:lnTo>
                  <a:lnTo>
                    <a:pt x="1653687" y="3933799"/>
                  </a:lnTo>
                  <a:lnTo>
                    <a:pt x="1649233" y="3928885"/>
                  </a:lnTo>
                  <a:lnTo>
                    <a:pt x="1644779" y="3923817"/>
                  </a:lnTo>
                  <a:lnTo>
                    <a:pt x="1639404" y="3920285"/>
                  </a:lnTo>
                  <a:lnTo>
                    <a:pt x="1633108" y="3918289"/>
                  </a:lnTo>
                  <a:lnTo>
                    <a:pt x="1626811" y="3916138"/>
                  </a:lnTo>
                  <a:lnTo>
                    <a:pt x="1620515" y="3914296"/>
                  </a:lnTo>
                  <a:lnTo>
                    <a:pt x="1614218" y="3912760"/>
                  </a:lnTo>
                  <a:lnTo>
                    <a:pt x="1607922" y="3911070"/>
                  </a:lnTo>
                  <a:lnTo>
                    <a:pt x="1602547" y="3908921"/>
                  </a:lnTo>
                  <a:lnTo>
                    <a:pt x="1598093" y="3906310"/>
                  </a:lnTo>
                  <a:lnTo>
                    <a:pt x="1593640" y="3903545"/>
                  </a:lnTo>
                  <a:lnTo>
                    <a:pt x="1591413" y="3899936"/>
                  </a:lnTo>
                  <a:lnTo>
                    <a:pt x="1591413" y="3890569"/>
                  </a:lnTo>
                  <a:lnTo>
                    <a:pt x="1593409" y="3886806"/>
                  </a:lnTo>
                  <a:lnTo>
                    <a:pt x="1597402" y="3884195"/>
                  </a:lnTo>
                  <a:lnTo>
                    <a:pt x="1601395" y="3881431"/>
                  </a:lnTo>
                  <a:lnTo>
                    <a:pt x="1606233" y="3880049"/>
                  </a:lnTo>
                  <a:lnTo>
                    <a:pt x="1650784" y="3880049"/>
                  </a:lnTo>
                  <a:lnTo>
                    <a:pt x="1649694" y="3877822"/>
                  </a:lnTo>
                  <a:lnTo>
                    <a:pt x="1618739" y="3861793"/>
                  </a:lnTo>
                  <a:lnTo>
                    <a:pt x="1611915" y="3861390"/>
                  </a:lnTo>
                  <a:close/>
                </a:path>
                <a:path w="15786100" h="5746115">
                  <a:moveTo>
                    <a:pt x="1650784" y="3880049"/>
                  </a:moveTo>
                  <a:lnTo>
                    <a:pt x="1611915" y="3880049"/>
                  </a:lnTo>
                  <a:lnTo>
                    <a:pt x="1620366" y="3880970"/>
                  </a:lnTo>
                  <a:lnTo>
                    <a:pt x="1627291" y="3883735"/>
                  </a:lnTo>
                  <a:lnTo>
                    <a:pt x="1632690" y="3888342"/>
                  </a:lnTo>
                  <a:lnTo>
                    <a:pt x="1636563" y="3894792"/>
                  </a:lnTo>
                  <a:lnTo>
                    <a:pt x="1653380" y="3885347"/>
                  </a:lnTo>
                  <a:lnTo>
                    <a:pt x="1650784" y="3880049"/>
                  </a:lnTo>
                  <a:close/>
                </a:path>
                <a:path w="15786100" h="5746115">
                  <a:moveTo>
                    <a:pt x="1694137" y="3952151"/>
                  </a:moveTo>
                  <a:lnTo>
                    <a:pt x="1685691" y="3952151"/>
                  </a:lnTo>
                  <a:lnTo>
                    <a:pt x="1682159" y="3953610"/>
                  </a:lnTo>
                  <a:lnTo>
                    <a:pt x="1676323" y="3959446"/>
                  </a:lnTo>
                  <a:lnTo>
                    <a:pt x="1674864" y="3962978"/>
                  </a:lnTo>
                  <a:lnTo>
                    <a:pt x="1674864" y="3971271"/>
                  </a:lnTo>
                  <a:lnTo>
                    <a:pt x="1676323" y="3974804"/>
                  </a:lnTo>
                  <a:lnTo>
                    <a:pt x="1682159" y="3980639"/>
                  </a:lnTo>
                  <a:lnTo>
                    <a:pt x="1685691" y="3982098"/>
                  </a:lnTo>
                  <a:lnTo>
                    <a:pt x="1694137" y="3982098"/>
                  </a:lnTo>
                  <a:lnTo>
                    <a:pt x="1697670" y="3980639"/>
                  </a:lnTo>
                  <a:lnTo>
                    <a:pt x="1700434" y="3977721"/>
                  </a:lnTo>
                  <a:lnTo>
                    <a:pt x="1703352" y="3974804"/>
                  </a:lnTo>
                  <a:lnTo>
                    <a:pt x="1704811" y="3971271"/>
                  </a:lnTo>
                  <a:lnTo>
                    <a:pt x="1704811" y="3962978"/>
                  </a:lnTo>
                  <a:lnTo>
                    <a:pt x="1703352" y="3959446"/>
                  </a:lnTo>
                  <a:lnTo>
                    <a:pt x="1700434" y="3956528"/>
                  </a:lnTo>
                  <a:lnTo>
                    <a:pt x="1697670" y="3953610"/>
                  </a:lnTo>
                  <a:lnTo>
                    <a:pt x="1694137" y="3952151"/>
                  </a:lnTo>
                  <a:close/>
                </a:path>
                <a:path w="15786100" h="5746115">
                  <a:moveTo>
                    <a:pt x="188911" y="4485245"/>
                  </a:moveTo>
                  <a:lnTo>
                    <a:pt x="144035" y="4485245"/>
                  </a:lnTo>
                  <a:lnTo>
                    <a:pt x="151334" y="4485778"/>
                  </a:lnTo>
                  <a:lnTo>
                    <a:pt x="157799" y="4487376"/>
                  </a:lnTo>
                  <a:lnTo>
                    <a:pt x="163428" y="4490040"/>
                  </a:lnTo>
                  <a:lnTo>
                    <a:pt x="168223" y="4493768"/>
                  </a:lnTo>
                  <a:lnTo>
                    <a:pt x="174087" y="4499369"/>
                  </a:lnTo>
                  <a:lnTo>
                    <a:pt x="176976" y="4506745"/>
                  </a:lnTo>
                  <a:lnTo>
                    <a:pt x="176962" y="4523370"/>
                  </a:lnTo>
                  <a:lnTo>
                    <a:pt x="146799" y="4559882"/>
                  </a:lnTo>
                  <a:lnTo>
                    <a:pt x="88288" y="4611252"/>
                  </a:lnTo>
                  <a:lnTo>
                    <a:pt x="88288" y="4628759"/>
                  </a:lnTo>
                  <a:lnTo>
                    <a:pt x="201625" y="4628759"/>
                  </a:lnTo>
                  <a:lnTo>
                    <a:pt x="201625" y="4608027"/>
                  </a:lnTo>
                  <a:lnTo>
                    <a:pt x="120308" y="4608027"/>
                  </a:lnTo>
                  <a:lnTo>
                    <a:pt x="161312" y="4573934"/>
                  </a:lnTo>
                  <a:lnTo>
                    <a:pt x="188725" y="4545139"/>
                  </a:lnTo>
                  <a:lnTo>
                    <a:pt x="198400" y="4515653"/>
                  </a:lnTo>
                  <a:lnTo>
                    <a:pt x="197435" y="4504696"/>
                  </a:lnTo>
                  <a:lnTo>
                    <a:pt x="194541" y="4494863"/>
                  </a:lnTo>
                  <a:lnTo>
                    <a:pt x="189718" y="4486152"/>
                  </a:lnTo>
                  <a:lnTo>
                    <a:pt x="188911" y="4485245"/>
                  </a:lnTo>
                  <a:close/>
                </a:path>
                <a:path w="15786100" h="5746115">
                  <a:moveTo>
                    <a:pt x="144265" y="4464513"/>
                  </a:moveTo>
                  <a:lnTo>
                    <a:pt x="105176" y="4478824"/>
                  </a:lnTo>
                  <a:lnTo>
                    <a:pt x="89670" y="4499988"/>
                  </a:lnTo>
                  <a:lnTo>
                    <a:pt x="107638" y="4510354"/>
                  </a:lnTo>
                  <a:lnTo>
                    <a:pt x="114146" y="4499369"/>
                  </a:lnTo>
                  <a:lnTo>
                    <a:pt x="122381" y="4491522"/>
                  </a:lnTo>
                  <a:lnTo>
                    <a:pt x="132344" y="4486814"/>
                  </a:lnTo>
                  <a:lnTo>
                    <a:pt x="144035" y="4485245"/>
                  </a:lnTo>
                  <a:lnTo>
                    <a:pt x="188911" y="4485245"/>
                  </a:lnTo>
                  <a:lnTo>
                    <a:pt x="182966" y="4478565"/>
                  </a:lnTo>
                  <a:lnTo>
                    <a:pt x="174846" y="4472417"/>
                  </a:lnTo>
                  <a:lnTo>
                    <a:pt x="165689" y="4468026"/>
                  </a:lnTo>
                  <a:lnTo>
                    <a:pt x="155495" y="4465391"/>
                  </a:lnTo>
                  <a:lnTo>
                    <a:pt x="144265" y="4464513"/>
                  </a:lnTo>
                  <a:close/>
                </a:path>
                <a:path w="15786100" h="5746115">
                  <a:moveTo>
                    <a:pt x="243069" y="4601346"/>
                  </a:moveTo>
                  <a:lnTo>
                    <a:pt x="234622" y="4601346"/>
                  </a:lnTo>
                  <a:lnTo>
                    <a:pt x="231090" y="4602805"/>
                  </a:lnTo>
                  <a:lnTo>
                    <a:pt x="225254" y="4608641"/>
                  </a:lnTo>
                  <a:lnTo>
                    <a:pt x="223795" y="4612173"/>
                  </a:lnTo>
                  <a:lnTo>
                    <a:pt x="223795" y="4620466"/>
                  </a:lnTo>
                  <a:lnTo>
                    <a:pt x="225254" y="4623998"/>
                  </a:lnTo>
                  <a:lnTo>
                    <a:pt x="231090" y="4629834"/>
                  </a:lnTo>
                  <a:lnTo>
                    <a:pt x="234622" y="4631293"/>
                  </a:lnTo>
                  <a:lnTo>
                    <a:pt x="243069" y="4631293"/>
                  </a:lnTo>
                  <a:lnTo>
                    <a:pt x="246601" y="4629834"/>
                  </a:lnTo>
                  <a:lnTo>
                    <a:pt x="249365" y="4626916"/>
                  </a:lnTo>
                  <a:lnTo>
                    <a:pt x="252283" y="4623998"/>
                  </a:lnTo>
                  <a:lnTo>
                    <a:pt x="253742" y="4620466"/>
                  </a:lnTo>
                  <a:lnTo>
                    <a:pt x="253742" y="4612173"/>
                  </a:lnTo>
                  <a:lnTo>
                    <a:pt x="252283" y="4608641"/>
                  </a:lnTo>
                  <a:lnTo>
                    <a:pt x="249365" y="4605723"/>
                  </a:lnTo>
                  <a:lnTo>
                    <a:pt x="246601" y="4602805"/>
                  </a:lnTo>
                  <a:lnTo>
                    <a:pt x="243069" y="4601346"/>
                  </a:lnTo>
                  <a:close/>
                </a:path>
                <a:path w="15786100" h="5746115">
                  <a:moveTo>
                    <a:pt x="453808" y="4467507"/>
                  </a:moveTo>
                  <a:lnTo>
                    <a:pt x="360973" y="4467507"/>
                  </a:lnTo>
                  <a:lnTo>
                    <a:pt x="360973" y="4628759"/>
                  </a:lnTo>
                  <a:lnTo>
                    <a:pt x="382396" y="4628759"/>
                  </a:lnTo>
                  <a:lnTo>
                    <a:pt x="382396" y="4560342"/>
                  </a:lnTo>
                  <a:lnTo>
                    <a:pt x="450813" y="4560342"/>
                  </a:lnTo>
                  <a:lnTo>
                    <a:pt x="450813" y="4540071"/>
                  </a:lnTo>
                  <a:lnTo>
                    <a:pt x="382396" y="4540071"/>
                  </a:lnTo>
                  <a:lnTo>
                    <a:pt x="382396" y="4487779"/>
                  </a:lnTo>
                  <a:lnTo>
                    <a:pt x="453808" y="4487779"/>
                  </a:lnTo>
                  <a:lnTo>
                    <a:pt x="453808" y="4467507"/>
                  </a:lnTo>
                  <a:close/>
                </a:path>
                <a:path w="15786100" h="5746115">
                  <a:moveTo>
                    <a:pt x="497720" y="4513579"/>
                  </a:moveTo>
                  <a:lnTo>
                    <a:pt x="477679" y="4513579"/>
                  </a:lnTo>
                  <a:lnTo>
                    <a:pt x="477679" y="4628759"/>
                  </a:lnTo>
                  <a:lnTo>
                    <a:pt x="497720" y="4628759"/>
                  </a:lnTo>
                  <a:lnTo>
                    <a:pt x="497720" y="4567714"/>
                  </a:lnTo>
                  <a:lnTo>
                    <a:pt x="498382" y="4558917"/>
                  </a:lnTo>
                  <a:lnTo>
                    <a:pt x="525445" y="4532929"/>
                  </a:lnTo>
                  <a:lnTo>
                    <a:pt x="497720" y="4532929"/>
                  </a:lnTo>
                  <a:lnTo>
                    <a:pt x="497720" y="4513579"/>
                  </a:lnTo>
                  <a:close/>
                </a:path>
                <a:path w="15786100" h="5746115">
                  <a:moveTo>
                    <a:pt x="533656" y="4511506"/>
                  </a:moveTo>
                  <a:lnTo>
                    <a:pt x="521649" y="4512845"/>
                  </a:lnTo>
                  <a:lnTo>
                    <a:pt x="511657" y="4516862"/>
                  </a:lnTo>
                  <a:lnTo>
                    <a:pt x="503681" y="4523557"/>
                  </a:lnTo>
                  <a:lnTo>
                    <a:pt x="497720" y="4532929"/>
                  </a:lnTo>
                  <a:lnTo>
                    <a:pt x="525445" y="4532929"/>
                  </a:lnTo>
                  <a:lnTo>
                    <a:pt x="526544" y="4532699"/>
                  </a:lnTo>
                  <a:lnTo>
                    <a:pt x="533656" y="4532469"/>
                  </a:lnTo>
                  <a:lnTo>
                    <a:pt x="533656" y="4511506"/>
                  </a:lnTo>
                  <a:close/>
                </a:path>
                <a:path w="15786100" h="5746115">
                  <a:moveTo>
                    <a:pt x="601101" y="4510585"/>
                  </a:moveTo>
                  <a:lnTo>
                    <a:pt x="558024" y="4528092"/>
                  </a:lnTo>
                  <a:lnTo>
                    <a:pt x="540516" y="4571169"/>
                  </a:lnTo>
                  <a:lnTo>
                    <a:pt x="541611" y="4583450"/>
                  </a:lnTo>
                  <a:lnTo>
                    <a:pt x="567368" y="4621906"/>
                  </a:lnTo>
                  <a:lnTo>
                    <a:pt x="601101" y="4631754"/>
                  </a:lnTo>
                  <a:lnTo>
                    <a:pt x="613296" y="4630660"/>
                  </a:lnTo>
                  <a:lnTo>
                    <a:pt x="624540" y="4627377"/>
                  </a:lnTo>
                  <a:lnTo>
                    <a:pt x="634834" y="4621906"/>
                  </a:lnTo>
                  <a:lnTo>
                    <a:pt x="644178" y="4614247"/>
                  </a:lnTo>
                  <a:lnTo>
                    <a:pt x="645916" y="4612173"/>
                  </a:lnTo>
                  <a:lnTo>
                    <a:pt x="601101" y="4612173"/>
                  </a:lnTo>
                  <a:lnTo>
                    <a:pt x="592909" y="4611439"/>
                  </a:lnTo>
                  <a:lnTo>
                    <a:pt x="561292" y="4579563"/>
                  </a:lnTo>
                  <a:lnTo>
                    <a:pt x="560558" y="4571169"/>
                  </a:lnTo>
                  <a:lnTo>
                    <a:pt x="561292" y="4562776"/>
                  </a:lnTo>
                  <a:lnTo>
                    <a:pt x="585379" y="4533102"/>
                  </a:lnTo>
                  <a:lnTo>
                    <a:pt x="601101" y="4530165"/>
                  </a:lnTo>
                  <a:lnTo>
                    <a:pt x="645916" y="4530165"/>
                  </a:lnTo>
                  <a:lnTo>
                    <a:pt x="644178" y="4528092"/>
                  </a:lnTo>
                  <a:lnTo>
                    <a:pt x="634834" y="4520432"/>
                  </a:lnTo>
                  <a:lnTo>
                    <a:pt x="624540" y="4514961"/>
                  </a:lnTo>
                  <a:lnTo>
                    <a:pt x="613296" y="4511679"/>
                  </a:lnTo>
                  <a:lnTo>
                    <a:pt x="601101" y="4510585"/>
                  </a:lnTo>
                  <a:close/>
                </a:path>
                <a:path w="15786100" h="5746115">
                  <a:moveTo>
                    <a:pt x="645916" y="4530165"/>
                  </a:moveTo>
                  <a:lnTo>
                    <a:pt x="601101" y="4530165"/>
                  </a:lnTo>
                  <a:lnTo>
                    <a:pt x="609394" y="4530899"/>
                  </a:lnTo>
                  <a:lnTo>
                    <a:pt x="616996" y="4533102"/>
                  </a:lnTo>
                  <a:lnTo>
                    <a:pt x="641140" y="4562776"/>
                  </a:lnTo>
                  <a:lnTo>
                    <a:pt x="641875" y="4571169"/>
                  </a:lnTo>
                  <a:lnTo>
                    <a:pt x="641140" y="4579563"/>
                  </a:lnTo>
                  <a:lnTo>
                    <a:pt x="616996" y="4609236"/>
                  </a:lnTo>
                  <a:lnTo>
                    <a:pt x="601101" y="4612173"/>
                  </a:lnTo>
                  <a:lnTo>
                    <a:pt x="645916" y="4612173"/>
                  </a:lnTo>
                  <a:lnTo>
                    <a:pt x="651938" y="4604989"/>
                  </a:lnTo>
                  <a:lnTo>
                    <a:pt x="657481" y="4594723"/>
                  </a:lnTo>
                  <a:lnTo>
                    <a:pt x="660807" y="4583450"/>
                  </a:lnTo>
                  <a:lnTo>
                    <a:pt x="661916" y="4571169"/>
                  </a:lnTo>
                  <a:lnTo>
                    <a:pt x="660807" y="4558888"/>
                  </a:lnTo>
                  <a:lnTo>
                    <a:pt x="657481" y="4547615"/>
                  </a:lnTo>
                  <a:lnTo>
                    <a:pt x="651938" y="4537350"/>
                  </a:lnTo>
                  <a:lnTo>
                    <a:pt x="645916" y="4530165"/>
                  </a:lnTo>
                  <a:close/>
                </a:path>
                <a:path w="15786100" h="5746115">
                  <a:moveTo>
                    <a:pt x="705583" y="4513579"/>
                  </a:moveTo>
                  <a:lnTo>
                    <a:pt x="685542" y="4513579"/>
                  </a:lnTo>
                  <a:lnTo>
                    <a:pt x="685542" y="4628759"/>
                  </a:lnTo>
                  <a:lnTo>
                    <a:pt x="705583" y="4628759"/>
                  </a:lnTo>
                  <a:lnTo>
                    <a:pt x="705583" y="4564719"/>
                  </a:lnTo>
                  <a:lnTo>
                    <a:pt x="706063" y="4557117"/>
                  </a:lnTo>
                  <a:lnTo>
                    <a:pt x="726623" y="4529705"/>
                  </a:lnTo>
                  <a:lnTo>
                    <a:pt x="773442" y="4529705"/>
                  </a:lnTo>
                  <a:lnTo>
                    <a:pt x="772951" y="4529013"/>
                  </a:lnTo>
                  <a:lnTo>
                    <a:pt x="705583" y="4529013"/>
                  </a:lnTo>
                  <a:lnTo>
                    <a:pt x="705583" y="4513579"/>
                  </a:lnTo>
                  <a:close/>
                </a:path>
                <a:path w="15786100" h="5746115">
                  <a:moveTo>
                    <a:pt x="773442" y="4529705"/>
                  </a:moveTo>
                  <a:lnTo>
                    <a:pt x="742594" y="4529705"/>
                  </a:lnTo>
                  <a:lnTo>
                    <a:pt x="748507" y="4532162"/>
                  </a:lnTo>
                  <a:lnTo>
                    <a:pt x="752807" y="4537076"/>
                  </a:lnTo>
                  <a:lnTo>
                    <a:pt x="757261" y="4541990"/>
                  </a:lnTo>
                  <a:lnTo>
                    <a:pt x="759487" y="4548901"/>
                  </a:lnTo>
                  <a:lnTo>
                    <a:pt x="759487" y="4628759"/>
                  </a:lnTo>
                  <a:lnTo>
                    <a:pt x="779529" y="4628759"/>
                  </a:lnTo>
                  <a:lnTo>
                    <a:pt x="779529" y="4564719"/>
                  </a:lnTo>
                  <a:lnTo>
                    <a:pt x="779964" y="4557117"/>
                  </a:lnTo>
                  <a:lnTo>
                    <a:pt x="779999" y="4556513"/>
                  </a:lnTo>
                  <a:lnTo>
                    <a:pt x="798172" y="4530165"/>
                  </a:lnTo>
                  <a:lnTo>
                    <a:pt x="773770" y="4530165"/>
                  </a:lnTo>
                  <a:lnTo>
                    <a:pt x="773442" y="4529705"/>
                  </a:lnTo>
                  <a:close/>
                </a:path>
                <a:path w="15786100" h="5746115">
                  <a:moveTo>
                    <a:pt x="846250" y="4529705"/>
                  </a:moveTo>
                  <a:lnTo>
                    <a:pt x="815542" y="4529705"/>
                  </a:lnTo>
                  <a:lnTo>
                    <a:pt x="821685" y="4532162"/>
                  </a:lnTo>
                  <a:lnTo>
                    <a:pt x="830899" y="4541990"/>
                  </a:lnTo>
                  <a:lnTo>
                    <a:pt x="833203" y="4548901"/>
                  </a:lnTo>
                  <a:lnTo>
                    <a:pt x="833203" y="4628759"/>
                  </a:lnTo>
                  <a:lnTo>
                    <a:pt x="853244" y="4628759"/>
                  </a:lnTo>
                  <a:lnTo>
                    <a:pt x="853199" y="4556513"/>
                  </a:lnTo>
                  <a:lnTo>
                    <a:pt x="852495" y="4546967"/>
                  </a:lnTo>
                  <a:lnTo>
                    <a:pt x="850249" y="4537940"/>
                  </a:lnTo>
                  <a:lnTo>
                    <a:pt x="846567" y="4530165"/>
                  </a:lnTo>
                  <a:lnTo>
                    <a:pt x="846506" y="4530036"/>
                  </a:lnTo>
                  <a:lnTo>
                    <a:pt x="846250" y="4529705"/>
                  </a:lnTo>
                  <a:close/>
                </a:path>
                <a:path w="15786100" h="5746115">
                  <a:moveTo>
                    <a:pt x="809936" y="4510585"/>
                  </a:moveTo>
                  <a:lnTo>
                    <a:pt x="773872" y="4530036"/>
                  </a:lnTo>
                  <a:lnTo>
                    <a:pt x="773770" y="4530165"/>
                  </a:lnTo>
                  <a:lnTo>
                    <a:pt x="798172" y="4530165"/>
                  </a:lnTo>
                  <a:lnTo>
                    <a:pt x="799263" y="4529705"/>
                  </a:lnTo>
                  <a:lnTo>
                    <a:pt x="846250" y="4529705"/>
                  </a:lnTo>
                  <a:lnTo>
                    <a:pt x="841265" y="4523255"/>
                  </a:lnTo>
                  <a:lnTo>
                    <a:pt x="834815" y="4517711"/>
                  </a:lnTo>
                  <a:lnTo>
                    <a:pt x="827444" y="4513752"/>
                  </a:lnTo>
                  <a:lnTo>
                    <a:pt x="819151" y="4511376"/>
                  </a:lnTo>
                  <a:lnTo>
                    <a:pt x="809936" y="4510585"/>
                  </a:lnTo>
                  <a:close/>
                </a:path>
                <a:path w="15786100" h="5746115">
                  <a:moveTo>
                    <a:pt x="739907" y="4510585"/>
                  </a:moveTo>
                  <a:lnTo>
                    <a:pt x="728633" y="4511808"/>
                  </a:lnTo>
                  <a:lnTo>
                    <a:pt x="729103" y="4511808"/>
                  </a:lnTo>
                  <a:lnTo>
                    <a:pt x="720038" y="4515192"/>
                  </a:lnTo>
                  <a:lnTo>
                    <a:pt x="712134" y="4520951"/>
                  </a:lnTo>
                  <a:lnTo>
                    <a:pt x="705583" y="4529013"/>
                  </a:lnTo>
                  <a:lnTo>
                    <a:pt x="772951" y="4529013"/>
                  </a:lnTo>
                  <a:lnTo>
                    <a:pt x="767680" y="4521599"/>
                  </a:lnTo>
                  <a:lnTo>
                    <a:pt x="760006" y="4515480"/>
                  </a:lnTo>
                  <a:lnTo>
                    <a:pt x="750748" y="4511808"/>
                  </a:lnTo>
                  <a:lnTo>
                    <a:pt x="739907" y="4510585"/>
                  </a:lnTo>
                  <a:close/>
                </a:path>
                <a:path w="15786100" h="5746115">
                  <a:moveTo>
                    <a:pt x="990453" y="4510585"/>
                  </a:moveTo>
                  <a:lnTo>
                    <a:pt x="949219" y="4528322"/>
                  </a:lnTo>
                  <a:lnTo>
                    <a:pt x="932173" y="4571169"/>
                  </a:lnTo>
                  <a:lnTo>
                    <a:pt x="933238" y="4583364"/>
                  </a:lnTo>
                  <a:lnTo>
                    <a:pt x="936352" y="4594320"/>
                  </a:lnTo>
                  <a:lnTo>
                    <a:pt x="936434" y="4594608"/>
                  </a:lnTo>
                  <a:lnTo>
                    <a:pt x="968051" y="4627377"/>
                  </a:lnTo>
                  <a:lnTo>
                    <a:pt x="990453" y="4631754"/>
                  </a:lnTo>
                  <a:lnTo>
                    <a:pt x="1003886" y="4630328"/>
                  </a:lnTo>
                  <a:lnTo>
                    <a:pt x="1015620" y="4626052"/>
                  </a:lnTo>
                  <a:lnTo>
                    <a:pt x="1025655" y="4618926"/>
                  </a:lnTo>
                  <a:lnTo>
                    <a:pt x="1031105" y="4612403"/>
                  </a:lnTo>
                  <a:lnTo>
                    <a:pt x="992987" y="4612403"/>
                  </a:lnTo>
                  <a:lnTo>
                    <a:pt x="984694" y="4611669"/>
                  </a:lnTo>
                  <a:lnTo>
                    <a:pt x="955151" y="4587294"/>
                  </a:lnTo>
                  <a:lnTo>
                    <a:pt x="952214" y="4571169"/>
                  </a:lnTo>
                  <a:lnTo>
                    <a:pt x="952948" y="4562776"/>
                  </a:lnTo>
                  <a:lnTo>
                    <a:pt x="977093" y="4532930"/>
                  </a:lnTo>
                  <a:lnTo>
                    <a:pt x="992987" y="4529935"/>
                  </a:lnTo>
                  <a:lnTo>
                    <a:pt x="1031105" y="4529935"/>
                  </a:lnTo>
                  <a:lnTo>
                    <a:pt x="1025655" y="4523413"/>
                  </a:lnTo>
                  <a:lnTo>
                    <a:pt x="1015620" y="4516286"/>
                  </a:lnTo>
                  <a:lnTo>
                    <a:pt x="1003886" y="4512010"/>
                  </a:lnTo>
                  <a:lnTo>
                    <a:pt x="990453" y="4510585"/>
                  </a:lnTo>
                  <a:close/>
                </a:path>
                <a:path w="15786100" h="5746115">
                  <a:moveTo>
                    <a:pt x="1054033" y="4608948"/>
                  </a:moveTo>
                  <a:lnTo>
                    <a:pt x="1033991" y="4608948"/>
                  </a:lnTo>
                  <a:lnTo>
                    <a:pt x="1033991" y="4628759"/>
                  </a:lnTo>
                  <a:lnTo>
                    <a:pt x="1054033" y="4628759"/>
                  </a:lnTo>
                  <a:lnTo>
                    <a:pt x="1054033" y="4608948"/>
                  </a:lnTo>
                  <a:close/>
                </a:path>
                <a:path w="15786100" h="5746115">
                  <a:moveTo>
                    <a:pt x="1031105" y="4529935"/>
                  </a:moveTo>
                  <a:lnTo>
                    <a:pt x="992987" y="4529935"/>
                  </a:lnTo>
                  <a:lnTo>
                    <a:pt x="1001381" y="4530684"/>
                  </a:lnTo>
                  <a:lnTo>
                    <a:pt x="1009055" y="4532930"/>
                  </a:lnTo>
                  <a:lnTo>
                    <a:pt x="1033257" y="4562776"/>
                  </a:lnTo>
                  <a:lnTo>
                    <a:pt x="1033991" y="4571169"/>
                  </a:lnTo>
                  <a:lnTo>
                    <a:pt x="1033257" y="4579577"/>
                  </a:lnTo>
                  <a:lnTo>
                    <a:pt x="1009055" y="4609466"/>
                  </a:lnTo>
                  <a:lnTo>
                    <a:pt x="992987" y="4612403"/>
                  </a:lnTo>
                  <a:lnTo>
                    <a:pt x="1031105" y="4612403"/>
                  </a:lnTo>
                  <a:lnTo>
                    <a:pt x="1033991" y="4608948"/>
                  </a:lnTo>
                  <a:lnTo>
                    <a:pt x="1054033" y="4608948"/>
                  </a:lnTo>
                  <a:lnTo>
                    <a:pt x="1054033" y="4533390"/>
                  </a:lnTo>
                  <a:lnTo>
                    <a:pt x="1033991" y="4533390"/>
                  </a:lnTo>
                  <a:lnTo>
                    <a:pt x="1031105" y="4529935"/>
                  </a:lnTo>
                  <a:close/>
                </a:path>
                <a:path w="15786100" h="5746115">
                  <a:moveTo>
                    <a:pt x="1054033" y="4513579"/>
                  </a:moveTo>
                  <a:lnTo>
                    <a:pt x="1033991" y="4513579"/>
                  </a:lnTo>
                  <a:lnTo>
                    <a:pt x="1033991" y="4533390"/>
                  </a:lnTo>
                  <a:lnTo>
                    <a:pt x="1054033" y="4533390"/>
                  </a:lnTo>
                  <a:lnTo>
                    <a:pt x="1054033" y="4513579"/>
                  </a:lnTo>
                  <a:close/>
                </a:path>
                <a:path w="15786100" h="5746115">
                  <a:moveTo>
                    <a:pt x="1170782" y="4532929"/>
                  </a:moveTo>
                  <a:lnTo>
                    <a:pt x="1150740" y="4532929"/>
                  </a:lnTo>
                  <a:lnTo>
                    <a:pt x="1150740" y="4628759"/>
                  </a:lnTo>
                  <a:lnTo>
                    <a:pt x="1170782" y="4628759"/>
                  </a:lnTo>
                  <a:lnTo>
                    <a:pt x="1170782" y="4532929"/>
                  </a:lnTo>
                  <a:close/>
                </a:path>
                <a:path w="15786100" h="5746115">
                  <a:moveTo>
                    <a:pt x="1233439" y="4513579"/>
                  </a:moveTo>
                  <a:lnTo>
                    <a:pt x="1132312" y="4513579"/>
                  </a:lnTo>
                  <a:lnTo>
                    <a:pt x="1132312" y="4532929"/>
                  </a:lnTo>
                  <a:lnTo>
                    <a:pt x="1213398" y="4532929"/>
                  </a:lnTo>
                  <a:lnTo>
                    <a:pt x="1213398" y="4628759"/>
                  </a:lnTo>
                  <a:lnTo>
                    <a:pt x="1233439" y="4628759"/>
                  </a:lnTo>
                  <a:lnTo>
                    <a:pt x="1233439" y="4513579"/>
                  </a:lnTo>
                  <a:close/>
                </a:path>
                <a:path w="15786100" h="5746115">
                  <a:moveTo>
                    <a:pt x="1207486" y="4464513"/>
                  </a:moveTo>
                  <a:lnTo>
                    <a:pt x="1201189" y="4464513"/>
                  </a:lnTo>
                  <a:lnTo>
                    <a:pt x="1179118" y="4467363"/>
                  </a:lnTo>
                  <a:lnTo>
                    <a:pt x="1163353" y="4475916"/>
                  </a:lnTo>
                  <a:lnTo>
                    <a:pt x="1153894" y="4490169"/>
                  </a:lnTo>
                  <a:lnTo>
                    <a:pt x="1150740" y="4510124"/>
                  </a:lnTo>
                  <a:lnTo>
                    <a:pt x="1150740" y="4513579"/>
                  </a:lnTo>
                  <a:lnTo>
                    <a:pt x="1170782" y="4513579"/>
                  </a:lnTo>
                  <a:lnTo>
                    <a:pt x="1170782" y="4500449"/>
                  </a:lnTo>
                  <a:lnTo>
                    <a:pt x="1173239" y="4493692"/>
                  </a:lnTo>
                  <a:lnTo>
                    <a:pt x="1178153" y="4489852"/>
                  </a:lnTo>
                  <a:lnTo>
                    <a:pt x="1183068" y="4485859"/>
                  </a:lnTo>
                  <a:lnTo>
                    <a:pt x="1190746" y="4483863"/>
                  </a:lnTo>
                  <a:lnTo>
                    <a:pt x="1224916" y="4483863"/>
                  </a:lnTo>
                  <a:lnTo>
                    <a:pt x="1224916" y="4467507"/>
                  </a:lnTo>
                  <a:lnTo>
                    <a:pt x="1215395" y="4465511"/>
                  </a:lnTo>
                  <a:lnTo>
                    <a:pt x="1207486" y="4464513"/>
                  </a:lnTo>
                  <a:close/>
                </a:path>
                <a:path w="15786100" h="5746115">
                  <a:moveTo>
                    <a:pt x="1224916" y="4483863"/>
                  </a:moveTo>
                  <a:lnTo>
                    <a:pt x="1207639" y="4483863"/>
                  </a:lnTo>
                  <a:lnTo>
                    <a:pt x="1215548" y="4484477"/>
                  </a:lnTo>
                  <a:lnTo>
                    <a:pt x="1224916" y="4485706"/>
                  </a:lnTo>
                  <a:lnTo>
                    <a:pt x="1224916" y="4483863"/>
                  </a:lnTo>
                  <a:close/>
                </a:path>
                <a:path w="15786100" h="5746115">
                  <a:moveTo>
                    <a:pt x="1284182" y="4513579"/>
                  </a:moveTo>
                  <a:lnTo>
                    <a:pt x="1264140" y="4513579"/>
                  </a:lnTo>
                  <a:lnTo>
                    <a:pt x="1264140" y="4628759"/>
                  </a:lnTo>
                  <a:lnTo>
                    <a:pt x="1284182" y="4628759"/>
                  </a:lnTo>
                  <a:lnTo>
                    <a:pt x="1284182" y="4567714"/>
                  </a:lnTo>
                  <a:lnTo>
                    <a:pt x="1284757" y="4558672"/>
                  </a:lnTo>
                  <a:lnTo>
                    <a:pt x="1310092" y="4530396"/>
                  </a:lnTo>
                  <a:lnTo>
                    <a:pt x="1309239" y="4530396"/>
                  </a:lnTo>
                  <a:lnTo>
                    <a:pt x="1312024" y="4530165"/>
                  </a:lnTo>
                  <a:lnTo>
                    <a:pt x="1284182" y="4530165"/>
                  </a:lnTo>
                  <a:lnTo>
                    <a:pt x="1284182" y="4513579"/>
                  </a:lnTo>
                  <a:close/>
                </a:path>
                <a:path w="15786100" h="5746115">
                  <a:moveTo>
                    <a:pt x="1358788" y="4529705"/>
                  </a:moveTo>
                  <a:lnTo>
                    <a:pt x="1326491" y="4529705"/>
                  </a:lnTo>
                  <a:lnTo>
                    <a:pt x="1333478" y="4532315"/>
                  </a:lnTo>
                  <a:lnTo>
                    <a:pt x="1338546" y="4537537"/>
                  </a:lnTo>
                  <a:lnTo>
                    <a:pt x="1343614" y="4542605"/>
                  </a:lnTo>
                  <a:lnTo>
                    <a:pt x="1346148" y="4549823"/>
                  </a:lnTo>
                  <a:lnTo>
                    <a:pt x="1346148" y="4628759"/>
                  </a:lnTo>
                  <a:lnTo>
                    <a:pt x="1366190" y="4628759"/>
                  </a:lnTo>
                  <a:lnTo>
                    <a:pt x="1366190" y="4558039"/>
                  </a:lnTo>
                  <a:lnTo>
                    <a:pt x="1365426" y="4547673"/>
                  </a:lnTo>
                  <a:lnTo>
                    <a:pt x="1363137" y="4538458"/>
                  </a:lnTo>
                  <a:lnTo>
                    <a:pt x="1359322" y="4530396"/>
                  </a:lnTo>
                  <a:lnTo>
                    <a:pt x="1358788" y="4529705"/>
                  </a:lnTo>
                  <a:close/>
                </a:path>
                <a:path w="15786100" h="5746115">
                  <a:moveTo>
                    <a:pt x="1321500" y="4510585"/>
                  </a:moveTo>
                  <a:lnTo>
                    <a:pt x="1309751" y="4511808"/>
                  </a:lnTo>
                  <a:lnTo>
                    <a:pt x="1299616" y="4515480"/>
                  </a:lnTo>
                  <a:lnTo>
                    <a:pt x="1291092" y="4521599"/>
                  </a:lnTo>
                  <a:lnTo>
                    <a:pt x="1284182" y="4530165"/>
                  </a:lnTo>
                  <a:lnTo>
                    <a:pt x="1312024" y="4530165"/>
                  </a:lnTo>
                  <a:lnTo>
                    <a:pt x="1317584" y="4529705"/>
                  </a:lnTo>
                  <a:lnTo>
                    <a:pt x="1358788" y="4529705"/>
                  </a:lnTo>
                  <a:lnTo>
                    <a:pt x="1353981" y="4523485"/>
                  </a:lnTo>
                  <a:lnTo>
                    <a:pt x="1347372" y="4517841"/>
                  </a:lnTo>
                  <a:lnTo>
                    <a:pt x="1339756" y="4513810"/>
                  </a:lnTo>
                  <a:lnTo>
                    <a:pt x="1331132" y="4511391"/>
                  </a:lnTo>
                  <a:lnTo>
                    <a:pt x="1321500" y="4510585"/>
                  </a:lnTo>
                  <a:close/>
                </a:path>
                <a:path w="15786100" h="5746115">
                  <a:moveTo>
                    <a:pt x="1445998" y="4510585"/>
                  </a:moveTo>
                  <a:lnTo>
                    <a:pt x="1404764" y="4528322"/>
                  </a:lnTo>
                  <a:lnTo>
                    <a:pt x="1387717" y="4571169"/>
                  </a:lnTo>
                  <a:lnTo>
                    <a:pt x="1388783" y="4583364"/>
                  </a:lnTo>
                  <a:lnTo>
                    <a:pt x="1391897" y="4594320"/>
                  </a:lnTo>
                  <a:lnTo>
                    <a:pt x="1391979" y="4594608"/>
                  </a:lnTo>
                  <a:lnTo>
                    <a:pt x="1423596" y="4627377"/>
                  </a:lnTo>
                  <a:lnTo>
                    <a:pt x="1445998" y="4631754"/>
                  </a:lnTo>
                  <a:lnTo>
                    <a:pt x="1459431" y="4630328"/>
                  </a:lnTo>
                  <a:lnTo>
                    <a:pt x="1471165" y="4626052"/>
                  </a:lnTo>
                  <a:lnTo>
                    <a:pt x="1481200" y="4618926"/>
                  </a:lnTo>
                  <a:lnTo>
                    <a:pt x="1486649" y="4612403"/>
                  </a:lnTo>
                  <a:lnTo>
                    <a:pt x="1448532" y="4612403"/>
                  </a:lnTo>
                  <a:lnTo>
                    <a:pt x="1440239" y="4611669"/>
                  </a:lnTo>
                  <a:lnTo>
                    <a:pt x="1410696" y="4587294"/>
                  </a:lnTo>
                  <a:lnTo>
                    <a:pt x="1407759" y="4571169"/>
                  </a:lnTo>
                  <a:lnTo>
                    <a:pt x="1408493" y="4562776"/>
                  </a:lnTo>
                  <a:lnTo>
                    <a:pt x="1432637" y="4532930"/>
                  </a:lnTo>
                  <a:lnTo>
                    <a:pt x="1448532" y="4529935"/>
                  </a:lnTo>
                  <a:lnTo>
                    <a:pt x="1486649" y="4529935"/>
                  </a:lnTo>
                  <a:lnTo>
                    <a:pt x="1481200" y="4523413"/>
                  </a:lnTo>
                  <a:lnTo>
                    <a:pt x="1471165" y="4516286"/>
                  </a:lnTo>
                  <a:lnTo>
                    <a:pt x="1459431" y="4512010"/>
                  </a:lnTo>
                  <a:lnTo>
                    <a:pt x="1445998" y="4510585"/>
                  </a:lnTo>
                  <a:close/>
                </a:path>
                <a:path w="15786100" h="5746115">
                  <a:moveTo>
                    <a:pt x="1509578" y="4608948"/>
                  </a:moveTo>
                  <a:lnTo>
                    <a:pt x="1489536" y="4608948"/>
                  </a:lnTo>
                  <a:lnTo>
                    <a:pt x="1489536" y="4628759"/>
                  </a:lnTo>
                  <a:lnTo>
                    <a:pt x="1509578" y="4628759"/>
                  </a:lnTo>
                  <a:lnTo>
                    <a:pt x="1509578" y="4608948"/>
                  </a:lnTo>
                  <a:close/>
                </a:path>
                <a:path w="15786100" h="5746115">
                  <a:moveTo>
                    <a:pt x="1486649" y="4529935"/>
                  </a:moveTo>
                  <a:lnTo>
                    <a:pt x="1448532" y="4529935"/>
                  </a:lnTo>
                  <a:lnTo>
                    <a:pt x="1456926" y="4530684"/>
                  </a:lnTo>
                  <a:lnTo>
                    <a:pt x="1464600" y="4532930"/>
                  </a:lnTo>
                  <a:lnTo>
                    <a:pt x="1488802" y="4562776"/>
                  </a:lnTo>
                  <a:lnTo>
                    <a:pt x="1489536" y="4571169"/>
                  </a:lnTo>
                  <a:lnTo>
                    <a:pt x="1488802" y="4579577"/>
                  </a:lnTo>
                  <a:lnTo>
                    <a:pt x="1464600" y="4609466"/>
                  </a:lnTo>
                  <a:lnTo>
                    <a:pt x="1448532" y="4612403"/>
                  </a:lnTo>
                  <a:lnTo>
                    <a:pt x="1486649" y="4612403"/>
                  </a:lnTo>
                  <a:lnTo>
                    <a:pt x="1489536" y="4608948"/>
                  </a:lnTo>
                  <a:lnTo>
                    <a:pt x="1509578" y="4608948"/>
                  </a:lnTo>
                  <a:lnTo>
                    <a:pt x="1509578" y="4533390"/>
                  </a:lnTo>
                  <a:lnTo>
                    <a:pt x="1489536" y="4533390"/>
                  </a:lnTo>
                  <a:lnTo>
                    <a:pt x="1486649" y="4529935"/>
                  </a:lnTo>
                  <a:close/>
                </a:path>
                <a:path w="15786100" h="5746115">
                  <a:moveTo>
                    <a:pt x="1509578" y="4513579"/>
                  </a:moveTo>
                  <a:lnTo>
                    <a:pt x="1489536" y="4513579"/>
                  </a:lnTo>
                  <a:lnTo>
                    <a:pt x="1489536" y="4533390"/>
                  </a:lnTo>
                  <a:lnTo>
                    <a:pt x="1509578" y="4533390"/>
                  </a:lnTo>
                  <a:lnTo>
                    <a:pt x="1509578" y="4513579"/>
                  </a:lnTo>
                  <a:close/>
                </a:path>
                <a:path w="15786100" h="5746115">
                  <a:moveTo>
                    <a:pt x="1559983" y="4460597"/>
                  </a:moveTo>
                  <a:lnTo>
                    <a:pt x="1539942" y="4460597"/>
                  </a:lnTo>
                  <a:lnTo>
                    <a:pt x="1539942" y="4628759"/>
                  </a:lnTo>
                  <a:lnTo>
                    <a:pt x="1559983" y="4628759"/>
                  </a:lnTo>
                  <a:lnTo>
                    <a:pt x="1559983" y="4460597"/>
                  </a:lnTo>
                  <a:close/>
                </a:path>
                <a:path w="15786100" h="5746115">
                  <a:moveTo>
                    <a:pt x="1665655" y="4513579"/>
                  </a:moveTo>
                  <a:lnTo>
                    <a:pt x="1645614" y="4513579"/>
                  </a:lnTo>
                  <a:lnTo>
                    <a:pt x="1645614" y="4584300"/>
                  </a:lnTo>
                  <a:lnTo>
                    <a:pt x="1664431" y="4624627"/>
                  </a:lnTo>
                  <a:lnTo>
                    <a:pt x="1690304" y="4631754"/>
                  </a:lnTo>
                  <a:lnTo>
                    <a:pt x="1702052" y="4630530"/>
                  </a:lnTo>
                  <a:lnTo>
                    <a:pt x="1712188" y="4626859"/>
                  </a:lnTo>
                  <a:lnTo>
                    <a:pt x="1720711" y="4620740"/>
                  </a:lnTo>
                  <a:lnTo>
                    <a:pt x="1727250" y="4612634"/>
                  </a:lnTo>
                  <a:lnTo>
                    <a:pt x="1685313" y="4612634"/>
                  </a:lnTo>
                  <a:lnTo>
                    <a:pt x="1678325" y="4610100"/>
                  </a:lnTo>
                  <a:lnTo>
                    <a:pt x="1673257" y="4605032"/>
                  </a:lnTo>
                  <a:lnTo>
                    <a:pt x="1668189" y="4599810"/>
                  </a:lnTo>
                  <a:lnTo>
                    <a:pt x="1665655" y="4592516"/>
                  </a:lnTo>
                  <a:lnTo>
                    <a:pt x="1665655" y="4513579"/>
                  </a:lnTo>
                  <a:close/>
                </a:path>
                <a:path w="15786100" h="5746115">
                  <a:moveTo>
                    <a:pt x="1747663" y="4513579"/>
                  </a:moveTo>
                  <a:lnTo>
                    <a:pt x="1727622" y="4513579"/>
                  </a:lnTo>
                  <a:lnTo>
                    <a:pt x="1727622" y="4574624"/>
                  </a:lnTo>
                  <a:lnTo>
                    <a:pt x="1727046" y="4583681"/>
                  </a:lnTo>
                  <a:lnTo>
                    <a:pt x="1700920" y="4612173"/>
                  </a:lnTo>
                  <a:lnTo>
                    <a:pt x="1727622" y="4612173"/>
                  </a:lnTo>
                  <a:lnTo>
                    <a:pt x="1727622" y="4628759"/>
                  </a:lnTo>
                  <a:lnTo>
                    <a:pt x="1747663" y="4628759"/>
                  </a:lnTo>
                  <a:lnTo>
                    <a:pt x="1747663" y="4513579"/>
                  </a:lnTo>
                  <a:close/>
                </a:path>
                <a:path w="15786100" h="5746115">
                  <a:moveTo>
                    <a:pt x="1727622" y="4612173"/>
                  </a:moveTo>
                  <a:lnTo>
                    <a:pt x="1699922" y="4612173"/>
                  </a:lnTo>
                  <a:lnTo>
                    <a:pt x="1694220" y="4612634"/>
                  </a:lnTo>
                  <a:lnTo>
                    <a:pt x="1727250" y="4612634"/>
                  </a:lnTo>
                  <a:lnTo>
                    <a:pt x="1727622" y="4612173"/>
                  </a:lnTo>
                  <a:close/>
                </a:path>
                <a:path w="15786100" h="5746115">
                  <a:moveTo>
                    <a:pt x="1788086" y="4594896"/>
                  </a:moveTo>
                  <a:lnTo>
                    <a:pt x="1770809" y="4604802"/>
                  </a:lnTo>
                  <a:lnTo>
                    <a:pt x="1773775" y="4610604"/>
                  </a:lnTo>
                  <a:lnTo>
                    <a:pt x="1777604" y="4615801"/>
                  </a:lnTo>
                  <a:lnTo>
                    <a:pt x="1816650" y="4631754"/>
                  </a:lnTo>
                  <a:lnTo>
                    <a:pt x="1825663" y="4631164"/>
                  </a:lnTo>
                  <a:lnTo>
                    <a:pt x="1855668" y="4612864"/>
                  </a:lnTo>
                  <a:lnTo>
                    <a:pt x="1809586" y="4612864"/>
                  </a:lnTo>
                  <a:lnTo>
                    <a:pt x="1803736" y="4611309"/>
                  </a:lnTo>
                  <a:lnTo>
                    <a:pt x="1802502" y="4610604"/>
                  </a:lnTo>
                  <a:lnTo>
                    <a:pt x="1793384" y="4604802"/>
                  </a:lnTo>
                  <a:lnTo>
                    <a:pt x="1789929" y="4600425"/>
                  </a:lnTo>
                  <a:lnTo>
                    <a:pt x="1788086" y="4594896"/>
                  </a:lnTo>
                  <a:close/>
                </a:path>
                <a:path w="15786100" h="5746115">
                  <a:moveTo>
                    <a:pt x="1815729" y="4510585"/>
                  </a:moveTo>
                  <a:lnTo>
                    <a:pt x="1777835" y="4531259"/>
                  </a:lnTo>
                  <a:lnTo>
                    <a:pt x="1775747" y="4537537"/>
                  </a:lnTo>
                  <a:lnTo>
                    <a:pt x="1775675" y="4537753"/>
                  </a:lnTo>
                  <a:lnTo>
                    <a:pt x="1775048" y="4543987"/>
                  </a:lnTo>
                  <a:lnTo>
                    <a:pt x="1775010" y="4552740"/>
                  </a:lnTo>
                  <a:lnTo>
                    <a:pt x="1777182" y="4558883"/>
                  </a:lnTo>
                  <a:lnTo>
                    <a:pt x="1810354" y="4578464"/>
                  </a:lnTo>
                  <a:lnTo>
                    <a:pt x="1822947" y="4581689"/>
                  </a:lnTo>
                  <a:lnTo>
                    <a:pt x="1828322" y="4583839"/>
                  </a:lnTo>
                  <a:lnTo>
                    <a:pt x="1832776" y="4586603"/>
                  </a:lnTo>
                  <a:lnTo>
                    <a:pt x="1837229" y="4589214"/>
                  </a:lnTo>
                  <a:lnTo>
                    <a:pt x="1839456" y="4592746"/>
                  </a:lnTo>
                  <a:lnTo>
                    <a:pt x="1839456" y="4602575"/>
                  </a:lnTo>
                  <a:lnTo>
                    <a:pt x="1837306" y="4606568"/>
                  </a:lnTo>
                  <a:lnTo>
                    <a:pt x="1833006" y="4609179"/>
                  </a:lnTo>
                  <a:lnTo>
                    <a:pt x="1828706" y="4611636"/>
                  </a:lnTo>
                  <a:lnTo>
                    <a:pt x="1823254" y="4612864"/>
                  </a:lnTo>
                  <a:lnTo>
                    <a:pt x="1855668" y="4612864"/>
                  </a:lnTo>
                  <a:lnTo>
                    <a:pt x="1856675" y="4611309"/>
                  </a:lnTo>
                  <a:lnTo>
                    <a:pt x="1858910" y="4604802"/>
                  </a:lnTo>
                  <a:lnTo>
                    <a:pt x="1858964" y="4604643"/>
                  </a:lnTo>
                  <a:lnTo>
                    <a:pt x="1859727" y="4597200"/>
                  </a:lnTo>
                  <a:lnTo>
                    <a:pt x="1859674" y="4589214"/>
                  </a:lnTo>
                  <a:lnTo>
                    <a:pt x="1857501" y="4582994"/>
                  </a:lnTo>
                  <a:lnTo>
                    <a:pt x="1853047" y="4578080"/>
                  </a:lnTo>
                  <a:lnTo>
                    <a:pt x="1848594" y="4573012"/>
                  </a:lnTo>
                  <a:lnTo>
                    <a:pt x="1843218" y="4569480"/>
                  </a:lnTo>
                  <a:lnTo>
                    <a:pt x="1836922" y="4567484"/>
                  </a:lnTo>
                  <a:lnTo>
                    <a:pt x="1830625" y="4565333"/>
                  </a:lnTo>
                  <a:lnTo>
                    <a:pt x="1824329" y="4563490"/>
                  </a:lnTo>
                  <a:lnTo>
                    <a:pt x="1818032" y="4561955"/>
                  </a:lnTo>
                  <a:lnTo>
                    <a:pt x="1811736" y="4560265"/>
                  </a:lnTo>
                  <a:lnTo>
                    <a:pt x="1806361" y="4558115"/>
                  </a:lnTo>
                  <a:lnTo>
                    <a:pt x="1801907" y="4555505"/>
                  </a:lnTo>
                  <a:lnTo>
                    <a:pt x="1797454" y="4552740"/>
                  </a:lnTo>
                  <a:lnTo>
                    <a:pt x="1795227" y="4549131"/>
                  </a:lnTo>
                  <a:lnTo>
                    <a:pt x="1795227" y="4539764"/>
                  </a:lnTo>
                  <a:lnTo>
                    <a:pt x="1797223" y="4536001"/>
                  </a:lnTo>
                  <a:lnTo>
                    <a:pt x="1801216" y="4533390"/>
                  </a:lnTo>
                  <a:lnTo>
                    <a:pt x="1805209" y="4530626"/>
                  </a:lnTo>
                  <a:lnTo>
                    <a:pt x="1810047" y="4529244"/>
                  </a:lnTo>
                  <a:lnTo>
                    <a:pt x="1854598" y="4529244"/>
                  </a:lnTo>
                  <a:lnTo>
                    <a:pt x="1853508" y="4527017"/>
                  </a:lnTo>
                  <a:lnTo>
                    <a:pt x="1822553" y="4510988"/>
                  </a:lnTo>
                  <a:lnTo>
                    <a:pt x="1815729" y="4510585"/>
                  </a:lnTo>
                  <a:close/>
                </a:path>
                <a:path w="15786100" h="5746115">
                  <a:moveTo>
                    <a:pt x="1854598" y="4529244"/>
                  </a:moveTo>
                  <a:lnTo>
                    <a:pt x="1815729" y="4529244"/>
                  </a:lnTo>
                  <a:lnTo>
                    <a:pt x="1824180" y="4530165"/>
                  </a:lnTo>
                  <a:lnTo>
                    <a:pt x="1831105" y="4532930"/>
                  </a:lnTo>
                  <a:lnTo>
                    <a:pt x="1836504" y="4537537"/>
                  </a:lnTo>
                  <a:lnTo>
                    <a:pt x="1840377" y="4543987"/>
                  </a:lnTo>
                  <a:lnTo>
                    <a:pt x="1857194" y="4534542"/>
                  </a:lnTo>
                  <a:lnTo>
                    <a:pt x="1854598" y="4529244"/>
                  </a:lnTo>
                  <a:close/>
                </a:path>
                <a:path w="15786100" h="5746115">
                  <a:moveTo>
                    <a:pt x="1934211" y="4510585"/>
                  </a:moveTo>
                  <a:lnTo>
                    <a:pt x="1920960" y="4511708"/>
                  </a:lnTo>
                  <a:lnTo>
                    <a:pt x="1921316" y="4511708"/>
                  </a:lnTo>
                  <a:lnTo>
                    <a:pt x="1909966" y="4514904"/>
                  </a:lnTo>
                  <a:lnTo>
                    <a:pt x="1878061" y="4547327"/>
                  </a:lnTo>
                  <a:lnTo>
                    <a:pt x="1873857" y="4571169"/>
                  </a:lnTo>
                  <a:lnTo>
                    <a:pt x="1874922" y="4583738"/>
                  </a:lnTo>
                  <a:lnTo>
                    <a:pt x="1900175" y="4622165"/>
                  </a:lnTo>
                  <a:lnTo>
                    <a:pt x="1935593" y="4631754"/>
                  </a:lnTo>
                  <a:lnTo>
                    <a:pt x="1951459" y="4630127"/>
                  </a:lnTo>
                  <a:lnTo>
                    <a:pt x="1965194" y="4625246"/>
                  </a:lnTo>
                  <a:lnTo>
                    <a:pt x="1976799" y="4617111"/>
                  </a:lnTo>
                  <a:lnTo>
                    <a:pt x="1980332" y="4612864"/>
                  </a:lnTo>
                  <a:lnTo>
                    <a:pt x="1936054" y="4612864"/>
                  </a:lnTo>
                  <a:lnTo>
                    <a:pt x="1928193" y="4612331"/>
                  </a:lnTo>
                  <a:lnTo>
                    <a:pt x="1896360" y="4587669"/>
                  </a:lnTo>
                  <a:lnTo>
                    <a:pt x="1894359" y="4580384"/>
                  </a:lnTo>
                  <a:lnTo>
                    <a:pt x="1990879" y="4580384"/>
                  </a:lnTo>
                  <a:lnTo>
                    <a:pt x="1991340" y="4577312"/>
                  </a:lnTo>
                  <a:lnTo>
                    <a:pt x="1991571" y="4574317"/>
                  </a:lnTo>
                  <a:lnTo>
                    <a:pt x="1991551" y="4571169"/>
                  </a:lnTo>
                  <a:lnTo>
                    <a:pt x="1990860" y="4562876"/>
                  </a:lnTo>
                  <a:lnTo>
                    <a:pt x="1894359" y="4562876"/>
                  </a:lnTo>
                  <a:lnTo>
                    <a:pt x="1896130" y="4555663"/>
                  </a:lnTo>
                  <a:lnTo>
                    <a:pt x="1926494" y="4530050"/>
                  </a:lnTo>
                  <a:lnTo>
                    <a:pt x="1934211" y="4529474"/>
                  </a:lnTo>
                  <a:lnTo>
                    <a:pt x="1976142" y="4529474"/>
                  </a:lnTo>
                  <a:lnTo>
                    <a:pt x="1975445" y="4528553"/>
                  </a:lnTo>
                  <a:lnTo>
                    <a:pt x="1966908" y="4520692"/>
                  </a:lnTo>
                  <a:lnTo>
                    <a:pt x="1957189" y="4515077"/>
                  </a:lnTo>
                  <a:lnTo>
                    <a:pt x="1946291" y="4511708"/>
                  </a:lnTo>
                  <a:lnTo>
                    <a:pt x="1934211" y="4510585"/>
                  </a:lnTo>
                  <a:close/>
                </a:path>
                <a:path w="15786100" h="5746115">
                  <a:moveTo>
                    <a:pt x="1969226" y="4596048"/>
                  </a:moveTo>
                  <a:lnTo>
                    <a:pt x="1963265" y="4603405"/>
                  </a:lnTo>
                  <a:lnTo>
                    <a:pt x="1955750" y="4608660"/>
                  </a:lnTo>
                  <a:lnTo>
                    <a:pt x="1946679" y="4611813"/>
                  </a:lnTo>
                  <a:lnTo>
                    <a:pt x="1936054" y="4612864"/>
                  </a:lnTo>
                  <a:lnTo>
                    <a:pt x="1980332" y="4612864"/>
                  </a:lnTo>
                  <a:lnTo>
                    <a:pt x="1986272" y="4605723"/>
                  </a:lnTo>
                  <a:lnTo>
                    <a:pt x="1969226" y="4596048"/>
                  </a:lnTo>
                  <a:close/>
                </a:path>
                <a:path w="15786100" h="5746115">
                  <a:moveTo>
                    <a:pt x="1976142" y="4529474"/>
                  </a:moveTo>
                  <a:lnTo>
                    <a:pt x="1934211" y="4529474"/>
                  </a:lnTo>
                  <a:lnTo>
                    <a:pt x="1941449" y="4530050"/>
                  </a:lnTo>
                  <a:lnTo>
                    <a:pt x="1941075" y="4530050"/>
                  </a:lnTo>
                  <a:lnTo>
                    <a:pt x="1971299" y="4562876"/>
                  </a:lnTo>
                  <a:lnTo>
                    <a:pt x="1990860" y="4562876"/>
                  </a:lnTo>
                  <a:lnTo>
                    <a:pt x="1990563" y="4559306"/>
                  </a:lnTo>
                  <a:lnTo>
                    <a:pt x="1987633" y="4548479"/>
                  </a:lnTo>
                  <a:lnTo>
                    <a:pt x="1987539" y="4548133"/>
                  </a:lnTo>
                  <a:lnTo>
                    <a:pt x="1982557" y="4537997"/>
                  </a:lnTo>
                  <a:lnTo>
                    <a:pt x="1981869" y="4537047"/>
                  </a:lnTo>
                  <a:lnTo>
                    <a:pt x="1976142" y="4529474"/>
                  </a:lnTo>
                  <a:close/>
                </a:path>
                <a:path w="15786100" h="5746115">
                  <a:moveTo>
                    <a:pt x="2092239" y="4513579"/>
                  </a:moveTo>
                  <a:lnTo>
                    <a:pt x="2072198" y="4513579"/>
                  </a:lnTo>
                  <a:lnTo>
                    <a:pt x="2072198" y="4674831"/>
                  </a:lnTo>
                  <a:lnTo>
                    <a:pt x="2092239" y="4674831"/>
                  </a:lnTo>
                  <a:lnTo>
                    <a:pt x="2092239" y="4608948"/>
                  </a:lnTo>
                  <a:lnTo>
                    <a:pt x="2116194" y="4608948"/>
                  </a:lnTo>
                  <a:lnTo>
                    <a:pt x="2092239" y="4571169"/>
                  </a:lnTo>
                  <a:lnTo>
                    <a:pt x="2092974" y="4562776"/>
                  </a:lnTo>
                  <a:lnTo>
                    <a:pt x="2116320" y="4533390"/>
                  </a:lnTo>
                  <a:lnTo>
                    <a:pt x="2092239" y="4533390"/>
                  </a:lnTo>
                  <a:lnTo>
                    <a:pt x="2092239" y="4513579"/>
                  </a:lnTo>
                  <a:close/>
                </a:path>
                <a:path w="15786100" h="5746115">
                  <a:moveTo>
                    <a:pt x="2116194" y="4608948"/>
                  </a:moveTo>
                  <a:lnTo>
                    <a:pt x="2092239" y="4608948"/>
                  </a:lnTo>
                  <a:lnTo>
                    <a:pt x="2100576" y="4618926"/>
                  </a:lnTo>
                  <a:lnTo>
                    <a:pt x="2110611" y="4626052"/>
                  </a:lnTo>
                  <a:lnTo>
                    <a:pt x="2122345" y="4630328"/>
                  </a:lnTo>
                  <a:lnTo>
                    <a:pt x="2135777" y="4631754"/>
                  </a:lnTo>
                  <a:lnTo>
                    <a:pt x="2147425" y="4630660"/>
                  </a:lnTo>
                  <a:lnTo>
                    <a:pt x="2158180" y="4627377"/>
                  </a:lnTo>
                  <a:lnTo>
                    <a:pt x="2168042" y="4621906"/>
                  </a:lnTo>
                  <a:lnTo>
                    <a:pt x="2177012" y="4614247"/>
                  </a:lnTo>
                  <a:lnTo>
                    <a:pt x="2178483" y="4612403"/>
                  </a:lnTo>
                  <a:lnTo>
                    <a:pt x="2133243" y="4612403"/>
                  </a:lnTo>
                  <a:lnTo>
                    <a:pt x="2124850" y="4611669"/>
                  </a:lnTo>
                  <a:lnTo>
                    <a:pt x="2117176" y="4609466"/>
                  </a:lnTo>
                  <a:lnTo>
                    <a:pt x="2116194" y="4608948"/>
                  </a:lnTo>
                  <a:close/>
                </a:path>
                <a:path w="15786100" h="5746115">
                  <a:moveTo>
                    <a:pt x="2178313" y="4529935"/>
                  </a:moveTo>
                  <a:lnTo>
                    <a:pt x="2133243" y="4529935"/>
                  </a:lnTo>
                  <a:lnTo>
                    <a:pt x="2141536" y="4530684"/>
                  </a:lnTo>
                  <a:lnTo>
                    <a:pt x="2149138" y="4532930"/>
                  </a:lnTo>
                  <a:lnTo>
                    <a:pt x="2173283" y="4562776"/>
                  </a:lnTo>
                  <a:lnTo>
                    <a:pt x="2174017" y="4571169"/>
                  </a:lnTo>
                  <a:lnTo>
                    <a:pt x="2173283" y="4579577"/>
                  </a:lnTo>
                  <a:lnTo>
                    <a:pt x="2149138" y="4609466"/>
                  </a:lnTo>
                  <a:lnTo>
                    <a:pt x="2133243" y="4612403"/>
                  </a:lnTo>
                  <a:lnTo>
                    <a:pt x="2178483" y="4612403"/>
                  </a:lnTo>
                  <a:lnTo>
                    <a:pt x="2184470" y="4604903"/>
                  </a:lnTo>
                  <a:lnTo>
                    <a:pt x="2189797" y="4594608"/>
                  </a:lnTo>
                  <a:lnTo>
                    <a:pt x="2192993" y="4583364"/>
                  </a:lnTo>
                  <a:lnTo>
                    <a:pt x="2194058" y="4571169"/>
                  </a:lnTo>
                  <a:lnTo>
                    <a:pt x="2192993" y="4558989"/>
                  </a:lnTo>
                  <a:lnTo>
                    <a:pt x="2189899" y="4548148"/>
                  </a:lnTo>
                  <a:lnTo>
                    <a:pt x="2189797" y="4547788"/>
                  </a:lnTo>
                  <a:lnTo>
                    <a:pt x="2184470" y="4537565"/>
                  </a:lnTo>
                  <a:lnTo>
                    <a:pt x="2178313" y="4529935"/>
                  </a:lnTo>
                  <a:close/>
                </a:path>
                <a:path w="15786100" h="5746115">
                  <a:moveTo>
                    <a:pt x="2135777" y="4510585"/>
                  </a:moveTo>
                  <a:lnTo>
                    <a:pt x="2122345" y="4512010"/>
                  </a:lnTo>
                  <a:lnTo>
                    <a:pt x="2110611" y="4516286"/>
                  </a:lnTo>
                  <a:lnTo>
                    <a:pt x="2100576" y="4523413"/>
                  </a:lnTo>
                  <a:lnTo>
                    <a:pt x="2092239" y="4533390"/>
                  </a:lnTo>
                  <a:lnTo>
                    <a:pt x="2116320" y="4533390"/>
                  </a:lnTo>
                  <a:lnTo>
                    <a:pt x="2117176" y="4532930"/>
                  </a:lnTo>
                  <a:lnTo>
                    <a:pt x="2124850" y="4530684"/>
                  </a:lnTo>
                  <a:lnTo>
                    <a:pt x="2133243" y="4529935"/>
                  </a:lnTo>
                  <a:lnTo>
                    <a:pt x="2178313" y="4529935"/>
                  </a:lnTo>
                  <a:lnTo>
                    <a:pt x="2177012" y="4528322"/>
                  </a:lnTo>
                  <a:lnTo>
                    <a:pt x="2168042" y="4520562"/>
                  </a:lnTo>
                  <a:lnTo>
                    <a:pt x="2158180" y="4515019"/>
                  </a:lnTo>
                  <a:lnTo>
                    <a:pt x="2147425" y="4511693"/>
                  </a:lnTo>
                  <a:lnTo>
                    <a:pt x="2135777" y="4510585"/>
                  </a:lnTo>
                  <a:close/>
                </a:path>
                <a:path w="15786100" h="5746115">
                  <a:moveTo>
                    <a:pt x="2271877" y="4510585"/>
                  </a:moveTo>
                  <a:lnTo>
                    <a:pt x="2258626" y="4511708"/>
                  </a:lnTo>
                  <a:lnTo>
                    <a:pt x="2258982" y="4511708"/>
                  </a:lnTo>
                  <a:lnTo>
                    <a:pt x="2247631" y="4514904"/>
                  </a:lnTo>
                  <a:lnTo>
                    <a:pt x="2215727" y="4547327"/>
                  </a:lnTo>
                  <a:lnTo>
                    <a:pt x="2211522" y="4571169"/>
                  </a:lnTo>
                  <a:lnTo>
                    <a:pt x="2212588" y="4583738"/>
                  </a:lnTo>
                  <a:lnTo>
                    <a:pt x="2237841" y="4622165"/>
                  </a:lnTo>
                  <a:lnTo>
                    <a:pt x="2273259" y="4631754"/>
                  </a:lnTo>
                  <a:lnTo>
                    <a:pt x="2289125" y="4630127"/>
                  </a:lnTo>
                  <a:lnTo>
                    <a:pt x="2302860" y="4625246"/>
                  </a:lnTo>
                  <a:lnTo>
                    <a:pt x="2314464" y="4617111"/>
                  </a:lnTo>
                  <a:lnTo>
                    <a:pt x="2317998" y="4612864"/>
                  </a:lnTo>
                  <a:lnTo>
                    <a:pt x="2273720" y="4612864"/>
                  </a:lnTo>
                  <a:lnTo>
                    <a:pt x="2265859" y="4612331"/>
                  </a:lnTo>
                  <a:lnTo>
                    <a:pt x="2234026" y="4587669"/>
                  </a:lnTo>
                  <a:lnTo>
                    <a:pt x="2232025" y="4580384"/>
                  </a:lnTo>
                  <a:lnTo>
                    <a:pt x="2328545" y="4580384"/>
                  </a:lnTo>
                  <a:lnTo>
                    <a:pt x="2329006" y="4577312"/>
                  </a:lnTo>
                  <a:lnTo>
                    <a:pt x="2329236" y="4574317"/>
                  </a:lnTo>
                  <a:lnTo>
                    <a:pt x="2329217" y="4571169"/>
                  </a:lnTo>
                  <a:lnTo>
                    <a:pt x="2328526" y="4562876"/>
                  </a:lnTo>
                  <a:lnTo>
                    <a:pt x="2232025" y="4562876"/>
                  </a:lnTo>
                  <a:lnTo>
                    <a:pt x="2233795" y="4555663"/>
                  </a:lnTo>
                  <a:lnTo>
                    <a:pt x="2264160" y="4530050"/>
                  </a:lnTo>
                  <a:lnTo>
                    <a:pt x="2271877" y="4529474"/>
                  </a:lnTo>
                  <a:lnTo>
                    <a:pt x="2313808" y="4529474"/>
                  </a:lnTo>
                  <a:lnTo>
                    <a:pt x="2313111" y="4528553"/>
                  </a:lnTo>
                  <a:lnTo>
                    <a:pt x="2304573" y="4520692"/>
                  </a:lnTo>
                  <a:lnTo>
                    <a:pt x="2294855" y="4515077"/>
                  </a:lnTo>
                  <a:lnTo>
                    <a:pt x="2283956" y="4511708"/>
                  </a:lnTo>
                  <a:lnTo>
                    <a:pt x="2271877" y="4510585"/>
                  </a:lnTo>
                  <a:close/>
                </a:path>
                <a:path w="15786100" h="5746115">
                  <a:moveTo>
                    <a:pt x="2306891" y="4596048"/>
                  </a:moveTo>
                  <a:lnTo>
                    <a:pt x="2300931" y="4603405"/>
                  </a:lnTo>
                  <a:lnTo>
                    <a:pt x="2293415" y="4608660"/>
                  </a:lnTo>
                  <a:lnTo>
                    <a:pt x="2284345" y="4611813"/>
                  </a:lnTo>
                  <a:lnTo>
                    <a:pt x="2273720" y="4612864"/>
                  </a:lnTo>
                  <a:lnTo>
                    <a:pt x="2317998" y="4612864"/>
                  </a:lnTo>
                  <a:lnTo>
                    <a:pt x="2323938" y="4605723"/>
                  </a:lnTo>
                  <a:lnTo>
                    <a:pt x="2306891" y="4596048"/>
                  </a:lnTo>
                  <a:close/>
                </a:path>
                <a:path w="15786100" h="5746115">
                  <a:moveTo>
                    <a:pt x="2313808" y="4529474"/>
                  </a:moveTo>
                  <a:lnTo>
                    <a:pt x="2271877" y="4529474"/>
                  </a:lnTo>
                  <a:lnTo>
                    <a:pt x="2279114" y="4530050"/>
                  </a:lnTo>
                  <a:lnTo>
                    <a:pt x="2278741" y="4530050"/>
                  </a:lnTo>
                  <a:lnTo>
                    <a:pt x="2308965" y="4562876"/>
                  </a:lnTo>
                  <a:lnTo>
                    <a:pt x="2328526" y="4562876"/>
                  </a:lnTo>
                  <a:lnTo>
                    <a:pt x="2328228" y="4559306"/>
                  </a:lnTo>
                  <a:lnTo>
                    <a:pt x="2325298" y="4548479"/>
                  </a:lnTo>
                  <a:lnTo>
                    <a:pt x="2325205" y="4548133"/>
                  </a:lnTo>
                  <a:lnTo>
                    <a:pt x="2320222" y="4537997"/>
                  </a:lnTo>
                  <a:lnTo>
                    <a:pt x="2319534" y="4537047"/>
                  </a:lnTo>
                  <a:lnTo>
                    <a:pt x="2313808" y="4529474"/>
                  </a:lnTo>
                  <a:close/>
                </a:path>
                <a:path w="15786100" h="5746115">
                  <a:moveTo>
                    <a:pt x="2372315" y="4513579"/>
                  </a:moveTo>
                  <a:lnTo>
                    <a:pt x="2352274" y="4513579"/>
                  </a:lnTo>
                  <a:lnTo>
                    <a:pt x="2352274" y="4628759"/>
                  </a:lnTo>
                  <a:lnTo>
                    <a:pt x="2372315" y="4628759"/>
                  </a:lnTo>
                  <a:lnTo>
                    <a:pt x="2372315" y="4567714"/>
                  </a:lnTo>
                  <a:lnTo>
                    <a:pt x="2372977" y="4558917"/>
                  </a:lnTo>
                  <a:lnTo>
                    <a:pt x="2400040" y="4532929"/>
                  </a:lnTo>
                  <a:lnTo>
                    <a:pt x="2372315" y="4532929"/>
                  </a:lnTo>
                  <a:lnTo>
                    <a:pt x="2372315" y="4513579"/>
                  </a:lnTo>
                  <a:close/>
                </a:path>
                <a:path w="15786100" h="5746115">
                  <a:moveTo>
                    <a:pt x="2408251" y="4511506"/>
                  </a:moveTo>
                  <a:lnTo>
                    <a:pt x="2396244" y="4512845"/>
                  </a:lnTo>
                  <a:lnTo>
                    <a:pt x="2386252" y="4516862"/>
                  </a:lnTo>
                  <a:lnTo>
                    <a:pt x="2378276" y="4523557"/>
                  </a:lnTo>
                  <a:lnTo>
                    <a:pt x="2372315" y="4532929"/>
                  </a:lnTo>
                  <a:lnTo>
                    <a:pt x="2400040" y="4532929"/>
                  </a:lnTo>
                  <a:lnTo>
                    <a:pt x="2401139" y="4532699"/>
                  </a:lnTo>
                  <a:lnTo>
                    <a:pt x="2408251" y="4532469"/>
                  </a:lnTo>
                  <a:lnTo>
                    <a:pt x="2408251" y="4511506"/>
                  </a:lnTo>
                  <a:close/>
                </a:path>
                <a:path w="15786100" h="5746115">
                  <a:moveTo>
                    <a:pt x="2433722" y="4594896"/>
                  </a:moveTo>
                  <a:lnTo>
                    <a:pt x="2416445" y="4604802"/>
                  </a:lnTo>
                  <a:lnTo>
                    <a:pt x="2419411" y="4610604"/>
                  </a:lnTo>
                  <a:lnTo>
                    <a:pt x="2423241" y="4615801"/>
                  </a:lnTo>
                  <a:lnTo>
                    <a:pt x="2462287" y="4631754"/>
                  </a:lnTo>
                  <a:lnTo>
                    <a:pt x="2471300" y="4631164"/>
                  </a:lnTo>
                  <a:lnTo>
                    <a:pt x="2501304" y="4612864"/>
                  </a:lnTo>
                  <a:lnTo>
                    <a:pt x="2455222" y="4612864"/>
                  </a:lnTo>
                  <a:lnTo>
                    <a:pt x="2449373" y="4611309"/>
                  </a:lnTo>
                  <a:lnTo>
                    <a:pt x="2448138" y="4610604"/>
                  </a:lnTo>
                  <a:lnTo>
                    <a:pt x="2439021" y="4604802"/>
                  </a:lnTo>
                  <a:lnTo>
                    <a:pt x="2435565" y="4600425"/>
                  </a:lnTo>
                  <a:lnTo>
                    <a:pt x="2433722" y="4594896"/>
                  </a:lnTo>
                  <a:close/>
                </a:path>
                <a:path w="15786100" h="5746115">
                  <a:moveTo>
                    <a:pt x="2461365" y="4510585"/>
                  </a:moveTo>
                  <a:lnTo>
                    <a:pt x="2423471" y="4531259"/>
                  </a:lnTo>
                  <a:lnTo>
                    <a:pt x="2421383" y="4537537"/>
                  </a:lnTo>
                  <a:lnTo>
                    <a:pt x="2421312" y="4537753"/>
                  </a:lnTo>
                  <a:lnTo>
                    <a:pt x="2420684" y="4543987"/>
                  </a:lnTo>
                  <a:lnTo>
                    <a:pt x="2420646" y="4552740"/>
                  </a:lnTo>
                  <a:lnTo>
                    <a:pt x="2422818" y="4558883"/>
                  </a:lnTo>
                  <a:lnTo>
                    <a:pt x="2455990" y="4578464"/>
                  </a:lnTo>
                  <a:lnTo>
                    <a:pt x="2468583" y="4581689"/>
                  </a:lnTo>
                  <a:lnTo>
                    <a:pt x="2473958" y="4583839"/>
                  </a:lnTo>
                  <a:lnTo>
                    <a:pt x="2478412" y="4586603"/>
                  </a:lnTo>
                  <a:lnTo>
                    <a:pt x="2482866" y="4589214"/>
                  </a:lnTo>
                  <a:lnTo>
                    <a:pt x="2485092" y="4592746"/>
                  </a:lnTo>
                  <a:lnTo>
                    <a:pt x="2485092" y="4602575"/>
                  </a:lnTo>
                  <a:lnTo>
                    <a:pt x="2482942" y="4606568"/>
                  </a:lnTo>
                  <a:lnTo>
                    <a:pt x="2478642" y="4609179"/>
                  </a:lnTo>
                  <a:lnTo>
                    <a:pt x="2474342" y="4611636"/>
                  </a:lnTo>
                  <a:lnTo>
                    <a:pt x="2468890" y="4612864"/>
                  </a:lnTo>
                  <a:lnTo>
                    <a:pt x="2501304" y="4612864"/>
                  </a:lnTo>
                  <a:lnTo>
                    <a:pt x="2502312" y="4611309"/>
                  </a:lnTo>
                  <a:lnTo>
                    <a:pt x="2504546" y="4604802"/>
                  </a:lnTo>
                  <a:lnTo>
                    <a:pt x="2504601" y="4604643"/>
                  </a:lnTo>
                  <a:lnTo>
                    <a:pt x="2505364" y="4597200"/>
                  </a:lnTo>
                  <a:lnTo>
                    <a:pt x="2505310" y="4589214"/>
                  </a:lnTo>
                  <a:lnTo>
                    <a:pt x="2503137" y="4582994"/>
                  </a:lnTo>
                  <a:lnTo>
                    <a:pt x="2498683" y="4578080"/>
                  </a:lnTo>
                  <a:lnTo>
                    <a:pt x="2494230" y="4573012"/>
                  </a:lnTo>
                  <a:lnTo>
                    <a:pt x="2488855" y="4569480"/>
                  </a:lnTo>
                  <a:lnTo>
                    <a:pt x="2482558" y="4567484"/>
                  </a:lnTo>
                  <a:lnTo>
                    <a:pt x="2476262" y="4565333"/>
                  </a:lnTo>
                  <a:lnTo>
                    <a:pt x="2469965" y="4563490"/>
                  </a:lnTo>
                  <a:lnTo>
                    <a:pt x="2463669" y="4561955"/>
                  </a:lnTo>
                  <a:lnTo>
                    <a:pt x="2457372" y="4560265"/>
                  </a:lnTo>
                  <a:lnTo>
                    <a:pt x="2451997" y="4558115"/>
                  </a:lnTo>
                  <a:lnTo>
                    <a:pt x="2447544" y="4555505"/>
                  </a:lnTo>
                  <a:lnTo>
                    <a:pt x="2443090" y="4552740"/>
                  </a:lnTo>
                  <a:lnTo>
                    <a:pt x="2440863" y="4549131"/>
                  </a:lnTo>
                  <a:lnTo>
                    <a:pt x="2440863" y="4539764"/>
                  </a:lnTo>
                  <a:lnTo>
                    <a:pt x="2442860" y="4536001"/>
                  </a:lnTo>
                  <a:lnTo>
                    <a:pt x="2446853" y="4533390"/>
                  </a:lnTo>
                  <a:lnTo>
                    <a:pt x="2450846" y="4530626"/>
                  </a:lnTo>
                  <a:lnTo>
                    <a:pt x="2455683" y="4529244"/>
                  </a:lnTo>
                  <a:lnTo>
                    <a:pt x="2500235" y="4529244"/>
                  </a:lnTo>
                  <a:lnTo>
                    <a:pt x="2499144" y="4527017"/>
                  </a:lnTo>
                  <a:lnTo>
                    <a:pt x="2468190" y="4510988"/>
                  </a:lnTo>
                  <a:lnTo>
                    <a:pt x="2461365" y="4510585"/>
                  </a:lnTo>
                  <a:close/>
                </a:path>
                <a:path w="15786100" h="5746115">
                  <a:moveTo>
                    <a:pt x="2500235" y="4529244"/>
                  </a:moveTo>
                  <a:lnTo>
                    <a:pt x="2461365" y="4529244"/>
                  </a:lnTo>
                  <a:lnTo>
                    <a:pt x="2469817" y="4530165"/>
                  </a:lnTo>
                  <a:lnTo>
                    <a:pt x="2476742" y="4532930"/>
                  </a:lnTo>
                  <a:lnTo>
                    <a:pt x="2482141" y="4537537"/>
                  </a:lnTo>
                  <a:lnTo>
                    <a:pt x="2486014" y="4543987"/>
                  </a:lnTo>
                  <a:lnTo>
                    <a:pt x="2502830" y="4534542"/>
                  </a:lnTo>
                  <a:lnTo>
                    <a:pt x="2500235" y="4529244"/>
                  </a:lnTo>
                  <a:close/>
                </a:path>
                <a:path w="15786100" h="5746115">
                  <a:moveTo>
                    <a:pt x="2549134" y="4513579"/>
                  </a:moveTo>
                  <a:lnTo>
                    <a:pt x="2529093" y="4513579"/>
                  </a:lnTo>
                  <a:lnTo>
                    <a:pt x="2529093" y="4674831"/>
                  </a:lnTo>
                  <a:lnTo>
                    <a:pt x="2549134" y="4674831"/>
                  </a:lnTo>
                  <a:lnTo>
                    <a:pt x="2549134" y="4608948"/>
                  </a:lnTo>
                  <a:lnTo>
                    <a:pt x="2573089" y="4608948"/>
                  </a:lnTo>
                  <a:lnTo>
                    <a:pt x="2549134" y="4571169"/>
                  </a:lnTo>
                  <a:lnTo>
                    <a:pt x="2549868" y="4562776"/>
                  </a:lnTo>
                  <a:lnTo>
                    <a:pt x="2573215" y="4533390"/>
                  </a:lnTo>
                  <a:lnTo>
                    <a:pt x="2549134" y="4533390"/>
                  </a:lnTo>
                  <a:lnTo>
                    <a:pt x="2549134" y="4513579"/>
                  </a:lnTo>
                  <a:close/>
                </a:path>
                <a:path w="15786100" h="5746115">
                  <a:moveTo>
                    <a:pt x="2573089" y="4608948"/>
                  </a:moveTo>
                  <a:lnTo>
                    <a:pt x="2549134" y="4608948"/>
                  </a:lnTo>
                  <a:lnTo>
                    <a:pt x="2557470" y="4618926"/>
                  </a:lnTo>
                  <a:lnTo>
                    <a:pt x="2567505" y="4626052"/>
                  </a:lnTo>
                  <a:lnTo>
                    <a:pt x="2579239" y="4630328"/>
                  </a:lnTo>
                  <a:lnTo>
                    <a:pt x="2592672" y="4631754"/>
                  </a:lnTo>
                  <a:lnTo>
                    <a:pt x="2604320" y="4630660"/>
                  </a:lnTo>
                  <a:lnTo>
                    <a:pt x="2615074" y="4627377"/>
                  </a:lnTo>
                  <a:lnTo>
                    <a:pt x="2624937" y="4621906"/>
                  </a:lnTo>
                  <a:lnTo>
                    <a:pt x="2633906" y="4614247"/>
                  </a:lnTo>
                  <a:lnTo>
                    <a:pt x="2635378" y="4612403"/>
                  </a:lnTo>
                  <a:lnTo>
                    <a:pt x="2590138" y="4612403"/>
                  </a:lnTo>
                  <a:lnTo>
                    <a:pt x="2581744" y="4611669"/>
                  </a:lnTo>
                  <a:lnTo>
                    <a:pt x="2574071" y="4609466"/>
                  </a:lnTo>
                  <a:lnTo>
                    <a:pt x="2573089" y="4608948"/>
                  </a:lnTo>
                  <a:close/>
                </a:path>
                <a:path w="15786100" h="5746115">
                  <a:moveTo>
                    <a:pt x="2635208" y="4529935"/>
                  </a:moveTo>
                  <a:lnTo>
                    <a:pt x="2590138" y="4529935"/>
                  </a:lnTo>
                  <a:lnTo>
                    <a:pt x="2598431" y="4530684"/>
                  </a:lnTo>
                  <a:lnTo>
                    <a:pt x="2606033" y="4532930"/>
                  </a:lnTo>
                  <a:lnTo>
                    <a:pt x="2630177" y="4562776"/>
                  </a:lnTo>
                  <a:lnTo>
                    <a:pt x="2630912" y="4571169"/>
                  </a:lnTo>
                  <a:lnTo>
                    <a:pt x="2630177" y="4579577"/>
                  </a:lnTo>
                  <a:lnTo>
                    <a:pt x="2606033" y="4609466"/>
                  </a:lnTo>
                  <a:lnTo>
                    <a:pt x="2590138" y="4612403"/>
                  </a:lnTo>
                  <a:lnTo>
                    <a:pt x="2635378" y="4612403"/>
                  </a:lnTo>
                  <a:lnTo>
                    <a:pt x="2641364" y="4604903"/>
                  </a:lnTo>
                  <a:lnTo>
                    <a:pt x="2646691" y="4594608"/>
                  </a:lnTo>
                  <a:lnTo>
                    <a:pt x="2649888" y="4583364"/>
                  </a:lnTo>
                  <a:lnTo>
                    <a:pt x="2650953" y="4571169"/>
                  </a:lnTo>
                  <a:lnTo>
                    <a:pt x="2649888" y="4558989"/>
                  </a:lnTo>
                  <a:lnTo>
                    <a:pt x="2646794" y="4548148"/>
                  </a:lnTo>
                  <a:lnTo>
                    <a:pt x="2646691" y="4547788"/>
                  </a:lnTo>
                  <a:lnTo>
                    <a:pt x="2641364" y="4537565"/>
                  </a:lnTo>
                  <a:lnTo>
                    <a:pt x="2635208" y="4529935"/>
                  </a:lnTo>
                  <a:close/>
                </a:path>
                <a:path w="15786100" h="5746115">
                  <a:moveTo>
                    <a:pt x="2592672" y="4510585"/>
                  </a:moveTo>
                  <a:lnTo>
                    <a:pt x="2579239" y="4512010"/>
                  </a:lnTo>
                  <a:lnTo>
                    <a:pt x="2567505" y="4516286"/>
                  </a:lnTo>
                  <a:lnTo>
                    <a:pt x="2557470" y="4523413"/>
                  </a:lnTo>
                  <a:lnTo>
                    <a:pt x="2549134" y="4533390"/>
                  </a:lnTo>
                  <a:lnTo>
                    <a:pt x="2573215" y="4533390"/>
                  </a:lnTo>
                  <a:lnTo>
                    <a:pt x="2574071" y="4532930"/>
                  </a:lnTo>
                  <a:lnTo>
                    <a:pt x="2581744" y="4530684"/>
                  </a:lnTo>
                  <a:lnTo>
                    <a:pt x="2590138" y="4529935"/>
                  </a:lnTo>
                  <a:lnTo>
                    <a:pt x="2635208" y="4529935"/>
                  </a:lnTo>
                  <a:lnTo>
                    <a:pt x="2633906" y="4528322"/>
                  </a:lnTo>
                  <a:lnTo>
                    <a:pt x="2624937" y="4520562"/>
                  </a:lnTo>
                  <a:lnTo>
                    <a:pt x="2615074" y="4515019"/>
                  </a:lnTo>
                  <a:lnTo>
                    <a:pt x="2604320" y="4511693"/>
                  </a:lnTo>
                  <a:lnTo>
                    <a:pt x="2592672" y="4510585"/>
                  </a:lnTo>
                  <a:close/>
                </a:path>
                <a:path w="15786100" h="5746115">
                  <a:moveTo>
                    <a:pt x="2728771" y="4510585"/>
                  </a:moveTo>
                  <a:lnTo>
                    <a:pt x="2715520" y="4511708"/>
                  </a:lnTo>
                  <a:lnTo>
                    <a:pt x="2715876" y="4511708"/>
                  </a:lnTo>
                  <a:lnTo>
                    <a:pt x="2704526" y="4514904"/>
                  </a:lnTo>
                  <a:lnTo>
                    <a:pt x="2672621" y="4547327"/>
                  </a:lnTo>
                  <a:lnTo>
                    <a:pt x="2668417" y="4571169"/>
                  </a:lnTo>
                  <a:lnTo>
                    <a:pt x="2669482" y="4583738"/>
                  </a:lnTo>
                  <a:lnTo>
                    <a:pt x="2694736" y="4622165"/>
                  </a:lnTo>
                  <a:lnTo>
                    <a:pt x="2730153" y="4631754"/>
                  </a:lnTo>
                  <a:lnTo>
                    <a:pt x="2746019" y="4630127"/>
                  </a:lnTo>
                  <a:lnTo>
                    <a:pt x="2759755" y="4625246"/>
                  </a:lnTo>
                  <a:lnTo>
                    <a:pt x="2771359" y="4617111"/>
                  </a:lnTo>
                  <a:lnTo>
                    <a:pt x="2774892" y="4612864"/>
                  </a:lnTo>
                  <a:lnTo>
                    <a:pt x="2730614" y="4612864"/>
                  </a:lnTo>
                  <a:lnTo>
                    <a:pt x="2722753" y="4612331"/>
                  </a:lnTo>
                  <a:lnTo>
                    <a:pt x="2690920" y="4587669"/>
                  </a:lnTo>
                  <a:lnTo>
                    <a:pt x="2688919" y="4580384"/>
                  </a:lnTo>
                  <a:lnTo>
                    <a:pt x="2785440" y="4580384"/>
                  </a:lnTo>
                  <a:lnTo>
                    <a:pt x="2785900" y="4577312"/>
                  </a:lnTo>
                  <a:lnTo>
                    <a:pt x="2786131" y="4574317"/>
                  </a:lnTo>
                  <a:lnTo>
                    <a:pt x="2786112" y="4571169"/>
                  </a:lnTo>
                  <a:lnTo>
                    <a:pt x="2785421" y="4562876"/>
                  </a:lnTo>
                  <a:lnTo>
                    <a:pt x="2688919" y="4562876"/>
                  </a:lnTo>
                  <a:lnTo>
                    <a:pt x="2690690" y="4555663"/>
                  </a:lnTo>
                  <a:lnTo>
                    <a:pt x="2721054" y="4530050"/>
                  </a:lnTo>
                  <a:lnTo>
                    <a:pt x="2728771" y="4529474"/>
                  </a:lnTo>
                  <a:lnTo>
                    <a:pt x="2770702" y="4529474"/>
                  </a:lnTo>
                  <a:lnTo>
                    <a:pt x="2770006" y="4528553"/>
                  </a:lnTo>
                  <a:lnTo>
                    <a:pt x="2761468" y="4520692"/>
                  </a:lnTo>
                  <a:lnTo>
                    <a:pt x="2751750" y="4515077"/>
                  </a:lnTo>
                  <a:lnTo>
                    <a:pt x="2740851" y="4511708"/>
                  </a:lnTo>
                  <a:lnTo>
                    <a:pt x="2728771" y="4510585"/>
                  </a:lnTo>
                  <a:close/>
                </a:path>
                <a:path w="15786100" h="5746115">
                  <a:moveTo>
                    <a:pt x="2763786" y="4596048"/>
                  </a:moveTo>
                  <a:lnTo>
                    <a:pt x="2757825" y="4603405"/>
                  </a:lnTo>
                  <a:lnTo>
                    <a:pt x="2750310" y="4608660"/>
                  </a:lnTo>
                  <a:lnTo>
                    <a:pt x="2741239" y="4611813"/>
                  </a:lnTo>
                  <a:lnTo>
                    <a:pt x="2730614" y="4612864"/>
                  </a:lnTo>
                  <a:lnTo>
                    <a:pt x="2774892" y="4612864"/>
                  </a:lnTo>
                  <a:lnTo>
                    <a:pt x="2780832" y="4605723"/>
                  </a:lnTo>
                  <a:lnTo>
                    <a:pt x="2763786" y="4596048"/>
                  </a:lnTo>
                  <a:close/>
                </a:path>
                <a:path w="15786100" h="5746115">
                  <a:moveTo>
                    <a:pt x="2770702" y="4529474"/>
                  </a:moveTo>
                  <a:lnTo>
                    <a:pt x="2728771" y="4529474"/>
                  </a:lnTo>
                  <a:lnTo>
                    <a:pt x="2736009" y="4530050"/>
                  </a:lnTo>
                  <a:lnTo>
                    <a:pt x="2735635" y="4530050"/>
                  </a:lnTo>
                  <a:lnTo>
                    <a:pt x="2765859" y="4562876"/>
                  </a:lnTo>
                  <a:lnTo>
                    <a:pt x="2785421" y="4562876"/>
                  </a:lnTo>
                  <a:lnTo>
                    <a:pt x="2776429" y="4537047"/>
                  </a:lnTo>
                  <a:lnTo>
                    <a:pt x="2770702" y="4529474"/>
                  </a:lnTo>
                  <a:close/>
                </a:path>
                <a:path w="15786100" h="5746115">
                  <a:moveTo>
                    <a:pt x="2863078" y="4510585"/>
                  </a:moveTo>
                  <a:lnTo>
                    <a:pt x="2819770" y="4528092"/>
                  </a:lnTo>
                  <a:lnTo>
                    <a:pt x="2802494" y="4571169"/>
                  </a:lnTo>
                  <a:lnTo>
                    <a:pt x="2803573" y="4583551"/>
                  </a:lnTo>
                  <a:lnTo>
                    <a:pt x="2828956" y="4622035"/>
                  </a:lnTo>
                  <a:lnTo>
                    <a:pt x="2863078" y="4631754"/>
                  </a:lnTo>
                  <a:lnTo>
                    <a:pt x="2871299" y="4631250"/>
                  </a:lnTo>
                  <a:lnTo>
                    <a:pt x="2905925" y="4614074"/>
                  </a:lnTo>
                  <a:lnTo>
                    <a:pt x="2907722" y="4611943"/>
                  </a:lnTo>
                  <a:lnTo>
                    <a:pt x="2863078" y="4611943"/>
                  </a:lnTo>
                  <a:lnTo>
                    <a:pt x="2854785" y="4611209"/>
                  </a:lnTo>
                  <a:lnTo>
                    <a:pt x="2823255" y="4579462"/>
                  </a:lnTo>
                  <a:lnTo>
                    <a:pt x="2822535" y="4571169"/>
                  </a:lnTo>
                  <a:lnTo>
                    <a:pt x="2823255" y="4562776"/>
                  </a:lnTo>
                  <a:lnTo>
                    <a:pt x="2847183" y="4533102"/>
                  </a:lnTo>
                  <a:lnTo>
                    <a:pt x="2863078" y="4530165"/>
                  </a:lnTo>
                  <a:lnTo>
                    <a:pt x="2906999" y="4530165"/>
                  </a:lnTo>
                  <a:lnTo>
                    <a:pt x="2905579" y="4528380"/>
                  </a:lnTo>
                  <a:lnTo>
                    <a:pt x="2871385" y="4511103"/>
                  </a:lnTo>
                  <a:lnTo>
                    <a:pt x="2863078" y="4510585"/>
                  </a:lnTo>
                  <a:close/>
                </a:path>
                <a:path w="15786100" h="5746115">
                  <a:moveTo>
                    <a:pt x="2897862" y="4591902"/>
                  </a:moveTo>
                  <a:lnTo>
                    <a:pt x="2870757" y="4611943"/>
                  </a:lnTo>
                  <a:lnTo>
                    <a:pt x="2907722" y="4611943"/>
                  </a:lnTo>
                  <a:lnTo>
                    <a:pt x="2910820" y="4608271"/>
                  </a:lnTo>
                  <a:lnTo>
                    <a:pt x="2914909" y="4601807"/>
                  </a:lnTo>
                  <a:lnTo>
                    <a:pt x="2897862" y="4591902"/>
                  </a:lnTo>
                  <a:close/>
                </a:path>
                <a:path w="15786100" h="5746115">
                  <a:moveTo>
                    <a:pt x="2906999" y="4530165"/>
                  </a:moveTo>
                  <a:lnTo>
                    <a:pt x="2870757" y="4530165"/>
                  </a:lnTo>
                  <a:lnTo>
                    <a:pt x="2877591" y="4532008"/>
                  </a:lnTo>
                  <a:lnTo>
                    <a:pt x="2883580" y="4535694"/>
                  </a:lnTo>
                  <a:lnTo>
                    <a:pt x="2889723" y="4539380"/>
                  </a:lnTo>
                  <a:lnTo>
                    <a:pt x="2894253" y="4544294"/>
                  </a:lnTo>
                  <a:lnTo>
                    <a:pt x="2897171" y="4550437"/>
                  </a:lnTo>
                  <a:lnTo>
                    <a:pt x="2913988" y="4540762"/>
                  </a:lnTo>
                  <a:lnTo>
                    <a:pt x="2910215" y="4534211"/>
                  </a:lnTo>
                  <a:lnTo>
                    <a:pt x="2906999" y="4530165"/>
                  </a:lnTo>
                  <a:close/>
                </a:path>
                <a:path w="15786100" h="5746115">
                  <a:moveTo>
                    <a:pt x="2966717" y="4532929"/>
                  </a:moveTo>
                  <a:lnTo>
                    <a:pt x="2946675" y="4532929"/>
                  </a:lnTo>
                  <a:lnTo>
                    <a:pt x="2946675" y="4595357"/>
                  </a:lnTo>
                  <a:lnTo>
                    <a:pt x="2974606" y="4629450"/>
                  </a:lnTo>
                  <a:lnTo>
                    <a:pt x="2985102" y="4629796"/>
                  </a:lnTo>
                  <a:lnTo>
                    <a:pt x="2997354" y="4628759"/>
                  </a:lnTo>
                  <a:lnTo>
                    <a:pt x="2997354" y="4611252"/>
                  </a:lnTo>
                  <a:lnTo>
                    <a:pt x="2980308" y="4611252"/>
                  </a:lnTo>
                  <a:lnTo>
                    <a:pt x="2975701" y="4611098"/>
                  </a:lnTo>
                  <a:lnTo>
                    <a:pt x="2972245" y="4609870"/>
                  </a:lnTo>
                  <a:lnTo>
                    <a:pt x="2969941" y="4607566"/>
                  </a:lnTo>
                  <a:lnTo>
                    <a:pt x="2967888" y="4605219"/>
                  </a:lnTo>
                  <a:lnTo>
                    <a:pt x="2966717" y="4601039"/>
                  </a:lnTo>
                  <a:lnTo>
                    <a:pt x="2966717" y="4532929"/>
                  </a:lnTo>
                  <a:close/>
                </a:path>
                <a:path w="15786100" h="5746115">
                  <a:moveTo>
                    <a:pt x="2997354" y="4610791"/>
                  </a:moveTo>
                  <a:lnTo>
                    <a:pt x="2990597" y="4611098"/>
                  </a:lnTo>
                  <a:lnTo>
                    <a:pt x="2984915" y="4611252"/>
                  </a:lnTo>
                  <a:lnTo>
                    <a:pt x="2997354" y="4611252"/>
                  </a:lnTo>
                  <a:lnTo>
                    <a:pt x="2997354" y="4610791"/>
                  </a:lnTo>
                  <a:close/>
                </a:path>
                <a:path w="15786100" h="5746115">
                  <a:moveTo>
                    <a:pt x="2997354" y="4513579"/>
                  </a:moveTo>
                  <a:lnTo>
                    <a:pt x="2923870" y="4513579"/>
                  </a:lnTo>
                  <a:lnTo>
                    <a:pt x="2923870" y="4532929"/>
                  </a:lnTo>
                  <a:lnTo>
                    <a:pt x="2997354" y="4532929"/>
                  </a:lnTo>
                  <a:lnTo>
                    <a:pt x="2997354" y="4513579"/>
                  </a:lnTo>
                  <a:close/>
                </a:path>
                <a:path w="15786100" h="5746115">
                  <a:moveTo>
                    <a:pt x="2966717" y="4481329"/>
                  </a:moveTo>
                  <a:lnTo>
                    <a:pt x="2946675" y="4487318"/>
                  </a:lnTo>
                  <a:lnTo>
                    <a:pt x="2946675" y="4513579"/>
                  </a:lnTo>
                  <a:lnTo>
                    <a:pt x="2966717" y="4513579"/>
                  </a:lnTo>
                  <a:lnTo>
                    <a:pt x="2966717" y="4481329"/>
                  </a:lnTo>
                  <a:close/>
                </a:path>
                <a:path w="15786100" h="5746115">
                  <a:moveTo>
                    <a:pt x="3034903" y="4465665"/>
                  </a:moveTo>
                  <a:lnTo>
                    <a:pt x="3027378" y="4465665"/>
                  </a:lnTo>
                  <a:lnTo>
                    <a:pt x="3024153" y="4467047"/>
                  </a:lnTo>
                  <a:lnTo>
                    <a:pt x="3021542" y="4469811"/>
                  </a:lnTo>
                  <a:lnTo>
                    <a:pt x="3018931" y="4472422"/>
                  </a:lnTo>
                  <a:lnTo>
                    <a:pt x="3017626" y="4475570"/>
                  </a:lnTo>
                  <a:lnTo>
                    <a:pt x="3017626" y="4482942"/>
                  </a:lnTo>
                  <a:lnTo>
                    <a:pt x="3018931" y="4486090"/>
                  </a:lnTo>
                  <a:lnTo>
                    <a:pt x="3024153" y="4491311"/>
                  </a:lnTo>
                  <a:lnTo>
                    <a:pt x="3027378" y="4492616"/>
                  </a:lnTo>
                  <a:lnTo>
                    <a:pt x="3034903" y="4492616"/>
                  </a:lnTo>
                  <a:lnTo>
                    <a:pt x="3038051" y="4491311"/>
                  </a:lnTo>
                  <a:lnTo>
                    <a:pt x="3043273" y="4486090"/>
                  </a:lnTo>
                  <a:lnTo>
                    <a:pt x="3044578" y="4482942"/>
                  </a:lnTo>
                  <a:lnTo>
                    <a:pt x="3044578" y="4475570"/>
                  </a:lnTo>
                  <a:lnTo>
                    <a:pt x="3043273" y="4472422"/>
                  </a:lnTo>
                  <a:lnTo>
                    <a:pt x="3040662" y="4469811"/>
                  </a:lnTo>
                  <a:lnTo>
                    <a:pt x="3038051" y="4467047"/>
                  </a:lnTo>
                  <a:lnTo>
                    <a:pt x="3034903" y="4465665"/>
                  </a:lnTo>
                  <a:close/>
                </a:path>
                <a:path w="15786100" h="5746115">
                  <a:moveTo>
                    <a:pt x="3041123" y="4513579"/>
                  </a:moveTo>
                  <a:lnTo>
                    <a:pt x="3021081" y="4513579"/>
                  </a:lnTo>
                  <a:lnTo>
                    <a:pt x="3021081" y="4628759"/>
                  </a:lnTo>
                  <a:lnTo>
                    <a:pt x="3041123" y="4628759"/>
                  </a:lnTo>
                  <a:lnTo>
                    <a:pt x="3041123" y="4513579"/>
                  </a:lnTo>
                  <a:close/>
                </a:path>
                <a:path w="15786100" h="5746115">
                  <a:moveTo>
                    <a:pt x="3079990" y="4513579"/>
                  </a:moveTo>
                  <a:lnTo>
                    <a:pt x="3058336" y="4513579"/>
                  </a:lnTo>
                  <a:lnTo>
                    <a:pt x="3104408" y="4628759"/>
                  </a:lnTo>
                  <a:lnTo>
                    <a:pt x="3127905" y="4628759"/>
                  </a:lnTo>
                  <a:lnTo>
                    <a:pt x="3136474" y="4607336"/>
                  </a:lnTo>
                  <a:lnTo>
                    <a:pt x="3116157" y="4607336"/>
                  </a:lnTo>
                  <a:lnTo>
                    <a:pt x="3079990" y="4513579"/>
                  </a:lnTo>
                  <a:close/>
                </a:path>
                <a:path w="15786100" h="5746115">
                  <a:moveTo>
                    <a:pt x="3173977" y="4513579"/>
                  </a:moveTo>
                  <a:lnTo>
                    <a:pt x="3152323" y="4513579"/>
                  </a:lnTo>
                  <a:lnTo>
                    <a:pt x="3116157" y="4607336"/>
                  </a:lnTo>
                  <a:lnTo>
                    <a:pt x="3136474" y="4607336"/>
                  </a:lnTo>
                  <a:lnTo>
                    <a:pt x="3173977" y="4513579"/>
                  </a:lnTo>
                  <a:close/>
                </a:path>
                <a:path w="15786100" h="5746115">
                  <a:moveTo>
                    <a:pt x="3240331" y="4510585"/>
                  </a:moveTo>
                  <a:lnTo>
                    <a:pt x="3227080" y="4511708"/>
                  </a:lnTo>
                  <a:lnTo>
                    <a:pt x="3227436" y="4511708"/>
                  </a:lnTo>
                  <a:lnTo>
                    <a:pt x="3216086" y="4514904"/>
                  </a:lnTo>
                  <a:lnTo>
                    <a:pt x="3184181" y="4547327"/>
                  </a:lnTo>
                  <a:lnTo>
                    <a:pt x="3179977" y="4571169"/>
                  </a:lnTo>
                  <a:lnTo>
                    <a:pt x="3181043" y="4583738"/>
                  </a:lnTo>
                  <a:lnTo>
                    <a:pt x="3206296" y="4622165"/>
                  </a:lnTo>
                  <a:lnTo>
                    <a:pt x="3241713" y="4631754"/>
                  </a:lnTo>
                  <a:lnTo>
                    <a:pt x="3257579" y="4630127"/>
                  </a:lnTo>
                  <a:lnTo>
                    <a:pt x="3271315" y="4625246"/>
                  </a:lnTo>
                  <a:lnTo>
                    <a:pt x="3282919" y="4617111"/>
                  </a:lnTo>
                  <a:lnTo>
                    <a:pt x="3286452" y="4612864"/>
                  </a:lnTo>
                  <a:lnTo>
                    <a:pt x="3242174" y="4612864"/>
                  </a:lnTo>
                  <a:lnTo>
                    <a:pt x="3234313" y="4612331"/>
                  </a:lnTo>
                  <a:lnTo>
                    <a:pt x="3202480" y="4587669"/>
                  </a:lnTo>
                  <a:lnTo>
                    <a:pt x="3200479" y="4580384"/>
                  </a:lnTo>
                  <a:lnTo>
                    <a:pt x="3297000" y="4580384"/>
                  </a:lnTo>
                  <a:lnTo>
                    <a:pt x="3297460" y="4577312"/>
                  </a:lnTo>
                  <a:lnTo>
                    <a:pt x="3297691" y="4574317"/>
                  </a:lnTo>
                  <a:lnTo>
                    <a:pt x="3297672" y="4571169"/>
                  </a:lnTo>
                  <a:lnTo>
                    <a:pt x="3296981" y="4562876"/>
                  </a:lnTo>
                  <a:lnTo>
                    <a:pt x="3200479" y="4562876"/>
                  </a:lnTo>
                  <a:lnTo>
                    <a:pt x="3202250" y="4555663"/>
                  </a:lnTo>
                  <a:lnTo>
                    <a:pt x="3232614" y="4530050"/>
                  </a:lnTo>
                  <a:lnTo>
                    <a:pt x="3240331" y="4529474"/>
                  </a:lnTo>
                  <a:lnTo>
                    <a:pt x="3282262" y="4529474"/>
                  </a:lnTo>
                  <a:lnTo>
                    <a:pt x="3281566" y="4528553"/>
                  </a:lnTo>
                  <a:lnTo>
                    <a:pt x="3273028" y="4520692"/>
                  </a:lnTo>
                  <a:lnTo>
                    <a:pt x="3263310" y="4515077"/>
                  </a:lnTo>
                  <a:lnTo>
                    <a:pt x="3252411" y="4511708"/>
                  </a:lnTo>
                  <a:lnTo>
                    <a:pt x="3240331" y="4510585"/>
                  </a:lnTo>
                  <a:close/>
                </a:path>
                <a:path w="15786100" h="5746115">
                  <a:moveTo>
                    <a:pt x="3275346" y="4596048"/>
                  </a:moveTo>
                  <a:lnTo>
                    <a:pt x="3269385" y="4603405"/>
                  </a:lnTo>
                  <a:lnTo>
                    <a:pt x="3261870" y="4608660"/>
                  </a:lnTo>
                  <a:lnTo>
                    <a:pt x="3252799" y="4611813"/>
                  </a:lnTo>
                  <a:lnTo>
                    <a:pt x="3242174" y="4612864"/>
                  </a:lnTo>
                  <a:lnTo>
                    <a:pt x="3286452" y="4612864"/>
                  </a:lnTo>
                  <a:lnTo>
                    <a:pt x="3292392" y="4605723"/>
                  </a:lnTo>
                  <a:lnTo>
                    <a:pt x="3275346" y="4596048"/>
                  </a:lnTo>
                  <a:close/>
                </a:path>
                <a:path w="15786100" h="5746115">
                  <a:moveTo>
                    <a:pt x="3282262" y="4529474"/>
                  </a:moveTo>
                  <a:lnTo>
                    <a:pt x="3240331" y="4529474"/>
                  </a:lnTo>
                  <a:lnTo>
                    <a:pt x="3247569" y="4530050"/>
                  </a:lnTo>
                  <a:lnTo>
                    <a:pt x="3247195" y="4530050"/>
                  </a:lnTo>
                  <a:lnTo>
                    <a:pt x="3277419" y="4562876"/>
                  </a:lnTo>
                  <a:lnTo>
                    <a:pt x="3296981" y="4562876"/>
                  </a:lnTo>
                  <a:lnTo>
                    <a:pt x="3287989" y="4537047"/>
                  </a:lnTo>
                  <a:lnTo>
                    <a:pt x="3282262" y="4529474"/>
                  </a:lnTo>
                  <a:close/>
                </a:path>
                <a:path w="15786100" h="5746115">
                  <a:moveTo>
                    <a:pt x="3341452" y="4605032"/>
                  </a:moveTo>
                  <a:lnTo>
                    <a:pt x="3318416" y="4605032"/>
                  </a:lnTo>
                  <a:lnTo>
                    <a:pt x="3309202" y="4661009"/>
                  </a:lnTo>
                  <a:lnTo>
                    <a:pt x="3326478" y="4661009"/>
                  </a:lnTo>
                  <a:lnTo>
                    <a:pt x="3341452" y="4605032"/>
                  </a:lnTo>
                  <a:close/>
                </a:path>
                <a:path w="15786100" h="5746115">
                  <a:moveTo>
                    <a:pt x="3505452" y="4464513"/>
                  </a:moveTo>
                  <a:lnTo>
                    <a:pt x="3457724" y="4478248"/>
                  </a:lnTo>
                  <a:lnTo>
                    <a:pt x="3426899" y="4515825"/>
                  </a:lnTo>
                  <a:lnTo>
                    <a:pt x="3420910" y="4548133"/>
                  </a:lnTo>
                  <a:lnTo>
                    <a:pt x="3422407" y="4564978"/>
                  </a:lnTo>
                  <a:lnTo>
                    <a:pt x="3444867" y="4607566"/>
                  </a:lnTo>
                  <a:lnTo>
                    <a:pt x="3488276" y="4630242"/>
                  </a:lnTo>
                  <a:lnTo>
                    <a:pt x="3505912" y="4631754"/>
                  </a:lnTo>
                  <a:lnTo>
                    <a:pt x="3522887" y="4630458"/>
                  </a:lnTo>
                  <a:lnTo>
                    <a:pt x="3538105" y="4626571"/>
                  </a:lnTo>
                  <a:lnTo>
                    <a:pt x="3551567" y="4620092"/>
                  </a:lnTo>
                  <a:lnTo>
                    <a:pt x="3563272" y="4611021"/>
                  </a:lnTo>
                  <a:lnTo>
                    <a:pt x="3563468" y="4610791"/>
                  </a:lnTo>
                  <a:lnTo>
                    <a:pt x="3506143" y="4610791"/>
                  </a:lnTo>
                  <a:lnTo>
                    <a:pt x="3492624" y="4609668"/>
                  </a:lnTo>
                  <a:lnTo>
                    <a:pt x="3452080" y="4583292"/>
                  </a:lnTo>
                  <a:lnTo>
                    <a:pt x="3442162" y="4548824"/>
                  </a:lnTo>
                  <a:lnTo>
                    <a:pt x="3442103" y="4548133"/>
                  </a:lnTo>
                  <a:lnTo>
                    <a:pt x="3459840" y="4503444"/>
                  </a:lnTo>
                  <a:lnTo>
                    <a:pt x="3505221" y="4485245"/>
                  </a:lnTo>
                  <a:lnTo>
                    <a:pt x="3560148" y="4485245"/>
                  </a:lnTo>
                  <a:lnTo>
                    <a:pt x="3555252" y="4481070"/>
                  </a:lnTo>
                  <a:lnTo>
                    <a:pt x="3546456" y="4475340"/>
                  </a:lnTo>
                  <a:lnTo>
                    <a:pt x="3536925" y="4470617"/>
                  </a:lnTo>
                  <a:lnTo>
                    <a:pt x="3526875" y="4467219"/>
                  </a:lnTo>
                  <a:lnTo>
                    <a:pt x="3516394" y="4465189"/>
                  </a:lnTo>
                  <a:lnTo>
                    <a:pt x="3505452" y="4464513"/>
                  </a:lnTo>
                  <a:close/>
                </a:path>
                <a:path w="15786100" h="5746115">
                  <a:moveTo>
                    <a:pt x="3584926" y="4548824"/>
                  </a:moveTo>
                  <a:lnTo>
                    <a:pt x="3504300" y="4548824"/>
                  </a:lnTo>
                  <a:lnTo>
                    <a:pt x="3504300" y="4568174"/>
                  </a:lnTo>
                  <a:lnTo>
                    <a:pt x="3563502" y="4568174"/>
                  </a:lnTo>
                  <a:lnTo>
                    <a:pt x="3561155" y="4577187"/>
                  </a:lnTo>
                  <a:lnTo>
                    <a:pt x="3528027" y="4607854"/>
                  </a:lnTo>
                  <a:lnTo>
                    <a:pt x="3506143" y="4610791"/>
                  </a:lnTo>
                  <a:lnTo>
                    <a:pt x="3563468" y="4610791"/>
                  </a:lnTo>
                  <a:lnTo>
                    <a:pt x="3572745" y="4599878"/>
                  </a:lnTo>
                  <a:lnTo>
                    <a:pt x="3579512" y="4587409"/>
                  </a:lnTo>
                  <a:lnTo>
                    <a:pt x="3583572" y="4573617"/>
                  </a:lnTo>
                  <a:lnTo>
                    <a:pt x="3584926" y="4558500"/>
                  </a:lnTo>
                  <a:lnTo>
                    <a:pt x="3584926" y="4548824"/>
                  </a:lnTo>
                  <a:close/>
                </a:path>
                <a:path w="15786100" h="5746115">
                  <a:moveTo>
                    <a:pt x="3560148" y="4485245"/>
                  </a:moveTo>
                  <a:lnTo>
                    <a:pt x="3505221" y="4485245"/>
                  </a:lnTo>
                  <a:lnTo>
                    <a:pt x="3513442" y="4485749"/>
                  </a:lnTo>
                  <a:lnTo>
                    <a:pt x="3521289" y="4487261"/>
                  </a:lnTo>
                  <a:lnTo>
                    <a:pt x="3556822" y="4514270"/>
                  </a:lnTo>
                  <a:lnTo>
                    <a:pt x="3575250" y="4503444"/>
                  </a:lnTo>
                  <a:lnTo>
                    <a:pt x="3569650" y="4495122"/>
                  </a:lnTo>
                  <a:lnTo>
                    <a:pt x="3562984" y="4487664"/>
                  </a:lnTo>
                  <a:lnTo>
                    <a:pt x="3560148" y="4485245"/>
                  </a:lnTo>
                  <a:close/>
                </a:path>
                <a:path w="15786100" h="5746115">
                  <a:moveTo>
                    <a:pt x="3673864" y="4467507"/>
                  </a:moveTo>
                  <a:lnTo>
                    <a:pt x="3610976" y="4467507"/>
                  </a:lnTo>
                  <a:lnTo>
                    <a:pt x="3610976" y="4628759"/>
                  </a:lnTo>
                  <a:lnTo>
                    <a:pt x="3673864" y="4628759"/>
                  </a:lnTo>
                  <a:lnTo>
                    <a:pt x="3689629" y="4627305"/>
                  </a:lnTo>
                  <a:lnTo>
                    <a:pt x="3703984" y="4622943"/>
                  </a:lnTo>
                  <a:lnTo>
                    <a:pt x="3716927" y="4615672"/>
                  </a:lnTo>
                  <a:lnTo>
                    <a:pt x="3725067" y="4608487"/>
                  </a:lnTo>
                  <a:lnTo>
                    <a:pt x="3632400" y="4608487"/>
                  </a:lnTo>
                  <a:lnTo>
                    <a:pt x="3632400" y="4487779"/>
                  </a:lnTo>
                  <a:lnTo>
                    <a:pt x="3724842" y="4487779"/>
                  </a:lnTo>
                  <a:lnTo>
                    <a:pt x="3716927" y="4480724"/>
                  </a:lnTo>
                  <a:lnTo>
                    <a:pt x="3703984" y="4473382"/>
                  </a:lnTo>
                  <a:lnTo>
                    <a:pt x="3689629" y="4468976"/>
                  </a:lnTo>
                  <a:lnTo>
                    <a:pt x="3673864" y="4467507"/>
                  </a:lnTo>
                  <a:close/>
                </a:path>
                <a:path w="15786100" h="5746115">
                  <a:moveTo>
                    <a:pt x="3724842" y="4487779"/>
                  </a:moveTo>
                  <a:lnTo>
                    <a:pt x="3673864" y="4487779"/>
                  </a:lnTo>
                  <a:lnTo>
                    <a:pt x="3685627" y="4488859"/>
                  </a:lnTo>
                  <a:lnTo>
                    <a:pt x="3696267" y="4492098"/>
                  </a:lnTo>
                  <a:lnTo>
                    <a:pt x="3725926" y="4524464"/>
                  </a:lnTo>
                  <a:lnTo>
                    <a:pt x="3729842" y="4548133"/>
                  </a:lnTo>
                  <a:lnTo>
                    <a:pt x="3728863" y="4560501"/>
                  </a:lnTo>
                  <a:lnTo>
                    <a:pt x="3705783" y="4598769"/>
                  </a:lnTo>
                  <a:lnTo>
                    <a:pt x="3673864" y="4608487"/>
                  </a:lnTo>
                  <a:lnTo>
                    <a:pt x="3725067" y="4608487"/>
                  </a:lnTo>
                  <a:lnTo>
                    <a:pt x="3748976" y="4564417"/>
                  </a:lnTo>
                  <a:lnTo>
                    <a:pt x="3750343" y="4548133"/>
                  </a:lnTo>
                  <a:lnTo>
                    <a:pt x="3748976" y="4531864"/>
                  </a:lnTo>
                  <a:lnTo>
                    <a:pt x="3744873" y="4516920"/>
                  </a:lnTo>
                  <a:lnTo>
                    <a:pt x="3738034" y="4503300"/>
                  </a:lnTo>
                  <a:lnTo>
                    <a:pt x="3728459" y="4491004"/>
                  </a:lnTo>
                  <a:lnTo>
                    <a:pt x="3724842" y="4487779"/>
                  </a:lnTo>
                  <a:close/>
                </a:path>
                <a:path w="15786100" h="5746115">
                  <a:moveTo>
                    <a:pt x="3834833" y="4467507"/>
                  </a:moveTo>
                  <a:lnTo>
                    <a:pt x="3776322" y="4467507"/>
                  </a:lnTo>
                  <a:lnTo>
                    <a:pt x="3776322" y="4628759"/>
                  </a:lnTo>
                  <a:lnTo>
                    <a:pt x="3797746" y="4628759"/>
                  </a:lnTo>
                  <a:lnTo>
                    <a:pt x="3797746" y="4571169"/>
                  </a:lnTo>
                  <a:lnTo>
                    <a:pt x="3834833" y="4571169"/>
                  </a:lnTo>
                  <a:lnTo>
                    <a:pt x="3871921" y="4556196"/>
                  </a:lnTo>
                  <a:lnTo>
                    <a:pt x="3876114" y="4551128"/>
                  </a:lnTo>
                  <a:lnTo>
                    <a:pt x="3797746" y="4551128"/>
                  </a:lnTo>
                  <a:lnTo>
                    <a:pt x="3797746" y="4487549"/>
                  </a:lnTo>
                  <a:lnTo>
                    <a:pt x="3876160" y="4487549"/>
                  </a:lnTo>
                  <a:lnTo>
                    <a:pt x="3871921" y="4482481"/>
                  </a:lnTo>
                  <a:lnTo>
                    <a:pt x="3864075" y="4475930"/>
                  </a:lnTo>
                  <a:lnTo>
                    <a:pt x="3855278" y="4471251"/>
                  </a:lnTo>
                  <a:lnTo>
                    <a:pt x="3845531" y="4468443"/>
                  </a:lnTo>
                  <a:lnTo>
                    <a:pt x="3834833" y="4467507"/>
                  </a:lnTo>
                  <a:close/>
                </a:path>
                <a:path w="15786100" h="5746115">
                  <a:moveTo>
                    <a:pt x="3876160" y="4487549"/>
                  </a:moveTo>
                  <a:lnTo>
                    <a:pt x="3843741" y="4487549"/>
                  </a:lnTo>
                  <a:lnTo>
                    <a:pt x="3851112" y="4490544"/>
                  </a:lnTo>
                  <a:lnTo>
                    <a:pt x="3862784" y="4502522"/>
                  </a:lnTo>
                  <a:lnTo>
                    <a:pt x="3865702" y="4510124"/>
                  </a:lnTo>
                  <a:lnTo>
                    <a:pt x="3865702" y="4528399"/>
                  </a:lnTo>
                  <a:lnTo>
                    <a:pt x="3862784" y="4536001"/>
                  </a:lnTo>
                  <a:lnTo>
                    <a:pt x="3856948" y="4542144"/>
                  </a:lnTo>
                  <a:lnTo>
                    <a:pt x="3851112" y="4548133"/>
                  </a:lnTo>
                  <a:lnTo>
                    <a:pt x="3843741" y="4551128"/>
                  </a:lnTo>
                  <a:lnTo>
                    <a:pt x="3876114" y="4551128"/>
                  </a:lnTo>
                  <a:lnTo>
                    <a:pt x="3878472" y="4548277"/>
                  </a:lnTo>
                  <a:lnTo>
                    <a:pt x="3883151" y="4539495"/>
                  </a:lnTo>
                  <a:lnTo>
                    <a:pt x="3885959" y="4529848"/>
                  </a:lnTo>
                  <a:lnTo>
                    <a:pt x="3886894" y="4519338"/>
                  </a:lnTo>
                  <a:lnTo>
                    <a:pt x="3886081" y="4510124"/>
                  </a:lnTo>
                  <a:lnTo>
                    <a:pt x="3885959" y="4508742"/>
                  </a:lnTo>
                  <a:lnTo>
                    <a:pt x="3883151" y="4499067"/>
                  </a:lnTo>
                  <a:lnTo>
                    <a:pt x="3878595" y="4490544"/>
                  </a:lnTo>
                  <a:lnTo>
                    <a:pt x="3878472" y="4490313"/>
                  </a:lnTo>
                  <a:lnTo>
                    <a:pt x="3876160" y="4487549"/>
                  </a:lnTo>
                  <a:close/>
                </a:path>
                <a:path w="15786100" h="5746115">
                  <a:moveTo>
                    <a:pt x="3987756" y="4513579"/>
                  </a:moveTo>
                  <a:lnTo>
                    <a:pt x="3967715" y="4513579"/>
                  </a:lnTo>
                  <a:lnTo>
                    <a:pt x="3967715" y="4628759"/>
                  </a:lnTo>
                  <a:lnTo>
                    <a:pt x="3987756" y="4628759"/>
                  </a:lnTo>
                  <a:lnTo>
                    <a:pt x="3987756" y="4567714"/>
                  </a:lnTo>
                  <a:lnTo>
                    <a:pt x="3988418" y="4558917"/>
                  </a:lnTo>
                  <a:lnTo>
                    <a:pt x="4015481" y="4532929"/>
                  </a:lnTo>
                  <a:lnTo>
                    <a:pt x="3987756" y="4532929"/>
                  </a:lnTo>
                  <a:lnTo>
                    <a:pt x="3987756" y="4513579"/>
                  </a:lnTo>
                  <a:close/>
                </a:path>
                <a:path w="15786100" h="5746115">
                  <a:moveTo>
                    <a:pt x="4023692" y="4511506"/>
                  </a:moveTo>
                  <a:lnTo>
                    <a:pt x="4011685" y="4512845"/>
                  </a:lnTo>
                  <a:lnTo>
                    <a:pt x="4001693" y="4516862"/>
                  </a:lnTo>
                  <a:lnTo>
                    <a:pt x="3993717" y="4523557"/>
                  </a:lnTo>
                  <a:lnTo>
                    <a:pt x="3987756" y="4532929"/>
                  </a:lnTo>
                  <a:lnTo>
                    <a:pt x="4015481" y="4532929"/>
                  </a:lnTo>
                  <a:lnTo>
                    <a:pt x="4016580" y="4532699"/>
                  </a:lnTo>
                  <a:lnTo>
                    <a:pt x="4023692" y="4532469"/>
                  </a:lnTo>
                  <a:lnTo>
                    <a:pt x="4023692" y="4511506"/>
                  </a:lnTo>
                  <a:close/>
                </a:path>
                <a:path w="15786100" h="5746115">
                  <a:moveTo>
                    <a:pt x="4090907" y="4510585"/>
                  </a:moveTo>
                  <a:lnTo>
                    <a:pt x="4077656" y="4511708"/>
                  </a:lnTo>
                  <a:lnTo>
                    <a:pt x="4078012" y="4511708"/>
                  </a:lnTo>
                  <a:lnTo>
                    <a:pt x="4066661" y="4514904"/>
                  </a:lnTo>
                  <a:lnTo>
                    <a:pt x="4034757" y="4547327"/>
                  </a:lnTo>
                  <a:lnTo>
                    <a:pt x="4030552" y="4571169"/>
                  </a:lnTo>
                  <a:lnTo>
                    <a:pt x="4031618" y="4583738"/>
                  </a:lnTo>
                  <a:lnTo>
                    <a:pt x="4056871" y="4622165"/>
                  </a:lnTo>
                  <a:lnTo>
                    <a:pt x="4092289" y="4631754"/>
                  </a:lnTo>
                  <a:lnTo>
                    <a:pt x="4108155" y="4630127"/>
                  </a:lnTo>
                  <a:lnTo>
                    <a:pt x="4121890" y="4625246"/>
                  </a:lnTo>
                  <a:lnTo>
                    <a:pt x="4133494" y="4617111"/>
                  </a:lnTo>
                  <a:lnTo>
                    <a:pt x="4137027" y="4612864"/>
                  </a:lnTo>
                  <a:lnTo>
                    <a:pt x="4092750" y="4612864"/>
                  </a:lnTo>
                  <a:lnTo>
                    <a:pt x="4084888" y="4612331"/>
                  </a:lnTo>
                  <a:lnTo>
                    <a:pt x="4053056" y="4587669"/>
                  </a:lnTo>
                  <a:lnTo>
                    <a:pt x="4051055" y="4580384"/>
                  </a:lnTo>
                  <a:lnTo>
                    <a:pt x="4147575" y="4580384"/>
                  </a:lnTo>
                  <a:lnTo>
                    <a:pt x="4148036" y="4577312"/>
                  </a:lnTo>
                  <a:lnTo>
                    <a:pt x="4148266" y="4574317"/>
                  </a:lnTo>
                  <a:lnTo>
                    <a:pt x="4148247" y="4571169"/>
                  </a:lnTo>
                  <a:lnTo>
                    <a:pt x="4147556" y="4562876"/>
                  </a:lnTo>
                  <a:lnTo>
                    <a:pt x="4051055" y="4562876"/>
                  </a:lnTo>
                  <a:lnTo>
                    <a:pt x="4052826" y="4555663"/>
                  </a:lnTo>
                  <a:lnTo>
                    <a:pt x="4083190" y="4530050"/>
                  </a:lnTo>
                  <a:lnTo>
                    <a:pt x="4090907" y="4529474"/>
                  </a:lnTo>
                  <a:lnTo>
                    <a:pt x="4132838" y="4529474"/>
                  </a:lnTo>
                  <a:lnTo>
                    <a:pt x="4132141" y="4528553"/>
                  </a:lnTo>
                  <a:lnTo>
                    <a:pt x="4123603" y="4520692"/>
                  </a:lnTo>
                  <a:lnTo>
                    <a:pt x="4113885" y="4515077"/>
                  </a:lnTo>
                  <a:lnTo>
                    <a:pt x="4102986" y="4511708"/>
                  </a:lnTo>
                  <a:lnTo>
                    <a:pt x="4090907" y="4510585"/>
                  </a:lnTo>
                  <a:close/>
                </a:path>
                <a:path w="15786100" h="5746115">
                  <a:moveTo>
                    <a:pt x="4125921" y="4596048"/>
                  </a:moveTo>
                  <a:lnTo>
                    <a:pt x="4119961" y="4603405"/>
                  </a:lnTo>
                  <a:lnTo>
                    <a:pt x="4112445" y="4608660"/>
                  </a:lnTo>
                  <a:lnTo>
                    <a:pt x="4103375" y="4611813"/>
                  </a:lnTo>
                  <a:lnTo>
                    <a:pt x="4092750" y="4612864"/>
                  </a:lnTo>
                  <a:lnTo>
                    <a:pt x="4137027" y="4612864"/>
                  </a:lnTo>
                  <a:lnTo>
                    <a:pt x="4142968" y="4605723"/>
                  </a:lnTo>
                  <a:lnTo>
                    <a:pt x="4125921" y="4596048"/>
                  </a:lnTo>
                  <a:close/>
                </a:path>
                <a:path w="15786100" h="5746115">
                  <a:moveTo>
                    <a:pt x="4132838" y="4529474"/>
                  </a:moveTo>
                  <a:lnTo>
                    <a:pt x="4090907" y="4529474"/>
                  </a:lnTo>
                  <a:lnTo>
                    <a:pt x="4098144" y="4530050"/>
                  </a:lnTo>
                  <a:lnTo>
                    <a:pt x="4097771" y="4530050"/>
                  </a:lnTo>
                  <a:lnTo>
                    <a:pt x="4127995" y="4562876"/>
                  </a:lnTo>
                  <a:lnTo>
                    <a:pt x="4147556" y="4562876"/>
                  </a:lnTo>
                  <a:lnTo>
                    <a:pt x="4138564" y="4537047"/>
                  </a:lnTo>
                  <a:lnTo>
                    <a:pt x="4132838" y="4529474"/>
                  </a:lnTo>
                  <a:close/>
                </a:path>
                <a:path w="15786100" h="5746115">
                  <a:moveTo>
                    <a:pt x="4196724" y="4532929"/>
                  </a:moveTo>
                  <a:lnTo>
                    <a:pt x="4176683" y="4532929"/>
                  </a:lnTo>
                  <a:lnTo>
                    <a:pt x="4176683" y="4628759"/>
                  </a:lnTo>
                  <a:lnTo>
                    <a:pt x="4196724" y="4628759"/>
                  </a:lnTo>
                  <a:lnTo>
                    <a:pt x="4196724" y="4532929"/>
                  </a:lnTo>
                  <a:close/>
                </a:path>
                <a:path w="15786100" h="5746115">
                  <a:moveTo>
                    <a:pt x="4259382" y="4482481"/>
                  </a:moveTo>
                  <a:lnTo>
                    <a:pt x="4229743" y="4482481"/>
                  </a:lnTo>
                  <a:lnTo>
                    <a:pt x="4233813" y="4482634"/>
                  </a:lnTo>
                  <a:lnTo>
                    <a:pt x="4239341" y="4482942"/>
                  </a:lnTo>
                  <a:lnTo>
                    <a:pt x="4239341" y="4628759"/>
                  </a:lnTo>
                  <a:lnTo>
                    <a:pt x="4259382" y="4628759"/>
                  </a:lnTo>
                  <a:lnTo>
                    <a:pt x="4259382" y="4482481"/>
                  </a:lnTo>
                  <a:close/>
                </a:path>
                <a:path w="15786100" h="5746115">
                  <a:moveTo>
                    <a:pt x="4220682" y="4513579"/>
                  </a:moveTo>
                  <a:lnTo>
                    <a:pt x="4158255" y="4513579"/>
                  </a:lnTo>
                  <a:lnTo>
                    <a:pt x="4158255" y="4532929"/>
                  </a:lnTo>
                  <a:lnTo>
                    <a:pt x="4220682" y="4532929"/>
                  </a:lnTo>
                  <a:lnTo>
                    <a:pt x="4220682" y="4513579"/>
                  </a:lnTo>
                  <a:close/>
                </a:path>
                <a:path w="15786100" h="5746115">
                  <a:moveTo>
                    <a:pt x="4227132" y="4464513"/>
                  </a:moveTo>
                  <a:lnTo>
                    <a:pt x="4205060" y="4467363"/>
                  </a:lnTo>
                  <a:lnTo>
                    <a:pt x="4189295" y="4475916"/>
                  </a:lnTo>
                  <a:lnTo>
                    <a:pt x="4179836" y="4490169"/>
                  </a:lnTo>
                  <a:lnTo>
                    <a:pt x="4176683" y="4510124"/>
                  </a:lnTo>
                  <a:lnTo>
                    <a:pt x="4176683" y="4513579"/>
                  </a:lnTo>
                  <a:lnTo>
                    <a:pt x="4196724" y="4513579"/>
                  </a:lnTo>
                  <a:lnTo>
                    <a:pt x="4196724" y="4500295"/>
                  </a:lnTo>
                  <a:lnTo>
                    <a:pt x="4199182" y="4493231"/>
                  </a:lnTo>
                  <a:lnTo>
                    <a:pt x="4204096" y="4488931"/>
                  </a:lnTo>
                  <a:lnTo>
                    <a:pt x="4209164" y="4484631"/>
                  </a:lnTo>
                  <a:lnTo>
                    <a:pt x="4216842" y="4482481"/>
                  </a:lnTo>
                  <a:lnTo>
                    <a:pt x="4259382" y="4482481"/>
                  </a:lnTo>
                  <a:lnTo>
                    <a:pt x="4259382" y="4467968"/>
                  </a:lnTo>
                  <a:lnTo>
                    <a:pt x="4250456" y="4466457"/>
                  </a:lnTo>
                  <a:lnTo>
                    <a:pt x="4242105" y="4465377"/>
                  </a:lnTo>
                  <a:lnTo>
                    <a:pt x="4234331" y="4464729"/>
                  </a:lnTo>
                  <a:lnTo>
                    <a:pt x="4227132" y="4464513"/>
                  </a:lnTo>
                  <a:close/>
                </a:path>
                <a:path w="15786100" h="5746115">
                  <a:moveTo>
                    <a:pt x="4343987" y="4510585"/>
                  </a:moveTo>
                  <a:lnTo>
                    <a:pt x="4330736" y="4511708"/>
                  </a:lnTo>
                  <a:lnTo>
                    <a:pt x="4331092" y="4511708"/>
                  </a:lnTo>
                  <a:lnTo>
                    <a:pt x="4319742" y="4514904"/>
                  </a:lnTo>
                  <a:lnTo>
                    <a:pt x="4287837" y="4547327"/>
                  </a:lnTo>
                  <a:lnTo>
                    <a:pt x="4283633" y="4571169"/>
                  </a:lnTo>
                  <a:lnTo>
                    <a:pt x="4284698" y="4583738"/>
                  </a:lnTo>
                  <a:lnTo>
                    <a:pt x="4309951" y="4622165"/>
                  </a:lnTo>
                  <a:lnTo>
                    <a:pt x="4345369" y="4631754"/>
                  </a:lnTo>
                  <a:lnTo>
                    <a:pt x="4361235" y="4630127"/>
                  </a:lnTo>
                  <a:lnTo>
                    <a:pt x="4374971" y="4625246"/>
                  </a:lnTo>
                  <a:lnTo>
                    <a:pt x="4386575" y="4617111"/>
                  </a:lnTo>
                  <a:lnTo>
                    <a:pt x="4390108" y="4612864"/>
                  </a:lnTo>
                  <a:lnTo>
                    <a:pt x="4345830" y="4612864"/>
                  </a:lnTo>
                  <a:lnTo>
                    <a:pt x="4337969" y="4612331"/>
                  </a:lnTo>
                  <a:lnTo>
                    <a:pt x="4306136" y="4587669"/>
                  </a:lnTo>
                  <a:lnTo>
                    <a:pt x="4304135" y="4580384"/>
                  </a:lnTo>
                  <a:lnTo>
                    <a:pt x="4400656" y="4580384"/>
                  </a:lnTo>
                  <a:lnTo>
                    <a:pt x="4401116" y="4577312"/>
                  </a:lnTo>
                  <a:lnTo>
                    <a:pt x="4401347" y="4574317"/>
                  </a:lnTo>
                  <a:lnTo>
                    <a:pt x="4401328" y="4571169"/>
                  </a:lnTo>
                  <a:lnTo>
                    <a:pt x="4400636" y="4562876"/>
                  </a:lnTo>
                  <a:lnTo>
                    <a:pt x="4304135" y="4562876"/>
                  </a:lnTo>
                  <a:lnTo>
                    <a:pt x="4305906" y="4555663"/>
                  </a:lnTo>
                  <a:lnTo>
                    <a:pt x="4336270" y="4530050"/>
                  </a:lnTo>
                  <a:lnTo>
                    <a:pt x="4343987" y="4529474"/>
                  </a:lnTo>
                  <a:lnTo>
                    <a:pt x="4385918" y="4529474"/>
                  </a:lnTo>
                  <a:lnTo>
                    <a:pt x="4385221" y="4528553"/>
                  </a:lnTo>
                  <a:lnTo>
                    <a:pt x="4376684" y="4520692"/>
                  </a:lnTo>
                  <a:lnTo>
                    <a:pt x="4366965" y="4515077"/>
                  </a:lnTo>
                  <a:lnTo>
                    <a:pt x="4356067" y="4511708"/>
                  </a:lnTo>
                  <a:lnTo>
                    <a:pt x="4343987" y="4510585"/>
                  </a:lnTo>
                  <a:close/>
                </a:path>
                <a:path w="15786100" h="5746115">
                  <a:moveTo>
                    <a:pt x="4379002" y="4596048"/>
                  </a:moveTo>
                  <a:lnTo>
                    <a:pt x="4373041" y="4603405"/>
                  </a:lnTo>
                  <a:lnTo>
                    <a:pt x="4365526" y="4608660"/>
                  </a:lnTo>
                  <a:lnTo>
                    <a:pt x="4356455" y="4611813"/>
                  </a:lnTo>
                  <a:lnTo>
                    <a:pt x="4345830" y="4612864"/>
                  </a:lnTo>
                  <a:lnTo>
                    <a:pt x="4390108" y="4612864"/>
                  </a:lnTo>
                  <a:lnTo>
                    <a:pt x="4396048" y="4605723"/>
                  </a:lnTo>
                  <a:lnTo>
                    <a:pt x="4379002" y="4596048"/>
                  </a:lnTo>
                  <a:close/>
                </a:path>
                <a:path w="15786100" h="5746115">
                  <a:moveTo>
                    <a:pt x="4385918" y="4529474"/>
                  </a:moveTo>
                  <a:lnTo>
                    <a:pt x="4343987" y="4529474"/>
                  </a:lnTo>
                  <a:lnTo>
                    <a:pt x="4351225" y="4530050"/>
                  </a:lnTo>
                  <a:lnTo>
                    <a:pt x="4350851" y="4530050"/>
                  </a:lnTo>
                  <a:lnTo>
                    <a:pt x="4381075" y="4562876"/>
                  </a:lnTo>
                  <a:lnTo>
                    <a:pt x="4400636" y="4562876"/>
                  </a:lnTo>
                  <a:lnTo>
                    <a:pt x="4391645" y="4537047"/>
                  </a:lnTo>
                  <a:lnTo>
                    <a:pt x="4385918" y="4529474"/>
                  </a:lnTo>
                  <a:close/>
                </a:path>
                <a:path w="15786100" h="5746115">
                  <a:moveTo>
                    <a:pt x="4478294" y="4510585"/>
                  </a:moveTo>
                  <a:lnTo>
                    <a:pt x="4434986" y="4528092"/>
                  </a:lnTo>
                  <a:lnTo>
                    <a:pt x="4417709" y="4571169"/>
                  </a:lnTo>
                  <a:lnTo>
                    <a:pt x="4418789" y="4583551"/>
                  </a:lnTo>
                  <a:lnTo>
                    <a:pt x="4444172" y="4622035"/>
                  </a:lnTo>
                  <a:lnTo>
                    <a:pt x="4478294" y="4631754"/>
                  </a:lnTo>
                  <a:lnTo>
                    <a:pt x="4486515" y="4631250"/>
                  </a:lnTo>
                  <a:lnTo>
                    <a:pt x="4521141" y="4614074"/>
                  </a:lnTo>
                  <a:lnTo>
                    <a:pt x="4522938" y="4611943"/>
                  </a:lnTo>
                  <a:lnTo>
                    <a:pt x="4478294" y="4611943"/>
                  </a:lnTo>
                  <a:lnTo>
                    <a:pt x="4470001" y="4611209"/>
                  </a:lnTo>
                  <a:lnTo>
                    <a:pt x="4438471" y="4579462"/>
                  </a:lnTo>
                  <a:lnTo>
                    <a:pt x="4437751" y="4571169"/>
                  </a:lnTo>
                  <a:lnTo>
                    <a:pt x="4438471" y="4562776"/>
                  </a:lnTo>
                  <a:lnTo>
                    <a:pt x="4462399" y="4533102"/>
                  </a:lnTo>
                  <a:lnTo>
                    <a:pt x="4478294" y="4530165"/>
                  </a:lnTo>
                  <a:lnTo>
                    <a:pt x="4522215" y="4530165"/>
                  </a:lnTo>
                  <a:lnTo>
                    <a:pt x="4520795" y="4528380"/>
                  </a:lnTo>
                  <a:lnTo>
                    <a:pt x="4486601" y="4511103"/>
                  </a:lnTo>
                  <a:lnTo>
                    <a:pt x="4478294" y="4510585"/>
                  </a:lnTo>
                  <a:close/>
                </a:path>
                <a:path w="15786100" h="5746115">
                  <a:moveTo>
                    <a:pt x="4513078" y="4591902"/>
                  </a:moveTo>
                  <a:lnTo>
                    <a:pt x="4485973" y="4611943"/>
                  </a:lnTo>
                  <a:lnTo>
                    <a:pt x="4522938" y="4611943"/>
                  </a:lnTo>
                  <a:lnTo>
                    <a:pt x="4526036" y="4608271"/>
                  </a:lnTo>
                  <a:lnTo>
                    <a:pt x="4530125" y="4601807"/>
                  </a:lnTo>
                  <a:lnTo>
                    <a:pt x="4513078" y="4591902"/>
                  </a:lnTo>
                  <a:close/>
                </a:path>
                <a:path w="15786100" h="5746115">
                  <a:moveTo>
                    <a:pt x="4522215" y="4530165"/>
                  </a:moveTo>
                  <a:lnTo>
                    <a:pt x="4485973" y="4530165"/>
                  </a:lnTo>
                  <a:lnTo>
                    <a:pt x="4492807" y="4532008"/>
                  </a:lnTo>
                  <a:lnTo>
                    <a:pt x="4498796" y="4535694"/>
                  </a:lnTo>
                  <a:lnTo>
                    <a:pt x="4504939" y="4539380"/>
                  </a:lnTo>
                  <a:lnTo>
                    <a:pt x="4509469" y="4544294"/>
                  </a:lnTo>
                  <a:lnTo>
                    <a:pt x="4512387" y="4550437"/>
                  </a:lnTo>
                  <a:lnTo>
                    <a:pt x="4529203" y="4540762"/>
                  </a:lnTo>
                  <a:lnTo>
                    <a:pt x="4525431" y="4534211"/>
                  </a:lnTo>
                  <a:lnTo>
                    <a:pt x="4522215" y="4530165"/>
                  </a:lnTo>
                  <a:close/>
                </a:path>
                <a:path w="15786100" h="5746115">
                  <a:moveTo>
                    <a:pt x="4581932" y="4532929"/>
                  </a:moveTo>
                  <a:lnTo>
                    <a:pt x="4561891" y="4532929"/>
                  </a:lnTo>
                  <a:lnTo>
                    <a:pt x="4561891" y="4595357"/>
                  </a:lnTo>
                  <a:lnTo>
                    <a:pt x="4589822" y="4629450"/>
                  </a:lnTo>
                  <a:lnTo>
                    <a:pt x="4600318" y="4629796"/>
                  </a:lnTo>
                  <a:lnTo>
                    <a:pt x="4612570" y="4628759"/>
                  </a:lnTo>
                  <a:lnTo>
                    <a:pt x="4612570" y="4611252"/>
                  </a:lnTo>
                  <a:lnTo>
                    <a:pt x="4595524" y="4611252"/>
                  </a:lnTo>
                  <a:lnTo>
                    <a:pt x="4590916" y="4611098"/>
                  </a:lnTo>
                  <a:lnTo>
                    <a:pt x="4587461" y="4609870"/>
                  </a:lnTo>
                  <a:lnTo>
                    <a:pt x="4585157" y="4607566"/>
                  </a:lnTo>
                  <a:lnTo>
                    <a:pt x="4583104" y="4605219"/>
                  </a:lnTo>
                  <a:lnTo>
                    <a:pt x="4581932" y="4601039"/>
                  </a:lnTo>
                  <a:lnTo>
                    <a:pt x="4581932" y="4532929"/>
                  </a:lnTo>
                  <a:close/>
                </a:path>
                <a:path w="15786100" h="5746115">
                  <a:moveTo>
                    <a:pt x="4612570" y="4610791"/>
                  </a:moveTo>
                  <a:lnTo>
                    <a:pt x="4605813" y="4611098"/>
                  </a:lnTo>
                  <a:lnTo>
                    <a:pt x="4600131" y="4611252"/>
                  </a:lnTo>
                  <a:lnTo>
                    <a:pt x="4612570" y="4611252"/>
                  </a:lnTo>
                  <a:lnTo>
                    <a:pt x="4612570" y="4610791"/>
                  </a:lnTo>
                  <a:close/>
                </a:path>
                <a:path w="15786100" h="5746115">
                  <a:moveTo>
                    <a:pt x="4612570" y="4513579"/>
                  </a:moveTo>
                  <a:lnTo>
                    <a:pt x="4539085" y="4513579"/>
                  </a:lnTo>
                  <a:lnTo>
                    <a:pt x="4539085" y="4532929"/>
                  </a:lnTo>
                  <a:lnTo>
                    <a:pt x="4612570" y="4532929"/>
                  </a:lnTo>
                  <a:lnTo>
                    <a:pt x="4612570" y="4513579"/>
                  </a:lnTo>
                  <a:close/>
                </a:path>
                <a:path w="15786100" h="5746115">
                  <a:moveTo>
                    <a:pt x="4581932" y="4481329"/>
                  </a:moveTo>
                  <a:lnTo>
                    <a:pt x="4561891" y="4487318"/>
                  </a:lnTo>
                  <a:lnTo>
                    <a:pt x="4561891" y="4513579"/>
                  </a:lnTo>
                  <a:lnTo>
                    <a:pt x="4581932" y="4513579"/>
                  </a:lnTo>
                  <a:lnTo>
                    <a:pt x="4581932" y="4481329"/>
                  </a:lnTo>
                  <a:close/>
                </a:path>
                <a:path w="15786100" h="5746115">
                  <a:moveTo>
                    <a:pt x="4640809" y="4594896"/>
                  </a:moveTo>
                  <a:lnTo>
                    <a:pt x="4623532" y="4604802"/>
                  </a:lnTo>
                  <a:lnTo>
                    <a:pt x="4626498" y="4610604"/>
                  </a:lnTo>
                  <a:lnTo>
                    <a:pt x="4630328" y="4615801"/>
                  </a:lnTo>
                  <a:lnTo>
                    <a:pt x="4669374" y="4631754"/>
                  </a:lnTo>
                  <a:lnTo>
                    <a:pt x="4678386" y="4631164"/>
                  </a:lnTo>
                  <a:lnTo>
                    <a:pt x="4708391" y="4612864"/>
                  </a:lnTo>
                  <a:lnTo>
                    <a:pt x="4662309" y="4612864"/>
                  </a:lnTo>
                  <a:lnTo>
                    <a:pt x="4656459" y="4611309"/>
                  </a:lnTo>
                  <a:lnTo>
                    <a:pt x="4655225" y="4610604"/>
                  </a:lnTo>
                  <a:lnTo>
                    <a:pt x="4646107" y="4604802"/>
                  </a:lnTo>
                  <a:lnTo>
                    <a:pt x="4642652" y="4600425"/>
                  </a:lnTo>
                  <a:lnTo>
                    <a:pt x="4640809" y="4594896"/>
                  </a:lnTo>
                  <a:close/>
                </a:path>
                <a:path w="15786100" h="5746115">
                  <a:moveTo>
                    <a:pt x="4668452" y="4510585"/>
                  </a:moveTo>
                  <a:lnTo>
                    <a:pt x="4630558" y="4531259"/>
                  </a:lnTo>
                  <a:lnTo>
                    <a:pt x="4627733" y="4552740"/>
                  </a:lnTo>
                  <a:lnTo>
                    <a:pt x="4629905" y="4558883"/>
                  </a:lnTo>
                  <a:lnTo>
                    <a:pt x="4663077" y="4578464"/>
                  </a:lnTo>
                  <a:lnTo>
                    <a:pt x="4675670" y="4581689"/>
                  </a:lnTo>
                  <a:lnTo>
                    <a:pt x="4681045" y="4583839"/>
                  </a:lnTo>
                  <a:lnTo>
                    <a:pt x="4685499" y="4586603"/>
                  </a:lnTo>
                  <a:lnTo>
                    <a:pt x="4689952" y="4589214"/>
                  </a:lnTo>
                  <a:lnTo>
                    <a:pt x="4692179" y="4592746"/>
                  </a:lnTo>
                  <a:lnTo>
                    <a:pt x="4692179" y="4602575"/>
                  </a:lnTo>
                  <a:lnTo>
                    <a:pt x="4690029" y="4606568"/>
                  </a:lnTo>
                  <a:lnTo>
                    <a:pt x="4685729" y="4609179"/>
                  </a:lnTo>
                  <a:lnTo>
                    <a:pt x="4681429" y="4611636"/>
                  </a:lnTo>
                  <a:lnTo>
                    <a:pt x="4675977" y="4612864"/>
                  </a:lnTo>
                  <a:lnTo>
                    <a:pt x="4708391" y="4612864"/>
                  </a:lnTo>
                  <a:lnTo>
                    <a:pt x="4709398" y="4611309"/>
                  </a:lnTo>
                  <a:lnTo>
                    <a:pt x="4711633" y="4604802"/>
                  </a:lnTo>
                  <a:lnTo>
                    <a:pt x="4711688" y="4604643"/>
                  </a:lnTo>
                  <a:lnTo>
                    <a:pt x="4712451" y="4597200"/>
                  </a:lnTo>
                  <a:lnTo>
                    <a:pt x="4712397" y="4589214"/>
                  </a:lnTo>
                  <a:lnTo>
                    <a:pt x="4710224" y="4582994"/>
                  </a:lnTo>
                  <a:lnTo>
                    <a:pt x="4705770" y="4578080"/>
                  </a:lnTo>
                  <a:lnTo>
                    <a:pt x="4701317" y="4573012"/>
                  </a:lnTo>
                  <a:lnTo>
                    <a:pt x="4695942" y="4569480"/>
                  </a:lnTo>
                  <a:lnTo>
                    <a:pt x="4689645" y="4567484"/>
                  </a:lnTo>
                  <a:lnTo>
                    <a:pt x="4683349" y="4565333"/>
                  </a:lnTo>
                  <a:lnTo>
                    <a:pt x="4677052" y="4563490"/>
                  </a:lnTo>
                  <a:lnTo>
                    <a:pt x="4670756" y="4561955"/>
                  </a:lnTo>
                  <a:lnTo>
                    <a:pt x="4664459" y="4560265"/>
                  </a:lnTo>
                  <a:lnTo>
                    <a:pt x="4659084" y="4558115"/>
                  </a:lnTo>
                  <a:lnTo>
                    <a:pt x="4654630" y="4555505"/>
                  </a:lnTo>
                  <a:lnTo>
                    <a:pt x="4650177" y="4552740"/>
                  </a:lnTo>
                  <a:lnTo>
                    <a:pt x="4647950" y="4549131"/>
                  </a:lnTo>
                  <a:lnTo>
                    <a:pt x="4647950" y="4539764"/>
                  </a:lnTo>
                  <a:lnTo>
                    <a:pt x="4649947" y="4536001"/>
                  </a:lnTo>
                  <a:lnTo>
                    <a:pt x="4653940" y="4533390"/>
                  </a:lnTo>
                  <a:lnTo>
                    <a:pt x="4657932" y="4530626"/>
                  </a:lnTo>
                  <a:lnTo>
                    <a:pt x="4662770" y="4529244"/>
                  </a:lnTo>
                  <a:lnTo>
                    <a:pt x="4707322" y="4529244"/>
                  </a:lnTo>
                  <a:lnTo>
                    <a:pt x="4706231" y="4527017"/>
                  </a:lnTo>
                  <a:lnTo>
                    <a:pt x="4675277" y="4510988"/>
                  </a:lnTo>
                  <a:lnTo>
                    <a:pt x="4668452" y="4510585"/>
                  </a:lnTo>
                  <a:close/>
                </a:path>
                <a:path w="15786100" h="5746115">
                  <a:moveTo>
                    <a:pt x="4707322" y="4529244"/>
                  </a:moveTo>
                  <a:lnTo>
                    <a:pt x="4668452" y="4529244"/>
                  </a:lnTo>
                  <a:lnTo>
                    <a:pt x="4676903" y="4530165"/>
                  </a:lnTo>
                  <a:lnTo>
                    <a:pt x="4683829" y="4532930"/>
                  </a:lnTo>
                  <a:lnTo>
                    <a:pt x="4689228" y="4537537"/>
                  </a:lnTo>
                  <a:lnTo>
                    <a:pt x="4693101" y="4543987"/>
                  </a:lnTo>
                  <a:lnTo>
                    <a:pt x="4709917" y="4534542"/>
                  </a:lnTo>
                  <a:lnTo>
                    <a:pt x="4707322" y="4529244"/>
                  </a:lnTo>
                  <a:close/>
                </a:path>
                <a:path w="15786100" h="5746115">
                  <a:moveTo>
                    <a:pt x="4825790" y="4532929"/>
                  </a:moveTo>
                  <a:lnTo>
                    <a:pt x="4805748" y="4532929"/>
                  </a:lnTo>
                  <a:lnTo>
                    <a:pt x="4805748" y="4595357"/>
                  </a:lnTo>
                  <a:lnTo>
                    <a:pt x="4833679" y="4629450"/>
                  </a:lnTo>
                  <a:lnTo>
                    <a:pt x="4844175" y="4629796"/>
                  </a:lnTo>
                  <a:lnTo>
                    <a:pt x="4856427" y="4628759"/>
                  </a:lnTo>
                  <a:lnTo>
                    <a:pt x="4856427" y="4611252"/>
                  </a:lnTo>
                  <a:lnTo>
                    <a:pt x="4839381" y="4611252"/>
                  </a:lnTo>
                  <a:lnTo>
                    <a:pt x="4834774" y="4611098"/>
                  </a:lnTo>
                  <a:lnTo>
                    <a:pt x="4831318" y="4609870"/>
                  </a:lnTo>
                  <a:lnTo>
                    <a:pt x="4829014" y="4607566"/>
                  </a:lnTo>
                  <a:lnTo>
                    <a:pt x="4826961" y="4605219"/>
                  </a:lnTo>
                  <a:lnTo>
                    <a:pt x="4825790" y="4601039"/>
                  </a:lnTo>
                  <a:lnTo>
                    <a:pt x="4825790" y="4532929"/>
                  </a:lnTo>
                  <a:close/>
                </a:path>
                <a:path w="15786100" h="5746115">
                  <a:moveTo>
                    <a:pt x="4856427" y="4610791"/>
                  </a:moveTo>
                  <a:lnTo>
                    <a:pt x="4849670" y="4611098"/>
                  </a:lnTo>
                  <a:lnTo>
                    <a:pt x="4843988" y="4611252"/>
                  </a:lnTo>
                  <a:lnTo>
                    <a:pt x="4856427" y="4611252"/>
                  </a:lnTo>
                  <a:lnTo>
                    <a:pt x="4856427" y="4610791"/>
                  </a:lnTo>
                  <a:close/>
                </a:path>
                <a:path w="15786100" h="5746115">
                  <a:moveTo>
                    <a:pt x="4856427" y="4513579"/>
                  </a:moveTo>
                  <a:lnTo>
                    <a:pt x="4782943" y="4513579"/>
                  </a:lnTo>
                  <a:lnTo>
                    <a:pt x="4782943" y="4532929"/>
                  </a:lnTo>
                  <a:lnTo>
                    <a:pt x="4856427" y="4532929"/>
                  </a:lnTo>
                  <a:lnTo>
                    <a:pt x="4856427" y="4513579"/>
                  </a:lnTo>
                  <a:close/>
                </a:path>
                <a:path w="15786100" h="5746115">
                  <a:moveTo>
                    <a:pt x="4825790" y="4481329"/>
                  </a:moveTo>
                  <a:lnTo>
                    <a:pt x="4805748" y="4487318"/>
                  </a:lnTo>
                  <a:lnTo>
                    <a:pt x="4805748" y="4513579"/>
                  </a:lnTo>
                  <a:lnTo>
                    <a:pt x="4825790" y="4513579"/>
                  </a:lnTo>
                  <a:lnTo>
                    <a:pt x="4825790" y="4481329"/>
                  </a:lnTo>
                  <a:close/>
                </a:path>
                <a:path w="15786100" h="5746115">
                  <a:moveTo>
                    <a:pt x="4900195" y="4467507"/>
                  </a:moveTo>
                  <a:lnTo>
                    <a:pt x="4880154" y="4467507"/>
                  </a:lnTo>
                  <a:lnTo>
                    <a:pt x="4880154" y="4628759"/>
                  </a:lnTo>
                  <a:lnTo>
                    <a:pt x="4900195" y="4628759"/>
                  </a:lnTo>
                  <a:lnTo>
                    <a:pt x="4900195" y="4567714"/>
                  </a:lnTo>
                  <a:lnTo>
                    <a:pt x="4900771" y="4558672"/>
                  </a:lnTo>
                  <a:lnTo>
                    <a:pt x="4926106" y="4530396"/>
                  </a:lnTo>
                  <a:lnTo>
                    <a:pt x="4925253" y="4530396"/>
                  </a:lnTo>
                  <a:lnTo>
                    <a:pt x="4928038" y="4530165"/>
                  </a:lnTo>
                  <a:lnTo>
                    <a:pt x="4900195" y="4530165"/>
                  </a:lnTo>
                  <a:lnTo>
                    <a:pt x="4900195" y="4467507"/>
                  </a:lnTo>
                  <a:close/>
                </a:path>
                <a:path w="15786100" h="5746115">
                  <a:moveTo>
                    <a:pt x="4974802" y="4529705"/>
                  </a:moveTo>
                  <a:lnTo>
                    <a:pt x="4942505" y="4529705"/>
                  </a:lnTo>
                  <a:lnTo>
                    <a:pt x="4949493" y="4532315"/>
                  </a:lnTo>
                  <a:lnTo>
                    <a:pt x="4954561" y="4537537"/>
                  </a:lnTo>
                  <a:lnTo>
                    <a:pt x="4959628" y="4542605"/>
                  </a:lnTo>
                  <a:lnTo>
                    <a:pt x="4962162" y="4549823"/>
                  </a:lnTo>
                  <a:lnTo>
                    <a:pt x="4962162" y="4628759"/>
                  </a:lnTo>
                  <a:lnTo>
                    <a:pt x="4982203" y="4628759"/>
                  </a:lnTo>
                  <a:lnTo>
                    <a:pt x="4982203" y="4558039"/>
                  </a:lnTo>
                  <a:lnTo>
                    <a:pt x="4981440" y="4547673"/>
                  </a:lnTo>
                  <a:lnTo>
                    <a:pt x="4979151" y="4538458"/>
                  </a:lnTo>
                  <a:lnTo>
                    <a:pt x="4975336" y="4530396"/>
                  </a:lnTo>
                  <a:lnTo>
                    <a:pt x="4974802" y="4529705"/>
                  </a:lnTo>
                  <a:close/>
                </a:path>
                <a:path w="15786100" h="5746115">
                  <a:moveTo>
                    <a:pt x="4937514" y="4510585"/>
                  </a:moveTo>
                  <a:lnTo>
                    <a:pt x="4925765" y="4511808"/>
                  </a:lnTo>
                  <a:lnTo>
                    <a:pt x="4915630" y="4515480"/>
                  </a:lnTo>
                  <a:lnTo>
                    <a:pt x="4907106" y="4521599"/>
                  </a:lnTo>
                  <a:lnTo>
                    <a:pt x="4900195" y="4530165"/>
                  </a:lnTo>
                  <a:lnTo>
                    <a:pt x="4928038" y="4530165"/>
                  </a:lnTo>
                  <a:lnTo>
                    <a:pt x="4933598" y="4529705"/>
                  </a:lnTo>
                  <a:lnTo>
                    <a:pt x="4974802" y="4529705"/>
                  </a:lnTo>
                  <a:lnTo>
                    <a:pt x="4969995" y="4523485"/>
                  </a:lnTo>
                  <a:lnTo>
                    <a:pt x="4963386" y="4517841"/>
                  </a:lnTo>
                  <a:lnTo>
                    <a:pt x="4955770" y="4513810"/>
                  </a:lnTo>
                  <a:lnTo>
                    <a:pt x="4947146" y="4511391"/>
                  </a:lnTo>
                  <a:lnTo>
                    <a:pt x="4937514" y="4510585"/>
                  </a:lnTo>
                  <a:close/>
                </a:path>
                <a:path w="15786100" h="5746115">
                  <a:moveTo>
                    <a:pt x="5064086" y="4510585"/>
                  </a:moveTo>
                  <a:lnTo>
                    <a:pt x="5050835" y="4511708"/>
                  </a:lnTo>
                  <a:lnTo>
                    <a:pt x="5051191" y="4511708"/>
                  </a:lnTo>
                  <a:lnTo>
                    <a:pt x="5039840" y="4514904"/>
                  </a:lnTo>
                  <a:lnTo>
                    <a:pt x="5007935" y="4547327"/>
                  </a:lnTo>
                  <a:lnTo>
                    <a:pt x="5003731" y="4571169"/>
                  </a:lnTo>
                  <a:lnTo>
                    <a:pt x="5004797" y="4583738"/>
                  </a:lnTo>
                  <a:lnTo>
                    <a:pt x="5030050" y="4622165"/>
                  </a:lnTo>
                  <a:lnTo>
                    <a:pt x="5065468" y="4631754"/>
                  </a:lnTo>
                  <a:lnTo>
                    <a:pt x="5081334" y="4630127"/>
                  </a:lnTo>
                  <a:lnTo>
                    <a:pt x="5095069" y="4625246"/>
                  </a:lnTo>
                  <a:lnTo>
                    <a:pt x="5106673" y="4617111"/>
                  </a:lnTo>
                  <a:lnTo>
                    <a:pt x="5110206" y="4612864"/>
                  </a:lnTo>
                  <a:lnTo>
                    <a:pt x="5065928" y="4612864"/>
                  </a:lnTo>
                  <a:lnTo>
                    <a:pt x="5058067" y="4612331"/>
                  </a:lnTo>
                  <a:lnTo>
                    <a:pt x="5026234" y="4587669"/>
                  </a:lnTo>
                  <a:lnTo>
                    <a:pt x="5024233" y="4580384"/>
                  </a:lnTo>
                  <a:lnTo>
                    <a:pt x="5120754" y="4580384"/>
                  </a:lnTo>
                  <a:lnTo>
                    <a:pt x="5121215" y="4577312"/>
                  </a:lnTo>
                  <a:lnTo>
                    <a:pt x="5121445" y="4574317"/>
                  </a:lnTo>
                  <a:lnTo>
                    <a:pt x="5121426" y="4571169"/>
                  </a:lnTo>
                  <a:lnTo>
                    <a:pt x="5120735" y="4562876"/>
                  </a:lnTo>
                  <a:lnTo>
                    <a:pt x="5024233" y="4562876"/>
                  </a:lnTo>
                  <a:lnTo>
                    <a:pt x="5026004" y="4555663"/>
                  </a:lnTo>
                  <a:lnTo>
                    <a:pt x="5056368" y="4530050"/>
                  </a:lnTo>
                  <a:lnTo>
                    <a:pt x="5064086" y="4529474"/>
                  </a:lnTo>
                  <a:lnTo>
                    <a:pt x="5106017" y="4529474"/>
                  </a:lnTo>
                  <a:lnTo>
                    <a:pt x="5105320" y="4528553"/>
                  </a:lnTo>
                  <a:lnTo>
                    <a:pt x="5096782" y="4520692"/>
                  </a:lnTo>
                  <a:lnTo>
                    <a:pt x="5087064" y="4515077"/>
                  </a:lnTo>
                  <a:lnTo>
                    <a:pt x="5076165" y="4511708"/>
                  </a:lnTo>
                  <a:lnTo>
                    <a:pt x="5064086" y="4510585"/>
                  </a:lnTo>
                  <a:close/>
                </a:path>
                <a:path w="15786100" h="5746115">
                  <a:moveTo>
                    <a:pt x="5099100" y="4596048"/>
                  </a:moveTo>
                  <a:lnTo>
                    <a:pt x="5093140" y="4603405"/>
                  </a:lnTo>
                  <a:lnTo>
                    <a:pt x="5085624" y="4608660"/>
                  </a:lnTo>
                  <a:lnTo>
                    <a:pt x="5076554" y="4611813"/>
                  </a:lnTo>
                  <a:lnTo>
                    <a:pt x="5065928" y="4612864"/>
                  </a:lnTo>
                  <a:lnTo>
                    <a:pt x="5110206" y="4612864"/>
                  </a:lnTo>
                  <a:lnTo>
                    <a:pt x="5116147" y="4605723"/>
                  </a:lnTo>
                  <a:lnTo>
                    <a:pt x="5099100" y="4596048"/>
                  </a:lnTo>
                  <a:close/>
                </a:path>
                <a:path w="15786100" h="5746115">
                  <a:moveTo>
                    <a:pt x="5106017" y="4529474"/>
                  </a:moveTo>
                  <a:lnTo>
                    <a:pt x="5064086" y="4529474"/>
                  </a:lnTo>
                  <a:lnTo>
                    <a:pt x="5071323" y="4530050"/>
                  </a:lnTo>
                  <a:lnTo>
                    <a:pt x="5070950" y="4530050"/>
                  </a:lnTo>
                  <a:lnTo>
                    <a:pt x="5101173" y="4562876"/>
                  </a:lnTo>
                  <a:lnTo>
                    <a:pt x="5120735" y="4562876"/>
                  </a:lnTo>
                  <a:lnTo>
                    <a:pt x="5111743" y="4537047"/>
                  </a:lnTo>
                  <a:lnTo>
                    <a:pt x="5106017" y="4529474"/>
                  </a:lnTo>
                  <a:close/>
                </a:path>
                <a:path w="15786100" h="5746115">
                  <a:moveTo>
                    <a:pt x="5212209" y="4594896"/>
                  </a:moveTo>
                  <a:lnTo>
                    <a:pt x="5194931" y="4604802"/>
                  </a:lnTo>
                  <a:lnTo>
                    <a:pt x="5197897" y="4610604"/>
                  </a:lnTo>
                  <a:lnTo>
                    <a:pt x="5201727" y="4615801"/>
                  </a:lnTo>
                  <a:lnTo>
                    <a:pt x="5240773" y="4631754"/>
                  </a:lnTo>
                  <a:lnTo>
                    <a:pt x="5249786" y="4631164"/>
                  </a:lnTo>
                  <a:lnTo>
                    <a:pt x="5279790" y="4612864"/>
                  </a:lnTo>
                  <a:lnTo>
                    <a:pt x="5233709" y="4612864"/>
                  </a:lnTo>
                  <a:lnTo>
                    <a:pt x="5227859" y="4611309"/>
                  </a:lnTo>
                  <a:lnTo>
                    <a:pt x="5226624" y="4610604"/>
                  </a:lnTo>
                  <a:lnTo>
                    <a:pt x="5217507" y="4604802"/>
                  </a:lnTo>
                  <a:lnTo>
                    <a:pt x="5214051" y="4600425"/>
                  </a:lnTo>
                  <a:lnTo>
                    <a:pt x="5212209" y="4594896"/>
                  </a:lnTo>
                  <a:close/>
                </a:path>
                <a:path w="15786100" h="5746115">
                  <a:moveTo>
                    <a:pt x="5239852" y="4510585"/>
                  </a:moveTo>
                  <a:lnTo>
                    <a:pt x="5201957" y="4531259"/>
                  </a:lnTo>
                  <a:lnTo>
                    <a:pt x="5199132" y="4552740"/>
                  </a:lnTo>
                  <a:lnTo>
                    <a:pt x="5201305" y="4558883"/>
                  </a:lnTo>
                  <a:lnTo>
                    <a:pt x="5234476" y="4578464"/>
                  </a:lnTo>
                  <a:lnTo>
                    <a:pt x="5247069" y="4581689"/>
                  </a:lnTo>
                  <a:lnTo>
                    <a:pt x="5252445" y="4583839"/>
                  </a:lnTo>
                  <a:lnTo>
                    <a:pt x="5256898" y="4586603"/>
                  </a:lnTo>
                  <a:lnTo>
                    <a:pt x="5261352" y="4589214"/>
                  </a:lnTo>
                  <a:lnTo>
                    <a:pt x="5263578" y="4592746"/>
                  </a:lnTo>
                  <a:lnTo>
                    <a:pt x="5263578" y="4602575"/>
                  </a:lnTo>
                  <a:lnTo>
                    <a:pt x="5261429" y="4606568"/>
                  </a:lnTo>
                  <a:lnTo>
                    <a:pt x="5257128" y="4609179"/>
                  </a:lnTo>
                  <a:lnTo>
                    <a:pt x="5252828" y="4611636"/>
                  </a:lnTo>
                  <a:lnTo>
                    <a:pt x="5247377" y="4612864"/>
                  </a:lnTo>
                  <a:lnTo>
                    <a:pt x="5279790" y="4612864"/>
                  </a:lnTo>
                  <a:lnTo>
                    <a:pt x="5280798" y="4611309"/>
                  </a:lnTo>
                  <a:lnTo>
                    <a:pt x="5283033" y="4604802"/>
                  </a:lnTo>
                  <a:lnTo>
                    <a:pt x="5283087" y="4604643"/>
                  </a:lnTo>
                  <a:lnTo>
                    <a:pt x="5283850" y="4597200"/>
                  </a:lnTo>
                  <a:lnTo>
                    <a:pt x="5283796" y="4589214"/>
                  </a:lnTo>
                  <a:lnTo>
                    <a:pt x="5281623" y="4582994"/>
                  </a:lnTo>
                  <a:lnTo>
                    <a:pt x="5277170" y="4578080"/>
                  </a:lnTo>
                  <a:lnTo>
                    <a:pt x="5272716" y="4573012"/>
                  </a:lnTo>
                  <a:lnTo>
                    <a:pt x="5267341" y="4569480"/>
                  </a:lnTo>
                  <a:lnTo>
                    <a:pt x="5261045" y="4567484"/>
                  </a:lnTo>
                  <a:lnTo>
                    <a:pt x="5254748" y="4565333"/>
                  </a:lnTo>
                  <a:lnTo>
                    <a:pt x="5248452" y="4563490"/>
                  </a:lnTo>
                  <a:lnTo>
                    <a:pt x="5242155" y="4561955"/>
                  </a:lnTo>
                  <a:lnTo>
                    <a:pt x="5235858" y="4560265"/>
                  </a:lnTo>
                  <a:lnTo>
                    <a:pt x="5230483" y="4558115"/>
                  </a:lnTo>
                  <a:lnTo>
                    <a:pt x="5226030" y="4555505"/>
                  </a:lnTo>
                  <a:lnTo>
                    <a:pt x="5221576" y="4552740"/>
                  </a:lnTo>
                  <a:lnTo>
                    <a:pt x="5219349" y="4549131"/>
                  </a:lnTo>
                  <a:lnTo>
                    <a:pt x="5219349" y="4539764"/>
                  </a:lnTo>
                  <a:lnTo>
                    <a:pt x="5221346" y="4536001"/>
                  </a:lnTo>
                  <a:lnTo>
                    <a:pt x="5225339" y="4533390"/>
                  </a:lnTo>
                  <a:lnTo>
                    <a:pt x="5229332" y="4530626"/>
                  </a:lnTo>
                  <a:lnTo>
                    <a:pt x="5234169" y="4529244"/>
                  </a:lnTo>
                  <a:lnTo>
                    <a:pt x="5278721" y="4529244"/>
                  </a:lnTo>
                  <a:lnTo>
                    <a:pt x="5277631" y="4527017"/>
                  </a:lnTo>
                  <a:lnTo>
                    <a:pt x="5246676" y="4510988"/>
                  </a:lnTo>
                  <a:lnTo>
                    <a:pt x="5239852" y="4510585"/>
                  </a:lnTo>
                  <a:close/>
                </a:path>
                <a:path w="15786100" h="5746115">
                  <a:moveTo>
                    <a:pt x="5278721" y="4529244"/>
                  </a:moveTo>
                  <a:lnTo>
                    <a:pt x="5239852" y="4529244"/>
                  </a:lnTo>
                  <a:lnTo>
                    <a:pt x="5248303" y="4530165"/>
                  </a:lnTo>
                  <a:lnTo>
                    <a:pt x="5255228" y="4532930"/>
                  </a:lnTo>
                  <a:lnTo>
                    <a:pt x="5260627" y="4537537"/>
                  </a:lnTo>
                  <a:lnTo>
                    <a:pt x="5264500" y="4543987"/>
                  </a:lnTo>
                  <a:lnTo>
                    <a:pt x="5281316" y="4534542"/>
                  </a:lnTo>
                  <a:lnTo>
                    <a:pt x="5278721" y="4529244"/>
                  </a:lnTo>
                  <a:close/>
                </a:path>
                <a:path w="15786100" h="5746115">
                  <a:moveTo>
                    <a:pt x="5323961" y="4513579"/>
                  </a:moveTo>
                  <a:lnTo>
                    <a:pt x="5303920" y="4513579"/>
                  </a:lnTo>
                  <a:lnTo>
                    <a:pt x="5303920" y="4584300"/>
                  </a:lnTo>
                  <a:lnTo>
                    <a:pt x="5322738" y="4624627"/>
                  </a:lnTo>
                  <a:lnTo>
                    <a:pt x="5348610" y="4631754"/>
                  </a:lnTo>
                  <a:lnTo>
                    <a:pt x="5360358" y="4630530"/>
                  </a:lnTo>
                  <a:lnTo>
                    <a:pt x="5370494" y="4626859"/>
                  </a:lnTo>
                  <a:lnTo>
                    <a:pt x="5379017" y="4620740"/>
                  </a:lnTo>
                  <a:lnTo>
                    <a:pt x="5385556" y="4612634"/>
                  </a:lnTo>
                  <a:lnTo>
                    <a:pt x="5343619" y="4612634"/>
                  </a:lnTo>
                  <a:lnTo>
                    <a:pt x="5336631" y="4610100"/>
                  </a:lnTo>
                  <a:lnTo>
                    <a:pt x="5331563" y="4605032"/>
                  </a:lnTo>
                  <a:lnTo>
                    <a:pt x="5326496" y="4599810"/>
                  </a:lnTo>
                  <a:lnTo>
                    <a:pt x="5323961" y="4592516"/>
                  </a:lnTo>
                  <a:lnTo>
                    <a:pt x="5323961" y="4513579"/>
                  </a:lnTo>
                  <a:close/>
                </a:path>
                <a:path w="15786100" h="5746115">
                  <a:moveTo>
                    <a:pt x="5405969" y="4513579"/>
                  </a:moveTo>
                  <a:lnTo>
                    <a:pt x="5385928" y="4513579"/>
                  </a:lnTo>
                  <a:lnTo>
                    <a:pt x="5385928" y="4574624"/>
                  </a:lnTo>
                  <a:lnTo>
                    <a:pt x="5385352" y="4583681"/>
                  </a:lnTo>
                  <a:lnTo>
                    <a:pt x="5359226" y="4612173"/>
                  </a:lnTo>
                  <a:lnTo>
                    <a:pt x="5385928" y="4612173"/>
                  </a:lnTo>
                  <a:lnTo>
                    <a:pt x="5385928" y="4628759"/>
                  </a:lnTo>
                  <a:lnTo>
                    <a:pt x="5405969" y="4628759"/>
                  </a:lnTo>
                  <a:lnTo>
                    <a:pt x="5405969" y="4513579"/>
                  </a:lnTo>
                  <a:close/>
                </a:path>
                <a:path w="15786100" h="5746115">
                  <a:moveTo>
                    <a:pt x="5385928" y="4612173"/>
                  </a:moveTo>
                  <a:lnTo>
                    <a:pt x="5358228" y="4612173"/>
                  </a:lnTo>
                  <a:lnTo>
                    <a:pt x="5352526" y="4612634"/>
                  </a:lnTo>
                  <a:lnTo>
                    <a:pt x="5385556" y="4612634"/>
                  </a:lnTo>
                  <a:lnTo>
                    <a:pt x="5385928" y="4612173"/>
                  </a:lnTo>
                  <a:close/>
                </a:path>
                <a:path w="15786100" h="5746115">
                  <a:moveTo>
                    <a:pt x="5456523" y="4513579"/>
                  </a:moveTo>
                  <a:lnTo>
                    <a:pt x="5436482" y="4513579"/>
                  </a:lnTo>
                  <a:lnTo>
                    <a:pt x="5436482" y="4628759"/>
                  </a:lnTo>
                  <a:lnTo>
                    <a:pt x="5456523" y="4628759"/>
                  </a:lnTo>
                  <a:lnTo>
                    <a:pt x="5456523" y="4564719"/>
                  </a:lnTo>
                  <a:lnTo>
                    <a:pt x="5457003" y="4557117"/>
                  </a:lnTo>
                  <a:lnTo>
                    <a:pt x="5477562" y="4529705"/>
                  </a:lnTo>
                  <a:lnTo>
                    <a:pt x="5524382" y="4529705"/>
                  </a:lnTo>
                  <a:lnTo>
                    <a:pt x="5523890" y="4529013"/>
                  </a:lnTo>
                  <a:lnTo>
                    <a:pt x="5456523" y="4529013"/>
                  </a:lnTo>
                  <a:lnTo>
                    <a:pt x="5456523" y="4513579"/>
                  </a:lnTo>
                  <a:close/>
                </a:path>
                <a:path w="15786100" h="5746115">
                  <a:moveTo>
                    <a:pt x="5524382" y="4529705"/>
                  </a:moveTo>
                  <a:lnTo>
                    <a:pt x="5493534" y="4529705"/>
                  </a:lnTo>
                  <a:lnTo>
                    <a:pt x="5499446" y="4532162"/>
                  </a:lnTo>
                  <a:lnTo>
                    <a:pt x="5503746" y="4537076"/>
                  </a:lnTo>
                  <a:lnTo>
                    <a:pt x="5508200" y="4541990"/>
                  </a:lnTo>
                  <a:lnTo>
                    <a:pt x="5510427" y="4548901"/>
                  </a:lnTo>
                  <a:lnTo>
                    <a:pt x="5510427" y="4628759"/>
                  </a:lnTo>
                  <a:lnTo>
                    <a:pt x="5530468" y="4628759"/>
                  </a:lnTo>
                  <a:lnTo>
                    <a:pt x="5530468" y="4564719"/>
                  </a:lnTo>
                  <a:lnTo>
                    <a:pt x="5530903" y="4557117"/>
                  </a:lnTo>
                  <a:lnTo>
                    <a:pt x="5549111" y="4530165"/>
                  </a:lnTo>
                  <a:lnTo>
                    <a:pt x="5524709" y="4530165"/>
                  </a:lnTo>
                  <a:lnTo>
                    <a:pt x="5524382" y="4529705"/>
                  </a:lnTo>
                  <a:close/>
                </a:path>
                <a:path w="15786100" h="5746115">
                  <a:moveTo>
                    <a:pt x="5597189" y="4529705"/>
                  </a:moveTo>
                  <a:lnTo>
                    <a:pt x="5566481" y="4529705"/>
                  </a:lnTo>
                  <a:lnTo>
                    <a:pt x="5572624" y="4532162"/>
                  </a:lnTo>
                  <a:lnTo>
                    <a:pt x="5581838" y="4541990"/>
                  </a:lnTo>
                  <a:lnTo>
                    <a:pt x="5584142" y="4548901"/>
                  </a:lnTo>
                  <a:lnTo>
                    <a:pt x="5584142" y="4628759"/>
                  </a:lnTo>
                  <a:lnTo>
                    <a:pt x="5604183" y="4628759"/>
                  </a:lnTo>
                  <a:lnTo>
                    <a:pt x="5604139" y="4556513"/>
                  </a:lnTo>
                  <a:lnTo>
                    <a:pt x="5597445" y="4530036"/>
                  </a:lnTo>
                  <a:lnTo>
                    <a:pt x="5597189" y="4529705"/>
                  </a:lnTo>
                  <a:close/>
                </a:path>
                <a:path w="15786100" h="5746115">
                  <a:moveTo>
                    <a:pt x="5560875" y="4510585"/>
                  </a:moveTo>
                  <a:lnTo>
                    <a:pt x="5549544" y="4511808"/>
                  </a:lnTo>
                  <a:lnTo>
                    <a:pt x="5539740" y="4515480"/>
                  </a:lnTo>
                  <a:lnTo>
                    <a:pt x="5531461" y="4521599"/>
                  </a:lnTo>
                  <a:lnTo>
                    <a:pt x="5524811" y="4530036"/>
                  </a:lnTo>
                  <a:lnTo>
                    <a:pt x="5524709" y="4530165"/>
                  </a:lnTo>
                  <a:lnTo>
                    <a:pt x="5549111" y="4530165"/>
                  </a:lnTo>
                  <a:lnTo>
                    <a:pt x="5550202" y="4529705"/>
                  </a:lnTo>
                  <a:lnTo>
                    <a:pt x="5597189" y="4529705"/>
                  </a:lnTo>
                  <a:lnTo>
                    <a:pt x="5592204" y="4523255"/>
                  </a:lnTo>
                  <a:lnTo>
                    <a:pt x="5585754" y="4517711"/>
                  </a:lnTo>
                  <a:lnTo>
                    <a:pt x="5578383" y="4513752"/>
                  </a:lnTo>
                  <a:lnTo>
                    <a:pt x="5570090" y="4511376"/>
                  </a:lnTo>
                  <a:lnTo>
                    <a:pt x="5560875" y="4510585"/>
                  </a:lnTo>
                  <a:close/>
                </a:path>
                <a:path w="15786100" h="5746115">
                  <a:moveTo>
                    <a:pt x="5490846" y="4510585"/>
                  </a:moveTo>
                  <a:lnTo>
                    <a:pt x="5479572" y="4511808"/>
                  </a:lnTo>
                  <a:lnTo>
                    <a:pt x="5480042" y="4511808"/>
                  </a:lnTo>
                  <a:lnTo>
                    <a:pt x="5470978" y="4515192"/>
                  </a:lnTo>
                  <a:lnTo>
                    <a:pt x="5463074" y="4520951"/>
                  </a:lnTo>
                  <a:lnTo>
                    <a:pt x="5456523" y="4529013"/>
                  </a:lnTo>
                  <a:lnTo>
                    <a:pt x="5523890" y="4529013"/>
                  </a:lnTo>
                  <a:lnTo>
                    <a:pt x="5518619" y="4521599"/>
                  </a:lnTo>
                  <a:lnTo>
                    <a:pt x="5510945" y="4515480"/>
                  </a:lnTo>
                  <a:lnTo>
                    <a:pt x="5501688" y="4511808"/>
                  </a:lnTo>
                  <a:lnTo>
                    <a:pt x="5490846" y="4510585"/>
                  </a:lnTo>
                  <a:close/>
                </a:path>
                <a:path w="15786100" h="5746115">
                  <a:moveTo>
                    <a:pt x="5743696" y="4510585"/>
                  </a:moveTo>
                  <a:lnTo>
                    <a:pt x="5700619" y="4528092"/>
                  </a:lnTo>
                  <a:lnTo>
                    <a:pt x="5683112" y="4571169"/>
                  </a:lnTo>
                  <a:lnTo>
                    <a:pt x="5684206" y="4583450"/>
                  </a:lnTo>
                  <a:lnTo>
                    <a:pt x="5709963" y="4621906"/>
                  </a:lnTo>
                  <a:lnTo>
                    <a:pt x="5743696" y="4631754"/>
                  </a:lnTo>
                  <a:lnTo>
                    <a:pt x="5755891" y="4630660"/>
                  </a:lnTo>
                  <a:lnTo>
                    <a:pt x="5767136" y="4627377"/>
                  </a:lnTo>
                  <a:lnTo>
                    <a:pt x="5777430" y="4621906"/>
                  </a:lnTo>
                  <a:lnTo>
                    <a:pt x="5786774" y="4614247"/>
                  </a:lnTo>
                  <a:lnTo>
                    <a:pt x="5788512" y="4612173"/>
                  </a:lnTo>
                  <a:lnTo>
                    <a:pt x="5743696" y="4612173"/>
                  </a:lnTo>
                  <a:lnTo>
                    <a:pt x="5735504" y="4611439"/>
                  </a:lnTo>
                  <a:lnTo>
                    <a:pt x="5703887" y="4579563"/>
                  </a:lnTo>
                  <a:lnTo>
                    <a:pt x="5703153" y="4571169"/>
                  </a:lnTo>
                  <a:lnTo>
                    <a:pt x="5703887" y="4562776"/>
                  </a:lnTo>
                  <a:lnTo>
                    <a:pt x="5727974" y="4533102"/>
                  </a:lnTo>
                  <a:lnTo>
                    <a:pt x="5743696" y="4530165"/>
                  </a:lnTo>
                  <a:lnTo>
                    <a:pt x="5788512" y="4530165"/>
                  </a:lnTo>
                  <a:lnTo>
                    <a:pt x="5786774" y="4528092"/>
                  </a:lnTo>
                  <a:lnTo>
                    <a:pt x="5777430" y="4520432"/>
                  </a:lnTo>
                  <a:lnTo>
                    <a:pt x="5767136" y="4514961"/>
                  </a:lnTo>
                  <a:lnTo>
                    <a:pt x="5755891" y="4511679"/>
                  </a:lnTo>
                  <a:lnTo>
                    <a:pt x="5743696" y="4510585"/>
                  </a:lnTo>
                  <a:close/>
                </a:path>
                <a:path w="15786100" h="5746115">
                  <a:moveTo>
                    <a:pt x="5788512" y="4530165"/>
                  </a:moveTo>
                  <a:lnTo>
                    <a:pt x="5743696" y="4530165"/>
                  </a:lnTo>
                  <a:lnTo>
                    <a:pt x="5751989" y="4530899"/>
                  </a:lnTo>
                  <a:lnTo>
                    <a:pt x="5759591" y="4533102"/>
                  </a:lnTo>
                  <a:lnTo>
                    <a:pt x="5783736" y="4562776"/>
                  </a:lnTo>
                  <a:lnTo>
                    <a:pt x="5784470" y="4571169"/>
                  </a:lnTo>
                  <a:lnTo>
                    <a:pt x="5783736" y="4579563"/>
                  </a:lnTo>
                  <a:lnTo>
                    <a:pt x="5759591" y="4609236"/>
                  </a:lnTo>
                  <a:lnTo>
                    <a:pt x="5743696" y="4612173"/>
                  </a:lnTo>
                  <a:lnTo>
                    <a:pt x="5788512" y="4612173"/>
                  </a:lnTo>
                  <a:lnTo>
                    <a:pt x="5794534" y="4604989"/>
                  </a:lnTo>
                  <a:lnTo>
                    <a:pt x="5800077" y="4594723"/>
                  </a:lnTo>
                  <a:lnTo>
                    <a:pt x="5803403" y="4583450"/>
                  </a:lnTo>
                  <a:lnTo>
                    <a:pt x="5804511" y="4571169"/>
                  </a:lnTo>
                  <a:lnTo>
                    <a:pt x="5803403" y="4558888"/>
                  </a:lnTo>
                  <a:lnTo>
                    <a:pt x="5800077" y="4547615"/>
                  </a:lnTo>
                  <a:lnTo>
                    <a:pt x="5794534" y="4537350"/>
                  </a:lnTo>
                  <a:lnTo>
                    <a:pt x="5788512" y="4530165"/>
                  </a:lnTo>
                  <a:close/>
                </a:path>
                <a:path w="15786100" h="5746115">
                  <a:moveTo>
                    <a:pt x="5852658" y="4532929"/>
                  </a:moveTo>
                  <a:lnTo>
                    <a:pt x="5832617" y="4532929"/>
                  </a:lnTo>
                  <a:lnTo>
                    <a:pt x="5832617" y="4628759"/>
                  </a:lnTo>
                  <a:lnTo>
                    <a:pt x="5852658" y="4628759"/>
                  </a:lnTo>
                  <a:lnTo>
                    <a:pt x="5852658" y="4532929"/>
                  </a:lnTo>
                  <a:close/>
                </a:path>
                <a:path w="15786100" h="5746115">
                  <a:moveTo>
                    <a:pt x="5883066" y="4513579"/>
                  </a:moveTo>
                  <a:lnTo>
                    <a:pt x="5814188" y="4513579"/>
                  </a:lnTo>
                  <a:lnTo>
                    <a:pt x="5814188" y="4532929"/>
                  </a:lnTo>
                  <a:lnTo>
                    <a:pt x="5883066" y="4532929"/>
                  </a:lnTo>
                  <a:lnTo>
                    <a:pt x="5883066" y="4513579"/>
                  </a:lnTo>
                  <a:close/>
                </a:path>
                <a:path w="15786100" h="5746115">
                  <a:moveTo>
                    <a:pt x="5883066" y="4464556"/>
                  </a:moveTo>
                  <a:lnTo>
                    <a:pt x="5871562" y="4464556"/>
                  </a:lnTo>
                  <a:lnTo>
                    <a:pt x="5861470" y="4466298"/>
                  </a:lnTo>
                  <a:lnTo>
                    <a:pt x="5833423" y="4499196"/>
                  </a:lnTo>
                  <a:lnTo>
                    <a:pt x="5832617" y="4510124"/>
                  </a:lnTo>
                  <a:lnTo>
                    <a:pt x="5832617" y="4513579"/>
                  </a:lnTo>
                  <a:lnTo>
                    <a:pt x="5852658" y="4513579"/>
                  </a:lnTo>
                  <a:lnTo>
                    <a:pt x="5852658" y="4510124"/>
                  </a:lnTo>
                  <a:lnTo>
                    <a:pt x="5854559" y="4497685"/>
                  </a:lnTo>
                  <a:lnTo>
                    <a:pt x="5860260" y="4489161"/>
                  </a:lnTo>
                  <a:lnTo>
                    <a:pt x="5869763" y="4484554"/>
                  </a:lnTo>
                  <a:lnTo>
                    <a:pt x="5883066" y="4483863"/>
                  </a:lnTo>
                  <a:lnTo>
                    <a:pt x="5883066" y="4464556"/>
                  </a:lnTo>
                  <a:close/>
                </a:path>
                <a:path w="15786100" h="5746115">
                  <a:moveTo>
                    <a:pt x="5984710" y="4532929"/>
                  </a:moveTo>
                  <a:lnTo>
                    <a:pt x="5964669" y="4532929"/>
                  </a:lnTo>
                  <a:lnTo>
                    <a:pt x="5964669" y="4628759"/>
                  </a:lnTo>
                  <a:lnTo>
                    <a:pt x="5984710" y="4628759"/>
                  </a:lnTo>
                  <a:lnTo>
                    <a:pt x="5984710" y="4532929"/>
                  </a:lnTo>
                  <a:close/>
                </a:path>
                <a:path w="15786100" h="5746115">
                  <a:moveTo>
                    <a:pt x="6047367" y="4513579"/>
                  </a:moveTo>
                  <a:lnTo>
                    <a:pt x="5946240" y="4513579"/>
                  </a:lnTo>
                  <a:lnTo>
                    <a:pt x="5946240" y="4532929"/>
                  </a:lnTo>
                  <a:lnTo>
                    <a:pt x="6027326" y="4532929"/>
                  </a:lnTo>
                  <a:lnTo>
                    <a:pt x="6027326" y="4628759"/>
                  </a:lnTo>
                  <a:lnTo>
                    <a:pt x="6047367" y="4628759"/>
                  </a:lnTo>
                  <a:lnTo>
                    <a:pt x="6047367" y="4513579"/>
                  </a:lnTo>
                  <a:close/>
                </a:path>
                <a:path w="15786100" h="5746115">
                  <a:moveTo>
                    <a:pt x="6021414" y="4464513"/>
                  </a:moveTo>
                  <a:lnTo>
                    <a:pt x="6015118" y="4464513"/>
                  </a:lnTo>
                  <a:lnTo>
                    <a:pt x="5993046" y="4467363"/>
                  </a:lnTo>
                  <a:lnTo>
                    <a:pt x="5977281" y="4475916"/>
                  </a:lnTo>
                  <a:lnTo>
                    <a:pt x="5967822" y="4490169"/>
                  </a:lnTo>
                  <a:lnTo>
                    <a:pt x="5964669" y="4510124"/>
                  </a:lnTo>
                  <a:lnTo>
                    <a:pt x="5964669" y="4513579"/>
                  </a:lnTo>
                  <a:lnTo>
                    <a:pt x="5984710" y="4513579"/>
                  </a:lnTo>
                  <a:lnTo>
                    <a:pt x="5984710" y="4500449"/>
                  </a:lnTo>
                  <a:lnTo>
                    <a:pt x="5987168" y="4493692"/>
                  </a:lnTo>
                  <a:lnTo>
                    <a:pt x="5992082" y="4489852"/>
                  </a:lnTo>
                  <a:lnTo>
                    <a:pt x="5996995" y="4485859"/>
                  </a:lnTo>
                  <a:lnTo>
                    <a:pt x="6004674" y="4483863"/>
                  </a:lnTo>
                  <a:lnTo>
                    <a:pt x="6038845" y="4483863"/>
                  </a:lnTo>
                  <a:lnTo>
                    <a:pt x="6038845" y="4467507"/>
                  </a:lnTo>
                  <a:lnTo>
                    <a:pt x="6029323" y="4465511"/>
                  </a:lnTo>
                  <a:lnTo>
                    <a:pt x="6021414" y="4464513"/>
                  </a:lnTo>
                  <a:close/>
                </a:path>
                <a:path w="15786100" h="5746115">
                  <a:moveTo>
                    <a:pt x="6038845" y="4483863"/>
                  </a:moveTo>
                  <a:lnTo>
                    <a:pt x="6021568" y="4483863"/>
                  </a:lnTo>
                  <a:lnTo>
                    <a:pt x="6029477" y="4484477"/>
                  </a:lnTo>
                  <a:lnTo>
                    <a:pt x="6038845" y="4485706"/>
                  </a:lnTo>
                  <a:lnTo>
                    <a:pt x="6038845" y="4483863"/>
                  </a:lnTo>
                  <a:close/>
                </a:path>
                <a:path w="15786100" h="5746115">
                  <a:moveTo>
                    <a:pt x="6098110" y="4513579"/>
                  </a:moveTo>
                  <a:lnTo>
                    <a:pt x="6078069" y="4513579"/>
                  </a:lnTo>
                  <a:lnTo>
                    <a:pt x="6078069" y="4628759"/>
                  </a:lnTo>
                  <a:lnTo>
                    <a:pt x="6098110" y="4628759"/>
                  </a:lnTo>
                  <a:lnTo>
                    <a:pt x="6098110" y="4567714"/>
                  </a:lnTo>
                  <a:lnTo>
                    <a:pt x="6098686" y="4558672"/>
                  </a:lnTo>
                  <a:lnTo>
                    <a:pt x="6124020" y="4530396"/>
                  </a:lnTo>
                  <a:lnTo>
                    <a:pt x="6123168" y="4530396"/>
                  </a:lnTo>
                  <a:lnTo>
                    <a:pt x="6125953" y="4530165"/>
                  </a:lnTo>
                  <a:lnTo>
                    <a:pt x="6098110" y="4530165"/>
                  </a:lnTo>
                  <a:lnTo>
                    <a:pt x="6098110" y="4513579"/>
                  </a:lnTo>
                  <a:close/>
                </a:path>
                <a:path w="15786100" h="5746115">
                  <a:moveTo>
                    <a:pt x="6172716" y="4529705"/>
                  </a:moveTo>
                  <a:lnTo>
                    <a:pt x="6140419" y="4529705"/>
                  </a:lnTo>
                  <a:lnTo>
                    <a:pt x="6147406" y="4532315"/>
                  </a:lnTo>
                  <a:lnTo>
                    <a:pt x="6152474" y="4537537"/>
                  </a:lnTo>
                  <a:lnTo>
                    <a:pt x="6157542" y="4542605"/>
                  </a:lnTo>
                  <a:lnTo>
                    <a:pt x="6160076" y="4549823"/>
                  </a:lnTo>
                  <a:lnTo>
                    <a:pt x="6160076" y="4628759"/>
                  </a:lnTo>
                  <a:lnTo>
                    <a:pt x="6180118" y="4628759"/>
                  </a:lnTo>
                  <a:lnTo>
                    <a:pt x="6180118" y="4558039"/>
                  </a:lnTo>
                  <a:lnTo>
                    <a:pt x="6179355" y="4547673"/>
                  </a:lnTo>
                  <a:lnTo>
                    <a:pt x="6177065" y="4538458"/>
                  </a:lnTo>
                  <a:lnTo>
                    <a:pt x="6173250" y="4530396"/>
                  </a:lnTo>
                  <a:lnTo>
                    <a:pt x="6172716" y="4529705"/>
                  </a:lnTo>
                  <a:close/>
                </a:path>
                <a:path w="15786100" h="5746115">
                  <a:moveTo>
                    <a:pt x="6135428" y="4510585"/>
                  </a:moveTo>
                  <a:lnTo>
                    <a:pt x="6123679" y="4511808"/>
                  </a:lnTo>
                  <a:lnTo>
                    <a:pt x="6113544" y="4515480"/>
                  </a:lnTo>
                  <a:lnTo>
                    <a:pt x="6105021" y="4521599"/>
                  </a:lnTo>
                  <a:lnTo>
                    <a:pt x="6098110" y="4530165"/>
                  </a:lnTo>
                  <a:lnTo>
                    <a:pt x="6125953" y="4530165"/>
                  </a:lnTo>
                  <a:lnTo>
                    <a:pt x="6131512" y="4529705"/>
                  </a:lnTo>
                  <a:lnTo>
                    <a:pt x="6172716" y="4529705"/>
                  </a:lnTo>
                  <a:lnTo>
                    <a:pt x="6167909" y="4523485"/>
                  </a:lnTo>
                  <a:lnTo>
                    <a:pt x="6161300" y="4517841"/>
                  </a:lnTo>
                  <a:lnTo>
                    <a:pt x="6153684" y="4513810"/>
                  </a:lnTo>
                  <a:lnTo>
                    <a:pt x="6145060" y="4511391"/>
                  </a:lnTo>
                  <a:lnTo>
                    <a:pt x="6135428" y="4510585"/>
                  </a:lnTo>
                  <a:close/>
                </a:path>
                <a:path w="15786100" h="5746115">
                  <a:moveTo>
                    <a:pt x="6259926" y="4510585"/>
                  </a:moveTo>
                  <a:lnTo>
                    <a:pt x="6218692" y="4528322"/>
                  </a:lnTo>
                  <a:lnTo>
                    <a:pt x="6201646" y="4571169"/>
                  </a:lnTo>
                  <a:lnTo>
                    <a:pt x="6202711" y="4583364"/>
                  </a:lnTo>
                  <a:lnTo>
                    <a:pt x="6227662" y="4621906"/>
                  </a:lnTo>
                  <a:lnTo>
                    <a:pt x="6259926" y="4631754"/>
                  </a:lnTo>
                  <a:lnTo>
                    <a:pt x="6273359" y="4630328"/>
                  </a:lnTo>
                  <a:lnTo>
                    <a:pt x="6285093" y="4626052"/>
                  </a:lnTo>
                  <a:lnTo>
                    <a:pt x="6295128" y="4618926"/>
                  </a:lnTo>
                  <a:lnTo>
                    <a:pt x="6300578" y="4612403"/>
                  </a:lnTo>
                  <a:lnTo>
                    <a:pt x="6262460" y="4612403"/>
                  </a:lnTo>
                  <a:lnTo>
                    <a:pt x="6254167" y="4611669"/>
                  </a:lnTo>
                  <a:lnTo>
                    <a:pt x="6224624" y="4587294"/>
                  </a:lnTo>
                  <a:lnTo>
                    <a:pt x="6221687" y="4571169"/>
                  </a:lnTo>
                  <a:lnTo>
                    <a:pt x="6222421" y="4562776"/>
                  </a:lnTo>
                  <a:lnTo>
                    <a:pt x="6246566" y="4532930"/>
                  </a:lnTo>
                  <a:lnTo>
                    <a:pt x="6262460" y="4529935"/>
                  </a:lnTo>
                  <a:lnTo>
                    <a:pt x="6300578" y="4529935"/>
                  </a:lnTo>
                  <a:lnTo>
                    <a:pt x="6295128" y="4523413"/>
                  </a:lnTo>
                  <a:lnTo>
                    <a:pt x="6285093" y="4516286"/>
                  </a:lnTo>
                  <a:lnTo>
                    <a:pt x="6273359" y="4512010"/>
                  </a:lnTo>
                  <a:lnTo>
                    <a:pt x="6259926" y="4510585"/>
                  </a:lnTo>
                  <a:close/>
                </a:path>
                <a:path w="15786100" h="5746115">
                  <a:moveTo>
                    <a:pt x="6323506" y="4608948"/>
                  </a:moveTo>
                  <a:lnTo>
                    <a:pt x="6303464" y="4608948"/>
                  </a:lnTo>
                  <a:lnTo>
                    <a:pt x="6303464" y="4628759"/>
                  </a:lnTo>
                  <a:lnTo>
                    <a:pt x="6323506" y="4628759"/>
                  </a:lnTo>
                  <a:lnTo>
                    <a:pt x="6323506" y="4608948"/>
                  </a:lnTo>
                  <a:close/>
                </a:path>
                <a:path w="15786100" h="5746115">
                  <a:moveTo>
                    <a:pt x="6300578" y="4529935"/>
                  </a:moveTo>
                  <a:lnTo>
                    <a:pt x="6262460" y="4529935"/>
                  </a:lnTo>
                  <a:lnTo>
                    <a:pt x="6270854" y="4530684"/>
                  </a:lnTo>
                  <a:lnTo>
                    <a:pt x="6278528" y="4532930"/>
                  </a:lnTo>
                  <a:lnTo>
                    <a:pt x="6302730" y="4562776"/>
                  </a:lnTo>
                  <a:lnTo>
                    <a:pt x="6303464" y="4571169"/>
                  </a:lnTo>
                  <a:lnTo>
                    <a:pt x="6302730" y="4579577"/>
                  </a:lnTo>
                  <a:lnTo>
                    <a:pt x="6278528" y="4609466"/>
                  </a:lnTo>
                  <a:lnTo>
                    <a:pt x="6262460" y="4612403"/>
                  </a:lnTo>
                  <a:lnTo>
                    <a:pt x="6300578" y="4612403"/>
                  </a:lnTo>
                  <a:lnTo>
                    <a:pt x="6303464" y="4608948"/>
                  </a:lnTo>
                  <a:lnTo>
                    <a:pt x="6323506" y="4608948"/>
                  </a:lnTo>
                  <a:lnTo>
                    <a:pt x="6323506" y="4533390"/>
                  </a:lnTo>
                  <a:lnTo>
                    <a:pt x="6303464" y="4533390"/>
                  </a:lnTo>
                  <a:lnTo>
                    <a:pt x="6300578" y="4529935"/>
                  </a:lnTo>
                  <a:close/>
                </a:path>
                <a:path w="15786100" h="5746115">
                  <a:moveTo>
                    <a:pt x="6323506" y="4513579"/>
                  </a:moveTo>
                  <a:lnTo>
                    <a:pt x="6303464" y="4513579"/>
                  </a:lnTo>
                  <a:lnTo>
                    <a:pt x="6303464" y="4533390"/>
                  </a:lnTo>
                  <a:lnTo>
                    <a:pt x="6323506" y="4533390"/>
                  </a:lnTo>
                  <a:lnTo>
                    <a:pt x="6323506" y="4513579"/>
                  </a:lnTo>
                  <a:close/>
                </a:path>
                <a:path w="15786100" h="5746115">
                  <a:moveTo>
                    <a:pt x="6373912" y="4460597"/>
                  </a:moveTo>
                  <a:lnTo>
                    <a:pt x="6353870" y="4460597"/>
                  </a:lnTo>
                  <a:lnTo>
                    <a:pt x="6353870" y="4628759"/>
                  </a:lnTo>
                  <a:lnTo>
                    <a:pt x="6373912" y="4628759"/>
                  </a:lnTo>
                  <a:lnTo>
                    <a:pt x="6373912" y="4460597"/>
                  </a:lnTo>
                  <a:close/>
                </a:path>
                <a:path w="15786100" h="5746115">
                  <a:moveTo>
                    <a:pt x="6516211" y="4510585"/>
                  </a:moveTo>
                  <a:lnTo>
                    <a:pt x="6472903" y="4528092"/>
                  </a:lnTo>
                  <a:lnTo>
                    <a:pt x="6455626" y="4571169"/>
                  </a:lnTo>
                  <a:lnTo>
                    <a:pt x="6456706" y="4583551"/>
                  </a:lnTo>
                  <a:lnTo>
                    <a:pt x="6482089" y="4622035"/>
                  </a:lnTo>
                  <a:lnTo>
                    <a:pt x="6516211" y="4631754"/>
                  </a:lnTo>
                  <a:lnTo>
                    <a:pt x="6524432" y="4631250"/>
                  </a:lnTo>
                  <a:lnTo>
                    <a:pt x="6559057" y="4614074"/>
                  </a:lnTo>
                  <a:lnTo>
                    <a:pt x="6560855" y="4611943"/>
                  </a:lnTo>
                  <a:lnTo>
                    <a:pt x="6516211" y="4611943"/>
                  </a:lnTo>
                  <a:lnTo>
                    <a:pt x="6507917" y="4611209"/>
                  </a:lnTo>
                  <a:lnTo>
                    <a:pt x="6476387" y="4579462"/>
                  </a:lnTo>
                  <a:lnTo>
                    <a:pt x="6475667" y="4571169"/>
                  </a:lnTo>
                  <a:lnTo>
                    <a:pt x="6476387" y="4562776"/>
                  </a:lnTo>
                  <a:lnTo>
                    <a:pt x="6500315" y="4533102"/>
                  </a:lnTo>
                  <a:lnTo>
                    <a:pt x="6516211" y="4530165"/>
                  </a:lnTo>
                  <a:lnTo>
                    <a:pt x="6560131" y="4530165"/>
                  </a:lnTo>
                  <a:lnTo>
                    <a:pt x="6558712" y="4528380"/>
                  </a:lnTo>
                  <a:lnTo>
                    <a:pt x="6524518" y="4511103"/>
                  </a:lnTo>
                  <a:lnTo>
                    <a:pt x="6516211" y="4510585"/>
                  </a:lnTo>
                  <a:close/>
                </a:path>
                <a:path w="15786100" h="5746115">
                  <a:moveTo>
                    <a:pt x="6550995" y="4591902"/>
                  </a:moveTo>
                  <a:lnTo>
                    <a:pt x="6523889" y="4611943"/>
                  </a:lnTo>
                  <a:lnTo>
                    <a:pt x="6560855" y="4611943"/>
                  </a:lnTo>
                  <a:lnTo>
                    <a:pt x="6563952" y="4608271"/>
                  </a:lnTo>
                  <a:lnTo>
                    <a:pt x="6568042" y="4601807"/>
                  </a:lnTo>
                  <a:lnTo>
                    <a:pt x="6550995" y="4591902"/>
                  </a:lnTo>
                  <a:close/>
                </a:path>
                <a:path w="15786100" h="5746115">
                  <a:moveTo>
                    <a:pt x="6560131" y="4530165"/>
                  </a:moveTo>
                  <a:lnTo>
                    <a:pt x="6523889" y="4530165"/>
                  </a:lnTo>
                  <a:lnTo>
                    <a:pt x="6530723" y="4532008"/>
                  </a:lnTo>
                  <a:lnTo>
                    <a:pt x="6536713" y="4535694"/>
                  </a:lnTo>
                  <a:lnTo>
                    <a:pt x="6542856" y="4539380"/>
                  </a:lnTo>
                  <a:lnTo>
                    <a:pt x="6547386" y="4544294"/>
                  </a:lnTo>
                  <a:lnTo>
                    <a:pt x="6550304" y="4550437"/>
                  </a:lnTo>
                  <a:lnTo>
                    <a:pt x="6567120" y="4540762"/>
                  </a:lnTo>
                  <a:lnTo>
                    <a:pt x="6563348" y="4534211"/>
                  </a:lnTo>
                  <a:lnTo>
                    <a:pt x="6560131" y="4530165"/>
                  </a:lnTo>
                  <a:close/>
                </a:path>
                <a:path w="15786100" h="5746115">
                  <a:moveTo>
                    <a:pt x="6640389" y="4510585"/>
                  </a:moveTo>
                  <a:lnTo>
                    <a:pt x="6597311" y="4528092"/>
                  </a:lnTo>
                  <a:lnTo>
                    <a:pt x="6579804" y="4571169"/>
                  </a:lnTo>
                  <a:lnTo>
                    <a:pt x="6580898" y="4583450"/>
                  </a:lnTo>
                  <a:lnTo>
                    <a:pt x="6606655" y="4621906"/>
                  </a:lnTo>
                  <a:lnTo>
                    <a:pt x="6640389" y="4631754"/>
                  </a:lnTo>
                  <a:lnTo>
                    <a:pt x="6652583" y="4630660"/>
                  </a:lnTo>
                  <a:lnTo>
                    <a:pt x="6663828" y="4627377"/>
                  </a:lnTo>
                  <a:lnTo>
                    <a:pt x="6674122" y="4621906"/>
                  </a:lnTo>
                  <a:lnTo>
                    <a:pt x="6683466" y="4614247"/>
                  </a:lnTo>
                  <a:lnTo>
                    <a:pt x="6685204" y="4612173"/>
                  </a:lnTo>
                  <a:lnTo>
                    <a:pt x="6640389" y="4612173"/>
                  </a:lnTo>
                  <a:lnTo>
                    <a:pt x="6632197" y="4611439"/>
                  </a:lnTo>
                  <a:lnTo>
                    <a:pt x="6600580" y="4579563"/>
                  </a:lnTo>
                  <a:lnTo>
                    <a:pt x="6599845" y="4571169"/>
                  </a:lnTo>
                  <a:lnTo>
                    <a:pt x="6600580" y="4562776"/>
                  </a:lnTo>
                  <a:lnTo>
                    <a:pt x="6624667" y="4533102"/>
                  </a:lnTo>
                  <a:lnTo>
                    <a:pt x="6640389" y="4530165"/>
                  </a:lnTo>
                  <a:lnTo>
                    <a:pt x="6685204" y="4530165"/>
                  </a:lnTo>
                  <a:lnTo>
                    <a:pt x="6683466" y="4528092"/>
                  </a:lnTo>
                  <a:lnTo>
                    <a:pt x="6674122" y="4520432"/>
                  </a:lnTo>
                  <a:lnTo>
                    <a:pt x="6663828" y="4514961"/>
                  </a:lnTo>
                  <a:lnTo>
                    <a:pt x="6652583" y="4511679"/>
                  </a:lnTo>
                  <a:lnTo>
                    <a:pt x="6640389" y="4510585"/>
                  </a:lnTo>
                  <a:close/>
                </a:path>
                <a:path w="15786100" h="5746115">
                  <a:moveTo>
                    <a:pt x="6685204" y="4530165"/>
                  </a:moveTo>
                  <a:lnTo>
                    <a:pt x="6640389" y="4530165"/>
                  </a:lnTo>
                  <a:lnTo>
                    <a:pt x="6648682" y="4530899"/>
                  </a:lnTo>
                  <a:lnTo>
                    <a:pt x="6656283" y="4533102"/>
                  </a:lnTo>
                  <a:lnTo>
                    <a:pt x="6680428" y="4562776"/>
                  </a:lnTo>
                  <a:lnTo>
                    <a:pt x="6681162" y="4571169"/>
                  </a:lnTo>
                  <a:lnTo>
                    <a:pt x="6680428" y="4579563"/>
                  </a:lnTo>
                  <a:lnTo>
                    <a:pt x="6656283" y="4609236"/>
                  </a:lnTo>
                  <a:lnTo>
                    <a:pt x="6640389" y="4612173"/>
                  </a:lnTo>
                  <a:lnTo>
                    <a:pt x="6685204" y="4612173"/>
                  </a:lnTo>
                  <a:lnTo>
                    <a:pt x="6691226" y="4604989"/>
                  </a:lnTo>
                  <a:lnTo>
                    <a:pt x="6696769" y="4594723"/>
                  </a:lnTo>
                  <a:lnTo>
                    <a:pt x="6700095" y="4583450"/>
                  </a:lnTo>
                  <a:lnTo>
                    <a:pt x="6701203" y="4571169"/>
                  </a:lnTo>
                  <a:lnTo>
                    <a:pt x="6700095" y="4558888"/>
                  </a:lnTo>
                  <a:lnTo>
                    <a:pt x="6696769" y="4547615"/>
                  </a:lnTo>
                  <a:lnTo>
                    <a:pt x="6691226" y="4537350"/>
                  </a:lnTo>
                  <a:lnTo>
                    <a:pt x="6685204" y="4530165"/>
                  </a:lnTo>
                  <a:close/>
                </a:path>
                <a:path w="15786100" h="5746115">
                  <a:moveTo>
                    <a:pt x="6744871" y="4513579"/>
                  </a:moveTo>
                  <a:lnTo>
                    <a:pt x="6724830" y="4513579"/>
                  </a:lnTo>
                  <a:lnTo>
                    <a:pt x="6724830" y="4628759"/>
                  </a:lnTo>
                  <a:lnTo>
                    <a:pt x="6744871" y="4628759"/>
                  </a:lnTo>
                  <a:lnTo>
                    <a:pt x="6744871" y="4567714"/>
                  </a:lnTo>
                  <a:lnTo>
                    <a:pt x="6745447" y="4558672"/>
                  </a:lnTo>
                  <a:lnTo>
                    <a:pt x="6770782" y="4530396"/>
                  </a:lnTo>
                  <a:lnTo>
                    <a:pt x="6769929" y="4530396"/>
                  </a:lnTo>
                  <a:lnTo>
                    <a:pt x="6772714" y="4530165"/>
                  </a:lnTo>
                  <a:lnTo>
                    <a:pt x="6744871" y="4530165"/>
                  </a:lnTo>
                  <a:lnTo>
                    <a:pt x="6744871" y="4513579"/>
                  </a:lnTo>
                  <a:close/>
                </a:path>
                <a:path w="15786100" h="5746115">
                  <a:moveTo>
                    <a:pt x="6819477" y="4529705"/>
                  </a:moveTo>
                  <a:lnTo>
                    <a:pt x="6787180" y="4529705"/>
                  </a:lnTo>
                  <a:lnTo>
                    <a:pt x="6794168" y="4532315"/>
                  </a:lnTo>
                  <a:lnTo>
                    <a:pt x="6799236" y="4537537"/>
                  </a:lnTo>
                  <a:lnTo>
                    <a:pt x="6804304" y="4542605"/>
                  </a:lnTo>
                  <a:lnTo>
                    <a:pt x="6806838" y="4549823"/>
                  </a:lnTo>
                  <a:lnTo>
                    <a:pt x="6806838" y="4628759"/>
                  </a:lnTo>
                  <a:lnTo>
                    <a:pt x="6826879" y="4628759"/>
                  </a:lnTo>
                  <a:lnTo>
                    <a:pt x="6826879" y="4558039"/>
                  </a:lnTo>
                  <a:lnTo>
                    <a:pt x="6826116" y="4547673"/>
                  </a:lnTo>
                  <a:lnTo>
                    <a:pt x="6823827" y="4538458"/>
                  </a:lnTo>
                  <a:lnTo>
                    <a:pt x="6820011" y="4530396"/>
                  </a:lnTo>
                  <a:lnTo>
                    <a:pt x="6819477" y="4529705"/>
                  </a:lnTo>
                  <a:close/>
                </a:path>
                <a:path w="15786100" h="5746115">
                  <a:moveTo>
                    <a:pt x="6782189" y="4510585"/>
                  </a:moveTo>
                  <a:lnTo>
                    <a:pt x="6770441" y="4511808"/>
                  </a:lnTo>
                  <a:lnTo>
                    <a:pt x="6760305" y="4515480"/>
                  </a:lnTo>
                  <a:lnTo>
                    <a:pt x="6751782" y="4521599"/>
                  </a:lnTo>
                  <a:lnTo>
                    <a:pt x="6744871" y="4530165"/>
                  </a:lnTo>
                  <a:lnTo>
                    <a:pt x="6772714" y="4530165"/>
                  </a:lnTo>
                  <a:lnTo>
                    <a:pt x="6778273" y="4529705"/>
                  </a:lnTo>
                  <a:lnTo>
                    <a:pt x="6819477" y="4529705"/>
                  </a:lnTo>
                  <a:lnTo>
                    <a:pt x="6814670" y="4523485"/>
                  </a:lnTo>
                  <a:lnTo>
                    <a:pt x="6808062" y="4517841"/>
                  </a:lnTo>
                  <a:lnTo>
                    <a:pt x="6800445" y="4513810"/>
                  </a:lnTo>
                  <a:lnTo>
                    <a:pt x="6791821" y="4511391"/>
                  </a:lnTo>
                  <a:lnTo>
                    <a:pt x="6782189" y="4510585"/>
                  </a:lnTo>
                  <a:close/>
                </a:path>
                <a:path w="15786100" h="5746115">
                  <a:moveTo>
                    <a:pt x="6864993" y="4594896"/>
                  </a:moveTo>
                  <a:lnTo>
                    <a:pt x="6847716" y="4604802"/>
                  </a:lnTo>
                  <a:lnTo>
                    <a:pt x="6850682" y="4610604"/>
                  </a:lnTo>
                  <a:lnTo>
                    <a:pt x="6854512" y="4615801"/>
                  </a:lnTo>
                  <a:lnTo>
                    <a:pt x="6893557" y="4631754"/>
                  </a:lnTo>
                  <a:lnTo>
                    <a:pt x="6902570" y="4631164"/>
                  </a:lnTo>
                  <a:lnTo>
                    <a:pt x="6932575" y="4612864"/>
                  </a:lnTo>
                  <a:lnTo>
                    <a:pt x="6886493" y="4612864"/>
                  </a:lnTo>
                  <a:lnTo>
                    <a:pt x="6880643" y="4611309"/>
                  </a:lnTo>
                  <a:lnTo>
                    <a:pt x="6879408" y="4610604"/>
                  </a:lnTo>
                  <a:lnTo>
                    <a:pt x="6870291" y="4604802"/>
                  </a:lnTo>
                  <a:lnTo>
                    <a:pt x="6866836" y="4600425"/>
                  </a:lnTo>
                  <a:lnTo>
                    <a:pt x="6864993" y="4594896"/>
                  </a:lnTo>
                  <a:close/>
                </a:path>
                <a:path w="15786100" h="5746115">
                  <a:moveTo>
                    <a:pt x="6892636" y="4510585"/>
                  </a:moveTo>
                  <a:lnTo>
                    <a:pt x="6854742" y="4531259"/>
                  </a:lnTo>
                  <a:lnTo>
                    <a:pt x="6852654" y="4537537"/>
                  </a:lnTo>
                  <a:lnTo>
                    <a:pt x="6852582" y="4537753"/>
                  </a:lnTo>
                  <a:lnTo>
                    <a:pt x="6851955" y="4543987"/>
                  </a:lnTo>
                  <a:lnTo>
                    <a:pt x="6851917" y="4552740"/>
                  </a:lnTo>
                  <a:lnTo>
                    <a:pt x="6854089" y="4558883"/>
                  </a:lnTo>
                  <a:lnTo>
                    <a:pt x="6887260" y="4578464"/>
                  </a:lnTo>
                  <a:lnTo>
                    <a:pt x="6899854" y="4581689"/>
                  </a:lnTo>
                  <a:lnTo>
                    <a:pt x="6905228" y="4583839"/>
                  </a:lnTo>
                  <a:lnTo>
                    <a:pt x="6909682" y="4586603"/>
                  </a:lnTo>
                  <a:lnTo>
                    <a:pt x="6914136" y="4589214"/>
                  </a:lnTo>
                  <a:lnTo>
                    <a:pt x="6916363" y="4592746"/>
                  </a:lnTo>
                  <a:lnTo>
                    <a:pt x="6916363" y="4602575"/>
                  </a:lnTo>
                  <a:lnTo>
                    <a:pt x="6914213" y="4606568"/>
                  </a:lnTo>
                  <a:lnTo>
                    <a:pt x="6909913" y="4609179"/>
                  </a:lnTo>
                  <a:lnTo>
                    <a:pt x="6905613" y="4611636"/>
                  </a:lnTo>
                  <a:lnTo>
                    <a:pt x="6900161" y="4612864"/>
                  </a:lnTo>
                  <a:lnTo>
                    <a:pt x="6932575" y="4612864"/>
                  </a:lnTo>
                  <a:lnTo>
                    <a:pt x="6933582" y="4611309"/>
                  </a:lnTo>
                  <a:lnTo>
                    <a:pt x="6935817" y="4604802"/>
                  </a:lnTo>
                  <a:lnTo>
                    <a:pt x="6935872" y="4604643"/>
                  </a:lnTo>
                  <a:lnTo>
                    <a:pt x="6936635" y="4597200"/>
                  </a:lnTo>
                  <a:lnTo>
                    <a:pt x="6936581" y="4589214"/>
                  </a:lnTo>
                  <a:lnTo>
                    <a:pt x="6934408" y="4582994"/>
                  </a:lnTo>
                  <a:lnTo>
                    <a:pt x="6929954" y="4578080"/>
                  </a:lnTo>
                  <a:lnTo>
                    <a:pt x="6925500" y="4573012"/>
                  </a:lnTo>
                  <a:lnTo>
                    <a:pt x="6920126" y="4569480"/>
                  </a:lnTo>
                  <a:lnTo>
                    <a:pt x="6913829" y="4567484"/>
                  </a:lnTo>
                  <a:lnTo>
                    <a:pt x="6907532" y="4565333"/>
                  </a:lnTo>
                  <a:lnTo>
                    <a:pt x="6901236" y="4563490"/>
                  </a:lnTo>
                  <a:lnTo>
                    <a:pt x="6894940" y="4561955"/>
                  </a:lnTo>
                  <a:lnTo>
                    <a:pt x="6888643" y="4560265"/>
                  </a:lnTo>
                  <a:lnTo>
                    <a:pt x="6883268" y="4558115"/>
                  </a:lnTo>
                  <a:lnTo>
                    <a:pt x="6878814" y="4555505"/>
                  </a:lnTo>
                  <a:lnTo>
                    <a:pt x="6874360" y="4552740"/>
                  </a:lnTo>
                  <a:lnTo>
                    <a:pt x="6872134" y="4549131"/>
                  </a:lnTo>
                  <a:lnTo>
                    <a:pt x="6872134" y="4539764"/>
                  </a:lnTo>
                  <a:lnTo>
                    <a:pt x="6874130" y="4536001"/>
                  </a:lnTo>
                  <a:lnTo>
                    <a:pt x="6878123" y="4533390"/>
                  </a:lnTo>
                  <a:lnTo>
                    <a:pt x="6882116" y="4530626"/>
                  </a:lnTo>
                  <a:lnTo>
                    <a:pt x="6886954" y="4529244"/>
                  </a:lnTo>
                  <a:lnTo>
                    <a:pt x="6931506" y="4529244"/>
                  </a:lnTo>
                  <a:lnTo>
                    <a:pt x="6930415" y="4527017"/>
                  </a:lnTo>
                  <a:lnTo>
                    <a:pt x="6899460" y="4510988"/>
                  </a:lnTo>
                  <a:lnTo>
                    <a:pt x="6892636" y="4510585"/>
                  </a:lnTo>
                  <a:close/>
                </a:path>
                <a:path w="15786100" h="5746115">
                  <a:moveTo>
                    <a:pt x="6931506" y="4529244"/>
                  </a:moveTo>
                  <a:lnTo>
                    <a:pt x="6892636" y="4529244"/>
                  </a:lnTo>
                  <a:lnTo>
                    <a:pt x="6901087" y="4530165"/>
                  </a:lnTo>
                  <a:lnTo>
                    <a:pt x="6908012" y="4532930"/>
                  </a:lnTo>
                  <a:lnTo>
                    <a:pt x="6913411" y="4537537"/>
                  </a:lnTo>
                  <a:lnTo>
                    <a:pt x="6917284" y="4543987"/>
                  </a:lnTo>
                  <a:lnTo>
                    <a:pt x="6934101" y="4534542"/>
                  </a:lnTo>
                  <a:lnTo>
                    <a:pt x="6931506" y="4529244"/>
                  </a:lnTo>
                  <a:close/>
                </a:path>
                <a:path w="15786100" h="5746115">
                  <a:moveTo>
                    <a:pt x="6976746" y="4513579"/>
                  </a:moveTo>
                  <a:lnTo>
                    <a:pt x="6956705" y="4513579"/>
                  </a:lnTo>
                  <a:lnTo>
                    <a:pt x="6956705" y="4584300"/>
                  </a:lnTo>
                  <a:lnTo>
                    <a:pt x="6975522" y="4624627"/>
                  </a:lnTo>
                  <a:lnTo>
                    <a:pt x="7001395" y="4631754"/>
                  </a:lnTo>
                  <a:lnTo>
                    <a:pt x="7013143" y="4630530"/>
                  </a:lnTo>
                  <a:lnTo>
                    <a:pt x="7023278" y="4626859"/>
                  </a:lnTo>
                  <a:lnTo>
                    <a:pt x="7031802" y="4620740"/>
                  </a:lnTo>
                  <a:lnTo>
                    <a:pt x="7038341" y="4612634"/>
                  </a:lnTo>
                  <a:lnTo>
                    <a:pt x="6996403" y="4612634"/>
                  </a:lnTo>
                  <a:lnTo>
                    <a:pt x="6989415" y="4610100"/>
                  </a:lnTo>
                  <a:lnTo>
                    <a:pt x="6984347" y="4605032"/>
                  </a:lnTo>
                  <a:lnTo>
                    <a:pt x="6979280" y="4599810"/>
                  </a:lnTo>
                  <a:lnTo>
                    <a:pt x="6976746" y="4592516"/>
                  </a:lnTo>
                  <a:lnTo>
                    <a:pt x="6976746" y="4513579"/>
                  </a:lnTo>
                  <a:close/>
                </a:path>
                <a:path w="15786100" h="5746115">
                  <a:moveTo>
                    <a:pt x="7058754" y="4513579"/>
                  </a:moveTo>
                  <a:lnTo>
                    <a:pt x="7038712" y="4513579"/>
                  </a:lnTo>
                  <a:lnTo>
                    <a:pt x="7038712" y="4574624"/>
                  </a:lnTo>
                  <a:lnTo>
                    <a:pt x="7038137" y="4583681"/>
                  </a:lnTo>
                  <a:lnTo>
                    <a:pt x="7012010" y="4612173"/>
                  </a:lnTo>
                  <a:lnTo>
                    <a:pt x="7038712" y="4612173"/>
                  </a:lnTo>
                  <a:lnTo>
                    <a:pt x="7038712" y="4628759"/>
                  </a:lnTo>
                  <a:lnTo>
                    <a:pt x="7058754" y="4628759"/>
                  </a:lnTo>
                  <a:lnTo>
                    <a:pt x="7058754" y="4513579"/>
                  </a:lnTo>
                  <a:close/>
                </a:path>
                <a:path w="15786100" h="5746115">
                  <a:moveTo>
                    <a:pt x="7038712" y="4612173"/>
                  </a:moveTo>
                  <a:lnTo>
                    <a:pt x="7011012" y="4612173"/>
                  </a:lnTo>
                  <a:lnTo>
                    <a:pt x="7005310" y="4612634"/>
                  </a:lnTo>
                  <a:lnTo>
                    <a:pt x="7038341" y="4612634"/>
                  </a:lnTo>
                  <a:lnTo>
                    <a:pt x="7038712" y="4612173"/>
                  </a:lnTo>
                  <a:close/>
                </a:path>
                <a:path w="15786100" h="5746115">
                  <a:moveTo>
                    <a:pt x="7109307" y="4513579"/>
                  </a:moveTo>
                  <a:lnTo>
                    <a:pt x="7089266" y="4513579"/>
                  </a:lnTo>
                  <a:lnTo>
                    <a:pt x="7089266" y="4628759"/>
                  </a:lnTo>
                  <a:lnTo>
                    <a:pt x="7109307" y="4628759"/>
                  </a:lnTo>
                  <a:lnTo>
                    <a:pt x="7109307" y="4564719"/>
                  </a:lnTo>
                  <a:lnTo>
                    <a:pt x="7109787" y="4557117"/>
                  </a:lnTo>
                  <a:lnTo>
                    <a:pt x="7130346" y="4529705"/>
                  </a:lnTo>
                  <a:lnTo>
                    <a:pt x="7177166" y="4529705"/>
                  </a:lnTo>
                  <a:lnTo>
                    <a:pt x="7176675" y="4529013"/>
                  </a:lnTo>
                  <a:lnTo>
                    <a:pt x="7109307" y="4529013"/>
                  </a:lnTo>
                  <a:lnTo>
                    <a:pt x="7109307" y="4513579"/>
                  </a:lnTo>
                  <a:close/>
                </a:path>
                <a:path w="15786100" h="5746115">
                  <a:moveTo>
                    <a:pt x="7177166" y="4529705"/>
                  </a:moveTo>
                  <a:lnTo>
                    <a:pt x="7146318" y="4529705"/>
                  </a:lnTo>
                  <a:lnTo>
                    <a:pt x="7152231" y="4532162"/>
                  </a:lnTo>
                  <a:lnTo>
                    <a:pt x="7156530" y="4537076"/>
                  </a:lnTo>
                  <a:lnTo>
                    <a:pt x="7160984" y="4541990"/>
                  </a:lnTo>
                  <a:lnTo>
                    <a:pt x="7163211" y="4548901"/>
                  </a:lnTo>
                  <a:lnTo>
                    <a:pt x="7163211" y="4628759"/>
                  </a:lnTo>
                  <a:lnTo>
                    <a:pt x="7183252" y="4628759"/>
                  </a:lnTo>
                  <a:lnTo>
                    <a:pt x="7183252" y="4564719"/>
                  </a:lnTo>
                  <a:lnTo>
                    <a:pt x="7183688" y="4557117"/>
                  </a:lnTo>
                  <a:lnTo>
                    <a:pt x="7183722" y="4556513"/>
                  </a:lnTo>
                  <a:lnTo>
                    <a:pt x="7201895" y="4530165"/>
                  </a:lnTo>
                  <a:lnTo>
                    <a:pt x="7177493" y="4530165"/>
                  </a:lnTo>
                  <a:lnTo>
                    <a:pt x="7177166" y="4529705"/>
                  </a:lnTo>
                  <a:close/>
                </a:path>
                <a:path w="15786100" h="5746115">
                  <a:moveTo>
                    <a:pt x="7249973" y="4529705"/>
                  </a:moveTo>
                  <a:lnTo>
                    <a:pt x="7219265" y="4529705"/>
                  </a:lnTo>
                  <a:lnTo>
                    <a:pt x="7225408" y="4532162"/>
                  </a:lnTo>
                  <a:lnTo>
                    <a:pt x="7234622" y="4541990"/>
                  </a:lnTo>
                  <a:lnTo>
                    <a:pt x="7236926" y="4548901"/>
                  </a:lnTo>
                  <a:lnTo>
                    <a:pt x="7236926" y="4628759"/>
                  </a:lnTo>
                  <a:lnTo>
                    <a:pt x="7256968" y="4628759"/>
                  </a:lnTo>
                  <a:lnTo>
                    <a:pt x="7256923" y="4556513"/>
                  </a:lnTo>
                  <a:lnTo>
                    <a:pt x="7250229" y="4530036"/>
                  </a:lnTo>
                  <a:lnTo>
                    <a:pt x="7249973" y="4529705"/>
                  </a:lnTo>
                  <a:close/>
                </a:path>
                <a:path w="15786100" h="5746115">
                  <a:moveTo>
                    <a:pt x="7213659" y="4510585"/>
                  </a:moveTo>
                  <a:lnTo>
                    <a:pt x="7202329" y="4511808"/>
                  </a:lnTo>
                  <a:lnTo>
                    <a:pt x="7192524" y="4515480"/>
                  </a:lnTo>
                  <a:lnTo>
                    <a:pt x="7184245" y="4521599"/>
                  </a:lnTo>
                  <a:lnTo>
                    <a:pt x="7177595" y="4530036"/>
                  </a:lnTo>
                  <a:lnTo>
                    <a:pt x="7177493" y="4530165"/>
                  </a:lnTo>
                  <a:lnTo>
                    <a:pt x="7201895" y="4530165"/>
                  </a:lnTo>
                  <a:lnTo>
                    <a:pt x="7202986" y="4529705"/>
                  </a:lnTo>
                  <a:lnTo>
                    <a:pt x="7249973" y="4529705"/>
                  </a:lnTo>
                  <a:lnTo>
                    <a:pt x="7244988" y="4523255"/>
                  </a:lnTo>
                  <a:lnTo>
                    <a:pt x="7238538" y="4517711"/>
                  </a:lnTo>
                  <a:lnTo>
                    <a:pt x="7231167" y="4513752"/>
                  </a:lnTo>
                  <a:lnTo>
                    <a:pt x="7222874" y="4511376"/>
                  </a:lnTo>
                  <a:lnTo>
                    <a:pt x="7213659" y="4510585"/>
                  </a:lnTo>
                  <a:close/>
                </a:path>
                <a:path w="15786100" h="5746115">
                  <a:moveTo>
                    <a:pt x="7143630" y="4510585"/>
                  </a:moveTo>
                  <a:lnTo>
                    <a:pt x="7132357" y="4511808"/>
                  </a:lnTo>
                  <a:lnTo>
                    <a:pt x="7132827" y="4511808"/>
                  </a:lnTo>
                  <a:lnTo>
                    <a:pt x="7123762" y="4515192"/>
                  </a:lnTo>
                  <a:lnTo>
                    <a:pt x="7115858" y="4520951"/>
                  </a:lnTo>
                  <a:lnTo>
                    <a:pt x="7109307" y="4529013"/>
                  </a:lnTo>
                  <a:lnTo>
                    <a:pt x="7176675" y="4529013"/>
                  </a:lnTo>
                  <a:lnTo>
                    <a:pt x="7171403" y="4521599"/>
                  </a:lnTo>
                  <a:lnTo>
                    <a:pt x="7163730" y="4515480"/>
                  </a:lnTo>
                  <a:lnTo>
                    <a:pt x="7154472" y="4511808"/>
                  </a:lnTo>
                  <a:lnTo>
                    <a:pt x="7143630" y="4510585"/>
                  </a:lnTo>
                  <a:close/>
                </a:path>
                <a:path w="15786100" h="5746115">
                  <a:moveTo>
                    <a:pt x="7304798" y="4513579"/>
                  </a:moveTo>
                  <a:lnTo>
                    <a:pt x="7284757" y="4513579"/>
                  </a:lnTo>
                  <a:lnTo>
                    <a:pt x="7284757" y="4674831"/>
                  </a:lnTo>
                  <a:lnTo>
                    <a:pt x="7304798" y="4674831"/>
                  </a:lnTo>
                  <a:lnTo>
                    <a:pt x="7304798" y="4608948"/>
                  </a:lnTo>
                  <a:lnTo>
                    <a:pt x="7328752" y="4608948"/>
                  </a:lnTo>
                  <a:lnTo>
                    <a:pt x="7304798" y="4571169"/>
                  </a:lnTo>
                  <a:lnTo>
                    <a:pt x="7305532" y="4562776"/>
                  </a:lnTo>
                  <a:lnTo>
                    <a:pt x="7328878" y="4533390"/>
                  </a:lnTo>
                  <a:lnTo>
                    <a:pt x="7304798" y="4533390"/>
                  </a:lnTo>
                  <a:lnTo>
                    <a:pt x="7304798" y="4513579"/>
                  </a:lnTo>
                  <a:close/>
                </a:path>
                <a:path w="15786100" h="5746115">
                  <a:moveTo>
                    <a:pt x="7328752" y="4608948"/>
                  </a:moveTo>
                  <a:lnTo>
                    <a:pt x="7304798" y="4608948"/>
                  </a:lnTo>
                  <a:lnTo>
                    <a:pt x="7313134" y="4618926"/>
                  </a:lnTo>
                  <a:lnTo>
                    <a:pt x="7323169" y="4626052"/>
                  </a:lnTo>
                  <a:lnTo>
                    <a:pt x="7334903" y="4630328"/>
                  </a:lnTo>
                  <a:lnTo>
                    <a:pt x="7348335" y="4631754"/>
                  </a:lnTo>
                  <a:lnTo>
                    <a:pt x="7359983" y="4630660"/>
                  </a:lnTo>
                  <a:lnTo>
                    <a:pt x="7370738" y="4627377"/>
                  </a:lnTo>
                  <a:lnTo>
                    <a:pt x="7380600" y="4621906"/>
                  </a:lnTo>
                  <a:lnTo>
                    <a:pt x="7389570" y="4614247"/>
                  </a:lnTo>
                  <a:lnTo>
                    <a:pt x="7391041" y="4612403"/>
                  </a:lnTo>
                  <a:lnTo>
                    <a:pt x="7345801" y="4612403"/>
                  </a:lnTo>
                  <a:lnTo>
                    <a:pt x="7337407" y="4611669"/>
                  </a:lnTo>
                  <a:lnTo>
                    <a:pt x="7329734" y="4609466"/>
                  </a:lnTo>
                  <a:lnTo>
                    <a:pt x="7328752" y="4608948"/>
                  </a:lnTo>
                  <a:close/>
                </a:path>
                <a:path w="15786100" h="5746115">
                  <a:moveTo>
                    <a:pt x="7390871" y="4529935"/>
                  </a:moveTo>
                  <a:lnTo>
                    <a:pt x="7345801" y="4529935"/>
                  </a:lnTo>
                  <a:lnTo>
                    <a:pt x="7354095" y="4530684"/>
                  </a:lnTo>
                  <a:lnTo>
                    <a:pt x="7361697" y="4532930"/>
                  </a:lnTo>
                  <a:lnTo>
                    <a:pt x="7385841" y="4562776"/>
                  </a:lnTo>
                  <a:lnTo>
                    <a:pt x="7386575" y="4571169"/>
                  </a:lnTo>
                  <a:lnTo>
                    <a:pt x="7385841" y="4579577"/>
                  </a:lnTo>
                  <a:lnTo>
                    <a:pt x="7361697" y="4609466"/>
                  </a:lnTo>
                  <a:lnTo>
                    <a:pt x="7345801" y="4612403"/>
                  </a:lnTo>
                  <a:lnTo>
                    <a:pt x="7391041" y="4612403"/>
                  </a:lnTo>
                  <a:lnTo>
                    <a:pt x="7397028" y="4604903"/>
                  </a:lnTo>
                  <a:lnTo>
                    <a:pt x="7402355" y="4594608"/>
                  </a:lnTo>
                  <a:lnTo>
                    <a:pt x="7405551" y="4583364"/>
                  </a:lnTo>
                  <a:lnTo>
                    <a:pt x="7406617" y="4571169"/>
                  </a:lnTo>
                  <a:lnTo>
                    <a:pt x="7405551" y="4558989"/>
                  </a:lnTo>
                  <a:lnTo>
                    <a:pt x="7402458" y="4548148"/>
                  </a:lnTo>
                  <a:lnTo>
                    <a:pt x="7402355" y="4547788"/>
                  </a:lnTo>
                  <a:lnTo>
                    <a:pt x="7397028" y="4537565"/>
                  </a:lnTo>
                  <a:lnTo>
                    <a:pt x="7390871" y="4529935"/>
                  </a:lnTo>
                  <a:close/>
                </a:path>
                <a:path w="15786100" h="5746115">
                  <a:moveTo>
                    <a:pt x="7348335" y="4510585"/>
                  </a:moveTo>
                  <a:lnTo>
                    <a:pt x="7334903" y="4512010"/>
                  </a:lnTo>
                  <a:lnTo>
                    <a:pt x="7323169" y="4516286"/>
                  </a:lnTo>
                  <a:lnTo>
                    <a:pt x="7313134" y="4523413"/>
                  </a:lnTo>
                  <a:lnTo>
                    <a:pt x="7304798" y="4533390"/>
                  </a:lnTo>
                  <a:lnTo>
                    <a:pt x="7328878" y="4533390"/>
                  </a:lnTo>
                  <a:lnTo>
                    <a:pt x="7329734" y="4532930"/>
                  </a:lnTo>
                  <a:lnTo>
                    <a:pt x="7337407" y="4530684"/>
                  </a:lnTo>
                  <a:lnTo>
                    <a:pt x="7345801" y="4529935"/>
                  </a:lnTo>
                  <a:lnTo>
                    <a:pt x="7390871" y="4529935"/>
                  </a:lnTo>
                  <a:lnTo>
                    <a:pt x="7389570" y="4528322"/>
                  </a:lnTo>
                  <a:lnTo>
                    <a:pt x="7380600" y="4520562"/>
                  </a:lnTo>
                  <a:lnTo>
                    <a:pt x="7370738" y="4515019"/>
                  </a:lnTo>
                  <a:lnTo>
                    <a:pt x="7359983" y="4511693"/>
                  </a:lnTo>
                  <a:lnTo>
                    <a:pt x="7348335" y="4510585"/>
                  </a:lnTo>
                  <a:close/>
                </a:path>
                <a:path w="15786100" h="5746115">
                  <a:moveTo>
                    <a:pt x="7460076" y="4532929"/>
                  </a:moveTo>
                  <a:lnTo>
                    <a:pt x="7440035" y="4532929"/>
                  </a:lnTo>
                  <a:lnTo>
                    <a:pt x="7440035" y="4595357"/>
                  </a:lnTo>
                  <a:lnTo>
                    <a:pt x="7467966" y="4629450"/>
                  </a:lnTo>
                  <a:lnTo>
                    <a:pt x="7478461" y="4629796"/>
                  </a:lnTo>
                  <a:lnTo>
                    <a:pt x="7490714" y="4628759"/>
                  </a:lnTo>
                  <a:lnTo>
                    <a:pt x="7490714" y="4611252"/>
                  </a:lnTo>
                  <a:lnTo>
                    <a:pt x="7473667" y="4611252"/>
                  </a:lnTo>
                  <a:lnTo>
                    <a:pt x="7469060" y="4611098"/>
                  </a:lnTo>
                  <a:lnTo>
                    <a:pt x="7465605" y="4609870"/>
                  </a:lnTo>
                  <a:lnTo>
                    <a:pt x="7463301" y="4607566"/>
                  </a:lnTo>
                  <a:lnTo>
                    <a:pt x="7461248" y="4605219"/>
                  </a:lnTo>
                  <a:lnTo>
                    <a:pt x="7460076" y="4601039"/>
                  </a:lnTo>
                  <a:lnTo>
                    <a:pt x="7460076" y="4532929"/>
                  </a:lnTo>
                  <a:close/>
                </a:path>
                <a:path w="15786100" h="5746115">
                  <a:moveTo>
                    <a:pt x="7490714" y="4610791"/>
                  </a:moveTo>
                  <a:lnTo>
                    <a:pt x="7483956" y="4611098"/>
                  </a:lnTo>
                  <a:lnTo>
                    <a:pt x="7478274" y="4611252"/>
                  </a:lnTo>
                  <a:lnTo>
                    <a:pt x="7490714" y="4611252"/>
                  </a:lnTo>
                  <a:lnTo>
                    <a:pt x="7490714" y="4610791"/>
                  </a:lnTo>
                  <a:close/>
                </a:path>
                <a:path w="15786100" h="5746115">
                  <a:moveTo>
                    <a:pt x="7490714" y="4513579"/>
                  </a:moveTo>
                  <a:lnTo>
                    <a:pt x="7417229" y="4513579"/>
                  </a:lnTo>
                  <a:lnTo>
                    <a:pt x="7417229" y="4532929"/>
                  </a:lnTo>
                  <a:lnTo>
                    <a:pt x="7490714" y="4532929"/>
                  </a:lnTo>
                  <a:lnTo>
                    <a:pt x="7490714" y="4513579"/>
                  </a:lnTo>
                  <a:close/>
                </a:path>
                <a:path w="15786100" h="5746115">
                  <a:moveTo>
                    <a:pt x="7460076" y="4481329"/>
                  </a:moveTo>
                  <a:lnTo>
                    <a:pt x="7440035" y="4487318"/>
                  </a:lnTo>
                  <a:lnTo>
                    <a:pt x="7440035" y="4513579"/>
                  </a:lnTo>
                  <a:lnTo>
                    <a:pt x="7460076" y="4513579"/>
                  </a:lnTo>
                  <a:lnTo>
                    <a:pt x="7460076" y="4481329"/>
                  </a:lnTo>
                  <a:close/>
                </a:path>
                <a:path w="15786100" h="5746115">
                  <a:moveTo>
                    <a:pt x="7528262" y="4465665"/>
                  </a:moveTo>
                  <a:lnTo>
                    <a:pt x="7520737" y="4465665"/>
                  </a:lnTo>
                  <a:lnTo>
                    <a:pt x="7517512" y="4467047"/>
                  </a:lnTo>
                  <a:lnTo>
                    <a:pt x="7514901" y="4469811"/>
                  </a:lnTo>
                  <a:lnTo>
                    <a:pt x="7512291" y="4472422"/>
                  </a:lnTo>
                  <a:lnTo>
                    <a:pt x="7510986" y="4475570"/>
                  </a:lnTo>
                  <a:lnTo>
                    <a:pt x="7510986" y="4482942"/>
                  </a:lnTo>
                  <a:lnTo>
                    <a:pt x="7512291" y="4486090"/>
                  </a:lnTo>
                  <a:lnTo>
                    <a:pt x="7517512" y="4491311"/>
                  </a:lnTo>
                  <a:lnTo>
                    <a:pt x="7520737" y="4492616"/>
                  </a:lnTo>
                  <a:lnTo>
                    <a:pt x="7528262" y="4492616"/>
                  </a:lnTo>
                  <a:lnTo>
                    <a:pt x="7531411" y="4491311"/>
                  </a:lnTo>
                  <a:lnTo>
                    <a:pt x="7536632" y="4486090"/>
                  </a:lnTo>
                  <a:lnTo>
                    <a:pt x="7537937" y="4482942"/>
                  </a:lnTo>
                  <a:lnTo>
                    <a:pt x="7537937" y="4475570"/>
                  </a:lnTo>
                  <a:lnTo>
                    <a:pt x="7536632" y="4472422"/>
                  </a:lnTo>
                  <a:lnTo>
                    <a:pt x="7534022" y="4469811"/>
                  </a:lnTo>
                  <a:lnTo>
                    <a:pt x="7531411" y="4467047"/>
                  </a:lnTo>
                  <a:lnTo>
                    <a:pt x="7528262" y="4465665"/>
                  </a:lnTo>
                  <a:close/>
                </a:path>
                <a:path w="15786100" h="5746115">
                  <a:moveTo>
                    <a:pt x="7534482" y="4513579"/>
                  </a:moveTo>
                  <a:lnTo>
                    <a:pt x="7514441" y="4513579"/>
                  </a:lnTo>
                  <a:lnTo>
                    <a:pt x="7514441" y="4628759"/>
                  </a:lnTo>
                  <a:lnTo>
                    <a:pt x="7534482" y="4628759"/>
                  </a:lnTo>
                  <a:lnTo>
                    <a:pt x="7534482" y="4513579"/>
                  </a:lnTo>
                  <a:close/>
                </a:path>
                <a:path w="15786100" h="5746115">
                  <a:moveTo>
                    <a:pt x="7619192" y="4510585"/>
                  </a:moveTo>
                  <a:lnTo>
                    <a:pt x="7576114" y="4528092"/>
                  </a:lnTo>
                  <a:lnTo>
                    <a:pt x="7558607" y="4571169"/>
                  </a:lnTo>
                  <a:lnTo>
                    <a:pt x="7559701" y="4583450"/>
                  </a:lnTo>
                  <a:lnTo>
                    <a:pt x="7585458" y="4621906"/>
                  </a:lnTo>
                  <a:lnTo>
                    <a:pt x="7619192" y="4631754"/>
                  </a:lnTo>
                  <a:lnTo>
                    <a:pt x="7631386" y="4630660"/>
                  </a:lnTo>
                  <a:lnTo>
                    <a:pt x="7642631" y="4627377"/>
                  </a:lnTo>
                  <a:lnTo>
                    <a:pt x="7652925" y="4621906"/>
                  </a:lnTo>
                  <a:lnTo>
                    <a:pt x="7662269" y="4614247"/>
                  </a:lnTo>
                  <a:lnTo>
                    <a:pt x="7664007" y="4612173"/>
                  </a:lnTo>
                  <a:lnTo>
                    <a:pt x="7619192" y="4612173"/>
                  </a:lnTo>
                  <a:lnTo>
                    <a:pt x="7610999" y="4611439"/>
                  </a:lnTo>
                  <a:lnTo>
                    <a:pt x="7579382" y="4579563"/>
                  </a:lnTo>
                  <a:lnTo>
                    <a:pt x="7578648" y="4571169"/>
                  </a:lnTo>
                  <a:lnTo>
                    <a:pt x="7579382" y="4562776"/>
                  </a:lnTo>
                  <a:lnTo>
                    <a:pt x="7603469" y="4533102"/>
                  </a:lnTo>
                  <a:lnTo>
                    <a:pt x="7619192" y="4530165"/>
                  </a:lnTo>
                  <a:lnTo>
                    <a:pt x="7664007" y="4530165"/>
                  </a:lnTo>
                  <a:lnTo>
                    <a:pt x="7662269" y="4528092"/>
                  </a:lnTo>
                  <a:lnTo>
                    <a:pt x="7652925" y="4520432"/>
                  </a:lnTo>
                  <a:lnTo>
                    <a:pt x="7642631" y="4514961"/>
                  </a:lnTo>
                  <a:lnTo>
                    <a:pt x="7631386" y="4511679"/>
                  </a:lnTo>
                  <a:lnTo>
                    <a:pt x="7619192" y="4510585"/>
                  </a:lnTo>
                  <a:close/>
                </a:path>
                <a:path w="15786100" h="5746115">
                  <a:moveTo>
                    <a:pt x="7664007" y="4530165"/>
                  </a:moveTo>
                  <a:lnTo>
                    <a:pt x="7619192" y="4530165"/>
                  </a:lnTo>
                  <a:lnTo>
                    <a:pt x="7627484" y="4530899"/>
                  </a:lnTo>
                  <a:lnTo>
                    <a:pt x="7635086" y="4533102"/>
                  </a:lnTo>
                  <a:lnTo>
                    <a:pt x="7659231" y="4562776"/>
                  </a:lnTo>
                  <a:lnTo>
                    <a:pt x="7659965" y="4571169"/>
                  </a:lnTo>
                  <a:lnTo>
                    <a:pt x="7659231" y="4579563"/>
                  </a:lnTo>
                  <a:lnTo>
                    <a:pt x="7635086" y="4609236"/>
                  </a:lnTo>
                  <a:lnTo>
                    <a:pt x="7619192" y="4612173"/>
                  </a:lnTo>
                  <a:lnTo>
                    <a:pt x="7664007" y="4612173"/>
                  </a:lnTo>
                  <a:lnTo>
                    <a:pt x="7670029" y="4604989"/>
                  </a:lnTo>
                  <a:lnTo>
                    <a:pt x="7675572" y="4594723"/>
                  </a:lnTo>
                  <a:lnTo>
                    <a:pt x="7678898" y="4583450"/>
                  </a:lnTo>
                  <a:lnTo>
                    <a:pt x="7680006" y="4571169"/>
                  </a:lnTo>
                  <a:lnTo>
                    <a:pt x="7678898" y="4558888"/>
                  </a:lnTo>
                  <a:lnTo>
                    <a:pt x="7675572" y="4547615"/>
                  </a:lnTo>
                  <a:lnTo>
                    <a:pt x="7670029" y="4537350"/>
                  </a:lnTo>
                  <a:lnTo>
                    <a:pt x="7664007" y="4530165"/>
                  </a:lnTo>
                  <a:close/>
                </a:path>
                <a:path w="15786100" h="5746115">
                  <a:moveTo>
                    <a:pt x="7723674" y="4513579"/>
                  </a:moveTo>
                  <a:lnTo>
                    <a:pt x="7703633" y="4513579"/>
                  </a:lnTo>
                  <a:lnTo>
                    <a:pt x="7703633" y="4628759"/>
                  </a:lnTo>
                  <a:lnTo>
                    <a:pt x="7723674" y="4628759"/>
                  </a:lnTo>
                  <a:lnTo>
                    <a:pt x="7723674" y="4567714"/>
                  </a:lnTo>
                  <a:lnTo>
                    <a:pt x="7724250" y="4558672"/>
                  </a:lnTo>
                  <a:lnTo>
                    <a:pt x="7749584" y="4530396"/>
                  </a:lnTo>
                  <a:lnTo>
                    <a:pt x="7748732" y="4530396"/>
                  </a:lnTo>
                  <a:lnTo>
                    <a:pt x="7751517" y="4530165"/>
                  </a:lnTo>
                  <a:lnTo>
                    <a:pt x="7723674" y="4530165"/>
                  </a:lnTo>
                  <a:lnTo>
                    <a:pt x="7723674" y="4513579"/>
                  </a:lnTo>
                  <a:close/>
                </a:path>
                <a:path w="15786100" h="5746115">
                  <a:moveTo>
                    <a:pt x="7798280" y="4529705"/>
                  </a:moveTo>
                  <a:lnTo>
                    <a:pt x="7765983" y="4529705"/>
                  </a:lnTo>
                  <a:lnTo>
                    <a:pt x="7772971" y="4532315"/>
                  </a:lnTo>
                  <a:lnTo>
                    <a:pt x="7778039" y="4537537"/>
                  </a:lnTo>
                  <a:lnTo>
                    <a:pt x="7783107" y="4542605"/>
                  </a:lnTo>
                  <a:lnTo>
                    <a:pt x="7785641" y="4549823"/>
                  </a:lnTo>
                  <a:lnTo>
                    <a:pt x="7785641" y="4628759"/>
                  </a:lnTo>
                  <a:lnTo>
                    <a:pt x="7805682" y="4628759"/>
                  </a:lnTo>
                  <a:lnTo>
                    <a:pt x="7805682" y="4558039"/>
                  </a:lnTo>
                  <a:lnTo>
                    <a:pt x="7804919" y="4547673"/>
                  </a:lnTo>
                  <a:lnTo>
                    <a:pt x="7802629" y="4538458"/>
                  </a:lnTo>
                  <a:lnTo>
                    <a:pt x="7798814" y="4530396"/>
                  </a:lnTo>
                  <a:lnTo>
                    <a:pt x="7798280" y="4529705"/>
                  </a:lnTo>
                  <a:close/>
                </a:path>
                <a:path w="15786100" h="5746115">
                  <a:moveTo>
                    <a:pt x="7760992" y="4510585"/>
                  </a:moveTo>
                  <a:lnTo>
                    <a:pt x="7749244" y="4511808"/>
                  </a:lnTo>
                  <a:lnTo>
                    <a:pt x="7739108" y="4515480"/>
                  </a:lnTo>
                  <a:lnTo>
                    <a:pt x="7730585" y="4521599"/>
                  </a:lnTo>
                  <a:lnTo>
                    <a:pt x="7723674" y="4530165"/>
                  </a:lnTo>
                  <a:lnTo>
                    <a:pt x="7751517" y="4530165"/>
                  </a:lnTo>
                  <a:lnTo>
                    <a:pt x="7757076" y="4529705"/>
                  </a:lnTo>
                  <a:lnTo>
                    <a:pt x="7798280" y="4529705"/>
                  </a:lnTo>
                  <a:lnTo>
                    <a:pt x="7793473" y="4523485"/>
                  </a:lnTo>
                  <a:lnTo>
                    <a:pt x="7786864" y="4517841"/>
                  </a:lnTo>
                  <a:lnTo>
                    <a:pt x="7779248" y="4513810"/>
                  </a:lnTo>
                  <a:lnTo>
                    <a:pt x="7770624" y="4511391"/>
                  </a:lnTo>
                  <a:lnTo>
                    <a:pt x="7760992" y="4510585"/>
                  </a:lnTo>
                  <a:close/>
                </a:path>
                <a:path w="15786100" h="5746115">
                  <a:moveTo>
                    <a:pt x="7945153" y="4510585"/>
                  </a:moveTo>
                  <a:lnTo>
                    <a:pt x="7931902" y="4511708"/>
                  </a:lnTo>
                  <a:lnTo>
                    <a:pt x="7932258" y="4511708"/>
                  </a:lnTo>
                  <a:lnTo>
                    <a:pt x="7920908" y="4514904"/>
                  </a:lnTo>
                  <a:lnTo>
                    <a:pt x="7889004" y="4547327"/>
                  </a:lnTo>
                  <a:lnTo>
                    <a:pt x="7884799" y="4571169"/>
                  </a:lnTo>
                  <a:lnTo>
                    <a:pt x="7885865" y="4583738"/>
                  </a:lnTo>
                  <a:lnTo>
                    <a:pt x="7911118" y="4622165"/>
                  </a:lnTo>
                  <a:lnTo>
                    <a:pt x="7946536" y="4631754"/>
                  </a:lnTo>
                  <a:lnTo>
                    <a:pt x="7962402" y="4630127"/>
                  </a:lnTo>
                  <a:lnTo>
                    <a:pt x="7976137" y="4625246"/>
                  </a:lnTo>
                  <a:lnTo>
                    <a:pt x="7987742" y="4617111"/>
                  </a:lnTo>
                  <a:lnTo>
                    <a:pt x="7991275" y="4612864"/>
                  </a:lnTo>
                  <a:lnTo>
                    <a:pt x="7946997" y="4612864"/>
                  </a:lnTo>
                  <a:lnTo>
                    <a:pt x="7939136" y="4612331"/>
                  </a:lnTo>
                  <a:lnTo>
                    <a:pt x="7907303" y="4587669"/>
                  </a:lnTo>
                  <a:lnTo>
                    <a:pt x="7905302" y="4580384"/>
                  </a:lnTo>
                  <a:lnTo>
                    <a:pt x="8001822" y="4580384"/>
                  </a:lnTo>
                  <a:lnTo>
                    <a:pt x="8002283" y="4577312"/>
                  </a:lnTo>
                  <a:lnTo>
                    <a:pt x="8002513" y="4574317"/>
                  </a:lnTo>
                  <a:lnTo>
                    <a:pt x="8002494" y="4571169"/>
                  </a:lnTo>
                  <a:lnTo>
                    <a:pt x="8001803" y="4562876"/>
                  </a:lnTo>
                  <a:lnTo>
                    <a:pt x="7905302" y="4562876"/>
                  </a:lnTo>
                  <a:lnTo>
                    <a:pt x="7907072" y="4555663"/>
                  </a:lnTo>
                  <a:lnTo>
                    <a:pt x="7937436" y="4530050"/>
                  </a:lnTo>
                  <a:lnTo>
                    <a:pt x="7945153" y="4529474"/>
                  </a:lnTo>
                  <a:lnTo>
                    <a:pt x="7987085" y="4529474"/>
                  </a:lnTo>
                  <a:lnTo>
                    <a:pt x="7986388" y="4528553"/>
                  </a:lnTo>
                  <a:lnTo>
                    <a:pt x="7977850" y="4520692"/>
                  </a:lnTo>
                  <a:lnTo>
                    <a:pt x="7968132" y="4515077"/>
                  </a:lnTo>
                  <a:lnTo>
                    <a:pt x="7957233" y="4511708"/>
                  </a:lnTo>
                  <a:lnTo>
                    <a:pt x="7945153" y="4510585"/>
                  </a:lnTo>
                  <a:close/>
                </a:path>
                <a:path w="15786100" h="5746115">
                  <a:moveTo>
                    <a:pt x="7980169" y="4596048"/>
                  </a:moveTo>
                  <a:lnTo>
                    <a:pt x="7974208" y="4603405"/>
                  </a:lnTo>
                  <a:lnTo>
                    <a:pt x="7966692" y="4608660"/>
                  </a:lnTo>
                  <a:lnTo>
                    <a:pt x="7957622" y="4611813"/>
                  </a:lnTo>
                  <a:lnTo>
                    <a:pt x="7946997" y="4612864"/>
                  </a:lnTo>
                  <a:lnTo>
                    <a:pt x="7991275" y="4612864"/>
                  </a:lnTo>
                  <a:lnTo>
                    <a:pt x="7997215" y="4605723"/>
                  </a:lnTo>
                  <a:lnTo>
                    <a:pt x="7980169" y="4596048"/>
                  </a:lnTo>
                  <a:close/>
                </a:path>
                <a:path w="15786100" h="5746115">
                  <a:moveTo>
                    <a:pt x="7987085" y="4529474"/>
                  </a:moveTo>
                  <a:lnTo>
                    <a:pt x="7945153" y="4529474"/>
                  </a:lnTo>
                  <a:lnTo>
                    <a:pt x="7952391" y="4530050"/>
                  </a:lnTo>
                  <a:lnTo>
                    <a:pt x="7952018" y="4530050"/>
                  </a:lnTo>
                  <a:lnTo>
                    <a:pt x="7982242" y="4562876"/>
                  </a:lnTo>
                  <a:lnTo>
                    <a:pt x="8001803" y="4562876"/>
                  </a:lnTo>
                  <a:lnTo>
                    <a:pt x="8001505" y="4559306"/>
                  </a:lnTo>
                  <a:lnTo>
                    <a:pt x="7998576" y="4548479"/>
                  </a:lnTo>
                  <a:lnTo>
                    <a:pt x="7998482" y="4548133"/>
                  </a:lnTo>
                  <a:lnTo>
                    <a:pt x="7993500" y="4537997"/>
                  </a:lnTo>
                  <a:lnTo>
                    <a:pt x="7992812" y="4537047"/>
                  </a:lnTo>
                  <a:lnTo>
                    <a:pt x="7987085" y="4529474"/>
                  </a:lnTo>
                  <a:close/>
                </a:path>
                <a:path w="15786100" h="5746115">
                  <a:moveTo>
                    <a:pt x="8034665" y="4513579"/>
                  </a:moveTo>
                  <a:lnTo>
                    <a:pt x="8010938" y="4513579"/>
                  </a:lnTo>
                  <a:lnTo>
                    <a:pt x="8052633" y="4569557"/>
                  </a:lnTo>
                  <a:lnTo>
                    <a:pt x="8008404" y="4628759"/>
                  </a:lnTo>
                  <a:lnTo>
                    <a:pt x="8031900" y="4628759"/>
                  </a:lnTo>
                  <a:lnTo>
                    <a:pt x="8064381" y="4585221"/>
                  </a:lnTo>
                  <a:lnTo>
                    <a:pt x="8087896" y="4585221"/>
                  </a:lnTo>
                  <a:lnTo>
                    <a:pt x="8076129" y="4569326"/>
                  </a:lnTo>
                  <a:lnTo>
                    <a:pt x="8087780" y="4553662"/>
                  </a:lnTo>
                  <a:lnTo>
                    <a:pt x="8064381" y="4553662"/>
                  </a:lnTo>
                  <a:lnTo>
                    <a:pt x="8034665" y="4513579"/>
                  </a:lnTo>
                  <a:close/>
                </a:path>
                <a:path w="15786100" h="5746115">
                  <a:moveTo>
                    <a:pt x="8087896" y="4585221"/>
                  </a:moveTo>
                  <a:lnTo>
                    <a:pt x="8064381" y="4585221"/>
                  </a:lnTo>
                  <a:lnTo>
                    <a:pt x="8096631" y="4628759"/>
                  </a:lnTo>
                  <a:lnTo>
                    <a:pt x="8120128" y="4628759"/>
                  </a:lnTo>
                  <a:lnTo>
                    <a:pt x="8087896" y="4585221"/>
                  </a:lnTo>
                  <a:close/>
                </a:path>
                <a:path w="15786100" h="5746115">
                  <a:moveTo>
                    <a:pt x="8117594" y="4513579"/>
                  </a:moveTo>
                  <a:lnTo>
                    <a:pt x="8094097" y="4513579"/>
                  </a:lnTo>
                  <a:lnTo>
                    <a:pt x="8064381" y="4553662"/>
                  </a:lnTo>
                  <a:lnTo>
                    <a:pt x="8087780" y="4553662"/>
                  </a:lnTo>
                  <a:lnTo>
                    <a:pt x="8117594" y="4513579"/>
                  </a:lnTo>
                  <a:close/>
                </a:path>
                <a:path w="15786100" h="5746115">
                  <a:moveTo>
                    <a:pt x="8158748" y="4513579"/>
                  </a:moveTo>
                  <a:lnTo>
                    <a:pt x="8138706" y="4513579"/>
                  </a:lnTo>
                  <a:lnTo>
                    <a:pt x="8138706" y="4674831"/>
                  </a:lnTo>
                  <a:lnTo>
                    <a:pt x="8158748" y="4674831"/>
                  </a:lnTo>
                  <a:lnTo>
                    <a:pt x="8158748" y="4608948"/>
                  </a:lnTo>
                  <a:lnTo>
                    <a:pt x="8182702" y="4608948"/>
                  </a:lnTo>
                  <a:lnTo>
                    <a:pt x="8158748" y="4571169"/>
                  </a:lnTo>
                  <a:lnTo>
                    <a:pt x="8159482" y="4562776"/>
                  </a:lnTo>
                  <a:lnTo>
                    <a:pt x="8182828" y="4533390"/>
                  </a:lnTo>
                  <a:lnTo>
                    <a:pt x="8158748" y="4533390"/>
                  </a:lnTo>
                  <a:lnTo>
                    <a:pt x="8158748" y="4513579"/>
                  </a:lnTo>
                  <a:close/>
                </a:path>
                <a:path w="15786100" h="5746115">
                  <a:moveTo>
                    <a:pt x="8182702" y="4608948"/>
                  </a:moveTo>
                  <a:lnTo>
                    <a:pt x="8158748" y="4608948"/>
                  </a:lnTo>
                  <a:lnTo>
                    <a:pt x="8167084" y="4618926"/>
                  </a:lnTo>
                  <a:lnTo>
                    <a:pt x="8177118" y="4626052"/>
                  </a:lnTo>
                  <a:lnTo>
                    <a:pt x="8188852" y="4630328"/>
                  </a:lnTo>
                  <a:lnTo>
                    <a:pt x="8202285" y="4631754"/>
                  </a:lnTo>
                  <a:lnTo>
                    <a:pt x="8213933" y="4630660"/>
                  </a:lnTo>
                  <a:lnTo>
                    <a:pt x="8224687" y="4627377"/>
                  </a:lnTo>
                  <a:lnTo>
                    <a:pt x="8234550" y="4621906"/>
                  </a:lnTo>
                  <a:lnTo>
                    <a:pt x="8243519" y="4614247"/>
                  </a:lnTo>
                  <a:lnTo>
                    <a:pt x="8244991" y="4612403"/>
                  </a:lnTo>
                  <a:lnTo>
                    <a:pt x="8199751" y="4612403"/>
                  </a:lnTo>
                  <a:lnTo>
                    <a:pt x="8191357" y="4611669"/>
                  </a:lnTo>
                  <a:lnTo>
                    <a:pt x="8183683" y="4609466"/>
                  </a:lnTo>
                  <a:lnTo>
                    <a:pt x="8182702" y="4608948"/>
                  </a:lnTo>
                  <a:close/>
                </a:path>
                <a:path w="15786100" h="5746115">
                  <a:moveTo>
                    <a:pt x="8244821" y="4529935"/>
                  </a:moveTo>
                  <a:lnTo>
                    <a:pt x="8199751" y="4529935"/>
                  </a:lnTo>
                  <a:lnTo>
                    <a:pt x="8208044" y="4530684"/>
                  </a:lnTo>
                  <a:lnTo>
                    <a:pt x="8215646" y="4532930"/>
                  </a:lnTo>
                  <a:lnTo>
                    <a:pt x="8239791" y="4562776"/>
                  </a:lnTo>
                  <a:lnTo>
                    <a:pt x="8240525" y="4571169"/>
                  </a:lnTo>
                  <a:lnTo>
                    <a:pt x="8239791" y="4579577"/>
                  </a:lnTo>
                  <a:lnTo>
                    <a:pt x="8215646" y="4609466"/>
                  </a:lnTo>
                  <a:lnTo>
                    <a:pt x="8199751" y="4612403"/>
                  </a:lnTo>
                  <a:lnTo>
                    <a:pt x="8244991" y="4612403"/>
                  </a:lnTo>
                  <a:lnTo>
                    <a:pt x="8250978" y="4604903"/>
                  </a:lnTo>
                  <a:lnTo>
                    <a:pt x="8256305" y="4594608"/>
                  </a:lnTo>
                  <a:lnTo>
                    <a:pt x="8259501" y="4583364"/>
                  </a:lnTo>
                  <a:lnTo>
                    <a:pt x="8260566" y="4571169"/>
                  </a:lnTo>
                  <a:lnTo>
                    <a:pt x="8259501" y="4558989"/>
                  </a:lnTo>
                  <a:lnTo>
                    <a:pt x="8256408" y="4548148"/>
                  </a:lnTo>
                  <a:lnTo>
                    <a:pt x="8256305" y="4547788"/>
                  </a:lnTo>
                  <a:lnTo>
                    <a:pt x="8250978" y="4537565"/>
                  </a:lnTo>
                  <a:lnTo>
                    <a:pt x="8244821" y="4529935"/>
                  </a:lnTo>
                  <a:close/>
                </a:path>
                <a:path w="15786100" h="5746115">
                  <a:moveTo>
                    <a:pt x="8202285" y="4510585"/>
                  </a:moveTo>
                  <a:lnTo>
                    <a:pt x="8188852" y="4512010"/>
                  </a:lnTo>
                  <a:lnTo>
                    <a:pt x="8177118" y="4516286"/>
                  </a:lnTo>
                  <a:lnTo>
                    <a:pt x="8167084" y="4523413"/>
                  </a:lnTo>
                  <a:lnTo>
                    <a:pt x="8158748" y="4533390"/>
                  </a:lnTo>
                  <a:lnTo>
                    <a:pt x="8182828" y="4533390"/>
                  </a:lnTo>
                  <a:lnTo>
                    <a:pt x="8183683" y="4532930"/>
                  </a:lnTo>
                  <a:lnTo>
                    <a:pt x="8191357" y="4530684"/>
                  </a:lnTo>
                  <a:lnTo>
                    <a:pt x="8199751" y="4529935"/>
                  </a:lnTo>
                  <a:lnTo>
                    <a:pt x="8244821" y="4529935"/>
                  </a:lnTo>
                  <a:lnTo>
                    <a:pt x="8243519" y="4528322"/>
                  </a:lnTo>
                  <a:lnTo>
                    <a:pt x="8234550" y="4520562"/>
                  </a:lnTo>
                  <a:lnTo>
                    <a:pt x="8224687" y="4515019"/>
                  </a:lnTo>
                  <a:lnTo>
                    <a:pt x="8213933" y="4511693"/>
                  </a:lnTo>
                  <a:lnTo>
                    <a:pt x="8202285" y="4510585"/>
                  </a:lnTo>
                  <a:close/>
                </a:path>
                <a:path w="15786100" h="5746115">
                  <a:moveTo>
                    <a:pt x="8338384" y="4510585"/>
                  </a:moveTo>
                  <a:lnTo>
                    <a:pt x="8325133" y="4511708"/>
                  </a:lnTo>
                  <a:lnTo>
                    <a:pt x="8325489" y="4511708"/>
                  </a:lnTo>
                  <a:lnTo>
                    <a:pt x="8314139" y="4514904"/>
                  </a:lnTo>
                  <a:lnTo>
                    <a:pt x="8282234" y="4547327"/>
                  </a:lnTo>
                  <a:lnTo>
                    <a:pt x="8278030" y="4571169"/>
                  </a:lnTo>
                  <a:lnTo>
                    <a:pt x="8279096" y="4583738"/>
                  </a:lnTo>
                  <a:lnTo>
                    <a:pt x="8304349" y="4622165"/>
                  </a:lnTo>
                  <a:lnTo>
                    <a:pt x="8339767" y="4631754"/>
                  </a:lnTo>
                  <a:lnTo>
                    <a:pt x="8355633" y="4630127"/>
                  </a:lnTo>
                  <a:lnTo>
                    <a:pt x="8369368" y="4625246"/>
                  </a:lnTo>
                  <a:lnTo>
                    <a:pt x="8380972" y="4617111"/>
                  </a:lnTo>
                  <a:lnTo>
                    <a:pt x="8384506" y="4612864"/>
                  </a:lnTo>
                  <a:lnTo>
                    <a:pt x="8340227" y="4612864"/>
                  </a:lnTo>
                  <a:lnTo>
                    <a:pt x="8332366" y="4612331"/>
                  </a:lnTo>
                  <a:lnTo>
                    <a:pt x="8300534" y="4587669"/>
                  </a:lnTo>
                  <a:lnTo>
                    <a:pt x="8298532" y="4580384"/>
                  </a:lnTo>
                  <a:lnTo>
                    <a:pt x="8395053" y="4580384"/>
                  </a:lnTo>
                  <a:lnTo>
                    <a:pt x="8395514" y="4577312"/>
                  </a:lnTo>
                  <a:lnTo>
                    <a:pt x="8395744" y="4574317"/>
                  </a:lnTo>
                  <a:lnTo>
                    <a:pt x="8395725" y="4571169"/>
                  </a:lnTo>
                  <a:lnTo>
                    <a:pt x="8395034" y="4562876"/>
                  </a:lnTo>
                  <a:lnTo>
                    <a:pt x="8298532" y="4562876"/>
                  </a:lnTo>
                  <a:lnTo>
                    <a:pt x="8300303" y="4555663"/>
                  </a:lnTo>
                  <a:lnTo>
                    <a:pt x="8330667" y="4530050"/>
                  </a:lnTo>
                  <a:lnTo>
                    <a:pt x="8338384" y="4529474"/>
                  </a:lnTo>
                  <a:lnTo>
                    <a:pt x="8380316" y="4529474"/>
                  </a:lnTo>
                  <a:lnTo>
                    <a:pt x="8379619" y="4528553"/>
                  </a:lnTo>
                  <a:lnTo>
                    <a:pt x="8371081" y="4520692"/>
                  </a:lnTo>
                  <a:lnTo>
                    <a:pt x="8361363" y="4515077"/>
                  </a:lnTo>
                  <a:lnTo>
                    <a:pt x="8350464" y="4511708"/>
                  </a:lnTo>
                  <a:lnTo>
                    <a:pt x="8338384" y="4510585"/>
                  </a:lnTo>
                  <a:close/>
                </a:path>
                <a:path w="15786100" h="5746115">
                  <a:moveTo>
                    <a:pt x="8373399" y="4596048"/>
                  </a:moveTo>
                  <a:lnTo>
                    <a:pt x="8367439" y="4603405"/>
                  </a:lnTo>
                  <a:lnTo>
                    <a:pt x="8359923" y="4608660"/>
                  </a:lnTo>
                  <a:lnTo>
                    <a:pt x="8350853" y="4611813"/>
                  </a:lnTo>
                  <a:lnTo>
                    <a:pt x="8340227" y="4612864"/>
                  </a:lnTo>
                  <a:lnTo>
                    <a:pt x="8384506" y="4612864"/>
                  </a:lnTo>
                  <a:lnTo>
                    <a:pt x="8390446" y="4605723"/>
                  </a:lnTo>
                  <a:lnTo>
                    <a:pt x="8373399" y="4596048"/>
                  </a:lnTo>
                  <a:close/>
                </a:path>
                <a:path w="15786100" h="5746115">
                  <a:moveTo>
                    <a:pt x="8380316" y="4529474"/>
                  </a:moveTo>
                  <a:lnTo>
                    <a:pt x="8338384" y="4529474"/>
                  </a:lnTo>
                  <a:lnTo>
                    <a:pt x="8345622" y="4530050"/>
                  </a:lnTo>
                  <a:lnTo>
                    <a:pt x="8345248" y="4530050"/>
                  </a:lnTo>
                  <a:lnTo>
                    <a:pt x="8375473" y="4562876"/>
                  </a:lnTo>
                  <a:lnTo>
                    <a:pt x="8395034" y="4562876"/>
                  </a:lnTo>
                  <a:lnTo>
                    <a:pt x="8386043" y="4537047"/>
                  </a:lnTo>
                  <a:lnTo>
                    <a:pt x="8380316" y="4529474"/>
                  </a:lnTo>
                  <a:close/>
                </a:path>
                <a:path w="15786100" h="5746115">
                  <a:moveTo>
                    <a:pt x="8438823" y="4513579"/>
                  </a:moveTo>
                  <a:lnTo>
                    <a:pt x="8418782" y="4513579"/>
                  </a:lnTo>
                  <a:lnTo>
                    <a:pt x="8418782" y="4628759"/>
                  </a:lnTo>
                  <a:lnTo>
                    <a:pt x="8438823" y="4628759"/>
                  </a:lnTo>
                  <a:lnTo>
                    <a:pt x="8438823" y="4567714"/>
                  </a:lnTo>
                  <a:lnTo>
                    <a:pt x="8439399" y="4558672"/>
                  </a:lnTo>
                  <a:lnTo>
                    <a:pt x="8464734" y="4530396"/>
                  </a:lnTo>
                  <a:lnTo>
                    <a:pt x="8463881" y="4530396"/>
                  </a:lnTo>
                  <a:lnTo>
                    <a:pt x="8466666" y="4530165"/>
                  </a:lnTo>
                  <a:lnTo>
                    <a:pt x="8438823" y="4530165"/>
                  </a:lnTo>
                  <a:lnTo>
                    <a:pt x="8438823" y="4513579"/>
                  </a:lnTo>
                  <a:close/>
                </a:path>
                <a:path w="15786100" h="5746115">
                  <a:moveTo>
                    <a:pt x="8513429" y="4529705"/>
                  </a:moveTo>
                  <a:lnTo>
                    <a:pt x="8481133" y="4529705"/>
                  </a:lnTo>
                  <a:lnTo>
                    <a:pt x="8488120" y="4532315"/>
                  </a:lnTo>
                  <a:lnTo>
                    <a:pt x="8493188" y="4537537"/>
                  </a:lnTo>
                  <a:lnTo>
                    <a:pt x="8498256" y="4542605"/>
                  </a:lnTo>
                  <a:lnTo>
                    <a:pt x="8500790" y="4549823"/>
                  </a:lnTo>
                  <a:lnTo>
                    <a:pt x="8500790" y="4628759"/>
                  </a:lnTo>
                  <a:lnTo>
                    <a:pt x="8520831" y="4628759"/>
                  </a:lnTo>
                  <a:lnTo>
                    <a:pt x="8520831" y="4558039"/>
                  </a:lnTo>
                  <a:lnTo>
                    <a:pt x="8520068" y="4547673"/>
                  </a:lnTo>
                  <a:lnTo>
                    <a:pt x="8517779" y="4538458"/>
                  </a:lnTo>
                  <a:lnTo>
                    <a:pt x="8513963" y="4530396"/>
                  </a:lnTo>
                  <a:lnTo>
                    <a:pt x="8513429" y="4529705"/>
                  </a:lnTo>
                  <a:close/>
                </a:path>
                <a:path w="15786100" h="5746115">
                  <a:moveTo>
                    <a:pt x="8476141" y="4510585"/>
                  </a:moveTo>
                  <a:lnTo>
                    <a:pt x="8464393" y="4511808"/>
                  </a:lnTo>
                  <a:lnTo>
                    <a:pt x="8454257" y="4515480"/>
                  </a:lnTo>
                  <a:lnTo>
                    <a:pt x="8445734" y="4521599"/>
                  </a:lnTo>
                  <a:lnTo>
                    <a:pt x="8438823" y="4530165"/>
                  </a:lnTo>
                  <a:lnTo>
                    <a:pt x="8466666" y="4530165"/>
                  </a:lnTo>
                  <a:lnTo>
                    <a:pt x="8472225" y="4529705"/>
                  </a:lnTo>
                  <a:lnTo>
                    <a:pt x="8513429" y="4529705"/>
                  </a:lnTo>
                  <a:lnTo>
                    <a:pt x="8508622" y="4523485"/>
                  </a:lnTo>
                  <a:lnTo>
                    <a:pt x="8502014" y="4517841"/>
                  </a:lnTo>
                  <a:lnTo>
                    <a:pt x="8494398" y="4513810"/>
                  </a:lnTo>
                  <a:lnTo>
                    <a:pt x="8485773" y="4511391"/>
                  </a:lnTo>
                  <a:lnTo>
                    <a:pt x="8476141" y="4510585"/>
                  </a:lnTo>
                  <a:close/>
                </a:path>
                <a:path w="15786100" h="5746115">
                  <a:moveTo>
                    <a:pt x="8600640" y="4510585"/>
                  </a:moveTo>
                  <a:lnTo>
                    <a:pt x="8559405" y="4528322"/>
                  </a:lnTo>
                  <a:lnTo>
                    <a:pt x="8542359" y="4571169"/>
                  </a:lnTo>
                  <a:lnTo>
                    <a:pt x="8543424" y="4583364"/>
                  </a:lnTo>
                  <a:lnTo>
                    <a:pt x="8546539" y="4594320"/>
                  </a:lnTo>
                  <a:lnTo>
                    <a:pt x="8546620" y="4594608"/>
                  </a:lnTo>
                  <a:lnTo>
                    <a:pt x="8578237" y="4627377"/>
                  </a:lnTo>
                  <a:lnTo>
                    <a:pt x="8600640" y="4631754"/>
                  </a:lnTo>
                  <a:lnTo>
                    <a:pt x="8614072" y="4630328"/>
                  </a:lnTo>
                  <a:lnTo>
                    <a:pt x="8625807" y="4626052"/>
                  </a:lnTo>
                  <a:lnTo>
                    <a:pt x="8635842" y="4618926"/>
                  </a:lnTo>
                  <a:lnTo>
                    <a:pt x="8641291" y="4612403"/>
                  </a:lnTo>
                  <a:lnTo>
                    <a:pt x="8603174" y="4612403"/>
                  </a:lnTo>
                  <a:lnTo>
                    <a:pt x="8594881" y="4611669"/>
                  </a:lnTo>
                  <a:lnTo>
                    <a:pt x="8565337" y="4587294"/>
                  </a:lnTo>
                  <a:lnTo>
                    <a:pt x="8562400" y="4571169"/>
                  </a:lnTo>
                  <a:lnTo>
                    <a:pt x="8563134" y="4562776"/>
                  </a:lnTo>
                  <a:lnTo>
                    <a:pt x="8587279" y="4532930"/>
                  </a:lnTo>
                  <a:lnTo>
                    <a:pt x="8603174" y="4529935"/>
                  </a:lnTo>
                  <a:lnTo>
                    <a:pt x="8641291" y="4529935"/>
                  </a:lnTo>
                  <a:lnTo>
                    <a:pt x="8635842" y="4523413"/>
                  </a:lnTo>
                  <a:lnTo>
                    <a:pt x="8625807" y="4516286"/>
                  </a:lnTo>
                  <a:lnTo>
                    <a:pt x="8614072" y="4512010"/>
                  </a:lnTo>
                  <a:lnTo>
                    <a:pt x="8600640" y="4510585"/>
                  </a:lnTo>
                  <a:close/>
                </a:path>
                <a:path w="15786100" h="5746115">
                  <a:moveTo>
                    <a:pt x="8664219" y="4608948"/>
                  </a:moveTo>
                  <a:lnTo>
                    <a:pt x="8644178" y="4608948"/>
                  </a:lnTo>
                  <a:lnTo>
                    <a:pt x="8644178" y="4628759"/>
                  </a:lnTo>
                  <a:lnTo>
                    <a:pt x="8664219" y="4628759"/>
                  </a:lnTo>
                  <a:lnTo>
                    <a:pt x="8664219" y="4608948"/>
                  </a:lnTo>
                  <a:close/>
                </a:path>
                <a:path w="15786100" h="5746115">
                  <a:moveTo>
                    <a:pt x="8641291" y="4529935"/>
                  </a:moveTo>
                  <a:lnTo>
                    <a:pt x="8603174" y="4529935"/>
                  </a:lnTo>
                  <a:lnTo>
                    <a:pt x="8611567" y="4530684"/>
                  </a:lnTo>
                  <a:lnTo>
                    <a:pt x="8619241" y="4532930"/>
                  </a:lnTo>
                  <a:lnTo>
                    <a:pt x="8643443" y="4562776"/>
                  </a:lnTo>
                  <a:lnTo>
                    <a:pt x="8644178" y="4571169"/>
                  </a:lnTo>
                  <a:lnTo>
                    <a:pt x="8643443" y="4579577"/>
                  </a:lnTo>
                  <a:lnTo>
                    <a:pt x="8619241" y="4609466"/>
                  </a:lnTo>
                  <a:lnTo>
                    <a:pt x="8603174" y="4612403"/>
                  </a:lnTo>
                  <a:lnTo>
                    <a:pt x="8641291" y="4612403"/>
                  </a:lnTo>
                  <a:lnTo>
                    <a:pt x="8644178" y="4608948"/>
                  </a:lnTo>
                  <a:lnTo>
                    <a:pt x="8664219" y="4608948"/>
                  </a:lnTo>
                  <a:lnTo>
                    <a:pt x="8664219" y="4533390"/>
                  </a:lnTo>
                  <a:lnTo>
                    <a:pt x="8644178" y="4533390"/>
                  </a:lnTo>
                  <a:lnTo>
                    <a:pt x="8641291" y="4529935"/>
                  </a:lnTo>
                  <a:close/>
                </a:path>
                <a:path w="15786100" h="5746115">
                  <a:moveTo>
                    <a:pt x="8664219" y="4467507"/>
                  </a:moveTo>
                  <a:lnTo>
                    <a:pt x="8644178" y="4467507"/>
                  </a:lnTo>
                  <a:lnTo>
                    <a:pt x="8644178" y="4533390"/>
                  </a:lnTo>
                  <a:lnTo>
                    <a:pt x="8664219" y="4533390"/>
                  </a:lnTo>
                  <a:lnTo>
                    <a:pt x="8664219" y="4467507"/>
                  </a:lnTo>
                  <a:close/>
                </a:path>
                <a:path w="15786100" h="5746115">
                  <a:moveTo>
                    <a:pt x="8708405" y="4465665"/>
                  </a:moveTo>
                  <a:lnTo>
                    <a:pt x="8700880" y="4465665"/>
                  </a:lnTo>
                  <a:lnTo>
                    <a:pt x="8697654" y="4467047"/>
                  </a:lnTo>
                  <a:lnTo>
                    <a:pt x="8695044" y="4469811"/>
                  </a:lnTo>
                  <a:lnTo>
                    <a:pt x="8692433" y="4472422"/>
                  </a:lnTo>
                  <a:lnTo>
                    <a:pt x="8691128" y="4475570"/>
                  </a:lnTo>
                  <a:lnTo>
                    <a:pt x="8691128" y="4482942"/>
                  </a:lnTo>
                  <a:lnTo>
                    <a:pt x="8692433" y="4486090"/>
                  </a:lnTo>
                  <a:lnTo>
                    <a:pt x="8697654" y="4491311"/>
                  </a:lnTo>
                  <a:lnTo>
                    <a:pt x="8700880" y="4492616"/>
                  </a:lnTo>
                  <a:lnTo>
                    <a:pt x="8708405" y="4492616"/>
                  </a:lnTo>
                  <a:lnTo>
                    <a:pt x="8711553" y="4491311"/>
                  </a:lnTo>
                  <a:lnTo>
                    <a:pt x="8716775" y="4486090"/>
                  </a:lnTo>
                  <a:lnTo>
                    <a:pt x="8718080" y="4482942"/>
                  </a:lnTo>
                  <a:lnTo>
                    <a:pt x="8718080" y="4475570"/>
                  </a:lnTo>
                  <a:lnTo>
                    <a:pt x="8716775" y="4472422"/>
                  </a:lnTo>
                  <a:lnTo>
                    <a:pt x="8714164" y="4469811"/>
                  </a:lnTo>
                  <a:lnTo>
                    <a:pt x="8711553" y="4467047"/>
                  </a:lnTo>
                  <a:lnTo>
                    <a:pt x="8708405" y="4465665"/>
                  </a:lnTo>
                  <a:close/>
                </a:path>
                <a:path w="15786100" h="5746115">
                  <a:moveTo>
                    <a:pt x="8714625" y="4513579"/>
                  </a:moveTo>
                  <a:lnTo>
                    <a:pt x="8694584" y="4513579"/>
                  </a:lnTo>
                  <a:lnTo>
                    <a:pt x="8694584" y="4628759"/>
                  </a:lnTo>
                  <a:lnTo>
                    <a:pt x="8714625" y="4628759"/>
                  </a:lnTo>
                  <a:lnTo>
                    <a:pt x="8714625" y="4513579"/>
                  </a:lnTo>
                  <a:close/>
                </a:path>
                <a:path w="15786100" h="5746115">
                  <a:moveTo>
                    <a:pt x="8777219" y="4532929"/>
                  </a:moveTo>
                  <a:lnTo>
                    <a:pt x="8757178" y="4532929"/>
                  </a:lnTo>
                  <a:lnTo>
                    <a:pt x="8757178" y="4595357"/>
                  </a:lnTo>
                  <a:lnTo>
                    <a:pt x="8785109" y="4629450"/>
                  </a:lnTo>
                  <a:lnTo>
                    <a:pt x="8795605" y="4629796"/>
                  </a:lnTo>
                  <a:lnTo>
                    <a:pt x="8807857" y="4628759"/>
                  </a:lnTo>
                  <a:lnTo>
                    <a:pt x="8807857" y="4611252"/>
                  </a:lnTo>
                  <a:lnTo>
                    <a:pt x="8790810" y="4611252"/>
                  </a:lnTo>
                  <a:lnTo>
                    <a:pt x="8786203" y="4611098"/>
                  </a:lnTo>
                  <a:lnTo>
                    <a:pt x="8782748" y="4609870"/>
                  </a:lnTo>
                  <a:lnTo>
                    <a:pt x="8780444" y="4607566"/>
                  </a:lnTo>
                  <a:lnTo>
                    <a:pt x="8778391" y="4605219"/>
                  </a:lnTo>
                  <a:lnTo>
                    <a:pt x="8777219" y="4601039"/>
                  </a:lnTo>
                  <a:lnTo>
                    <a:pt x="8777219" y="4532929"/>
                  </a:lnTo>
                  <a:close/>
                </a:path>
                <a:path w="15786100" h="5746115">
                  <a:moveTo>
                    <a:pt x="8807857" y="4610791"/>
                  </a:moveTo>
                  <a:lnTo>
                    <a:pt x="8801100" y="4611098"/>
                  </a:lnTo>
                  <a:lnTo>
                    <a:pt x="8795418" y="4611252"/>
                  </a:lnTo>
                  <a:lnTo>
                    <a:pt x="8807857" y="4611252"/>
                  </a:lnTo>
                  <a:lnTo>
                    <a:pt x="8807857" y="4610791"/>
                  </a:lnTo>
                  <a:close/>
                </a:path>
                <a:path w="15786100" h="5746115">
                  <a:moveTo>
                    <a:pt x="8807857" y="4513579"/>
                  </a:moveTo>
                  <a:lnTo>
                    <a:pt x="8734373" y="4513579"/>
                  </a:lnTo>
                  <a:lnTo>
                    <a:pt x="8734373" y="4532929"/>
                  </a:lnTo>
                  <a:lnTo>
                    <a:pt x="8807857" y="4532929"/>
                  </a:lnTo>
                  <a:lnTo>
                    <a:pt x="8807857" y="4513579"/>
                  </a:lnTo>
                  <a:close/>
                </a:path>
                <a:path w="15786100" h="5746115">
                  <a:moveTo>
                    <a:pt x="8777219" y="4481329"/>
                  </a:moveTo>
                  <a:lnTo>
                    <a:pt x="8757178" y="4487318"/>
                  </a:lnTo>
                  <a:lnTo>
                    <a:pt x="8757178" y="4513579"/>
                  </a:lnTo>
                  <a:lnTo>
                    <a:pt x="8777219" y="4513579"/>
                  </a:lnTo>
                  <a:lnTo>
                    <a:pt x="8777219" y="4481329"/>
                  </a:lnTo>
                  <a:close/>
                </a:path>
                <a:path w="15786100" h="5746115">
                  <a:moveTo>
                    <a:pt x="8849767" y="4513579"/>
                  </a:moveTo>
                  <a:lnTo>
                    <a:pt x="8829725" y="4513579"/>
                  </a:lnTo>
                  <a:lnTo>
                    <a:pt x="8829725" y="4584300"/>
                  </a:lnTo>
                  <a:lnTo>
                    <a:pt x="8848542" y="4624627"/>
                  </a:lnTo>
                  <a:lnTo>
                    <a:pt x="8874415" y="4631754"/>
                  </a:lnTo>
                  <a:lnTo>
                    <a:pt x="8886163" y="4630530"/>
                  </a:lnTo>
                  <a:lnTo>
                    <a:pt x="8896299" y="4626859"/>
                  </a:lnTo>
                  <a:lnTo>
                    <a:pt x="8904822" y="4620740"/>
                  </a:lnTo>
                  <a:lnTo>
                    <a:pt x="8911361" y="4612634"/>
                  </a:lnTo>
                  <a:lnTo>
                    <a:pt x="8869424" y="4612634"/>
                  </a:lnTo>
                  <a:lnTo>
                    <a:pt x="8862436" y="4610100"/>
                  </a:lnTo>
                  <a:lnTo>
                    <a:pt x="8857368" y="4605032"/>
                  </a:lnTo>
                  <a:lnTo>
                    <a:pt x="8852301" y="4599810"/>
                  </a:lnTo>
                  <a:lnTo>
                    <a:pt x="8849767" y="4592516"/>
                  </a:lnTo>
                  <a:lnTo>
                    <a:pt x="8849767" y="4513579"/>
                  </a:lnTo>
                  <a:close/>
                </a:path>
                <a:path w="15786100" h="5746115">
                  <a:moveTo>
                    <a:pt x="8931774" y="4513579"/>
                  </a:moveTo>
                  <a:lnTo>
                    <a:pt x="8911733" y="4513579"/>
                  </a:lnTo>
                  <a:lnTo>
                    <a:pt x="8911733" y="4574624"/>
                  </a:lnTo>
                  <a:lnTo>
                    <a:pt x="8911157" y="4583681"/>
                  </a:lnTo>
                  <a:lnTo>
                    <a:pt x="8885031" y="4612173"/>
                  </a:lnTo>
                  <a:lnTo>
                    <a:pt x="8911733" y="4612173"/>
                  </a:lnTo>
                  <a:lnTo>
                    <a:pt x="8911733" y="4628759"/>
                  </a:lnTo>
                  <a:lnTo>
                    <a:pt x="8931774" y="4628759"/>
                  </a:lnTo>
                  <a:lnTo>
                    <a:pt x="8931774" y="4513579"/>
                  </a:lnTo>
                  <a:close/>
                </a:path>
                <a:path w="15786100" h="5746115">
                  <a:moveTo>
                    <a:pt x="8911733" y="4612173"/>
                  </a:moveTo>
                  <a:lnTo>
                    <a:pt x="8884033" y="4612173"/>
                  </a:lnTo>
                  <a:lnTo>
                    <a:pt x="8878331" y="4612634"/>
                  </a:lnTo>
                  <a:lnTo>
                    <a:pt x="8911361" y="4612634"/>
                  </a:lnTo>
                  <a:lnTo>
                    <a:pt x="8911733" y="4612173"/>
                  </a:lnTo>
                  <a:close/>
                </a:path>
                <a:path w="15786100" h="5746115">
                  <a:moveTo>
                    <a:pt x="8982328" y="4513579"/>
                  </a:moveTo>
                  <a:lnTo>
                    <a:pt x="8962286" y="4513579"/>
                  </a:lnTo>
                  <a:lnTo>
                    <a:pt x="8962286" y="4628759"/>
                  </a:lnTo>
                  <a:lnTo>
                    <a:pt x="8982328" y="4628759"/>
                  </a:lnTo>
                  <a:lnTo>
                    <a:pt x="8982328" y="4567714"/>
                  </a:lnTo>
                  <a:lnTo>
                    <a:pt x="8982990" y="4558917"/>
                  </a:lnTo>
                  <a:lnTo>
                    <a:pt x="9010052" y="4532929"/>
                  </a:lnTo>
                  <a:lnTo>
                    <a:pt x="8982328" y="4532929"/>
                  </a:lnTo>
                  <a:lnTo>
                    <a:pt x="8982328" y="4513579"/>
                  </a:lnTo>
                  <a:close/>
                </a:path>
                <a:path w="15786100" h="5746115">
                  <a:moveTo>
                    <a:pt x="9018263" y="4511506"/>
                  </a:moveTo>
                  <a:lnTo>
                    <a:pt x="9006256" y="4512845"/>
                  </a:lnTo>
                  <a:lnTo>
                    <a:pt x="8996264" y="4516862"/>
                  </a:lnTo>
                  <a:lnTo>
                    <a:pt x="8988288" y="4523557"/>
                  </a:lnTo>
                  <a:lnTo>
                    <a:pt x="8982328" y="4532929"/>
                  </a:lnTo>
                  <a:lnTo>
                    <a:pt x="9010052" y="4532929"/>
                  </a:lnTo>
                  <a:lnTo>
                    <a:pt x="9011151" y="4532699"/>
                  </a:lnTo>
                  <a:lnTo>
                    <a:pt x="9018263" y="4532469"/>
                  </a:lnTo>
                  <a:lnTo>
                    <a:pt x="9018263" y="4511506"/>
                  </a:lnTo>
                  <a:close/>
                </a:path>
                <a:path w="15786100" h="5746115">
                  <a:moveTo>
                    <a:pt x="9085478" y="4510585"/>
                  </a:moveTo>
                  <a:lnTo>
                    <a:pt x="9072227" y="4511708"/>
                  </a:lnTo>
                  <a:lnTo>
                    <a:pt x="9072583" y="4511708"/>
                  </a:lnTo>
                  <a:lnTo>
                    <a:pt x="9061232" y="4514904"/>
                  </a:lnTo>
                  <a:lnTo>
                    <a:pt x="9029328" y="4547327"/>
                  </a:lnTo>
                  <a:lnTo>
                    <a:pt x="9025124" y="4571169"/>
                  </a:lnTo>
                  <a:lnTo>
                    <a:pt x="9026189" y="4583738"/>
                  </a:lnTo>
                  <a:lnTo>
                    <a:pt x="9051443" y="4622165"/>
                  </a:lnTo>
                  <a:lnTo>
                    <a:pt x="9086860" y="4631754"/>
                  </a:lnTo>
                  <a:lnTo>
                    <a:pt x="9102726" y="4630127"/>
                  </a:lnTo>
                  <a:lnTo>
                    <a:pt x="9116462" y="4625246"/>
                  </a:lnTo>
                  <a:lnTo>
                    <a:pt x="9128066" y="4617111"/>
                  </a:lnTo>
                  <a:lnTo>
                    <a:pt x="9131599" y="4612864"/>
                  </a:lnTo>
                  <a:lnTo>
                    <a:pt x="9087321" y="4612864"/>
                  </a:lnTo>
                  <a:lnTo>
                    <a:pt x="9079460" y="4612331"/>
                  </a:lnTo>
                  <a:lnTo>
                    <a:pt x="9047627" y="4587669"/>
                  </a:lnTo>
                  <a:lnTo>
                    <a:pt x="9045626" y="4580384"/>
                  </a:lnTo>
                  <a:lnTo>
                    <a:pt x="9142147" y="4580384"/>
                  </a:lnTo>
                  <a:lnTo>
                    <a:pt x="9142608" y="4577312"/>
                  </a:lnTo>
                  <a:lnTo>
                    <a:pt x="9142838" y="4574317"/>
                  </a:lnTo>
                  <a:lnTo>
                    <a:pt x="9142818" y="4571169"/>
                  </a:lnTo>
                  <a:lnTo>
                    <a:pt x="9142127" y="4562876"/>
                  </a:lnTo>
                  <a:lnTo>
                    <a:pt x="9045626" y="4562876"/>
                  </a:lnTo>
                  <a:lnTo>
                    <a:pt x="9047397" y="4555663"/>
                  </a:lnTo>
                  <a:lnTo>
                    <a:pt x="9077761" y="4530050"/>
                  </a:lnTo>
                  <a:lnTo>
                    <a:pt x="9085478" y="4529474"/>
                  </a:lnTo>
                  <a:lnTo>
                    <a:pt x="9127410" y="4529474"/>
                  </a:lnTo>
                  <a:lnTo>
                    <a:pt x="9126713" y="4528553"/>
                  </a:lnTo>
                  <a:lnTo>
                    <a:pt x="9118175" y="4520692"/>
                  </a:lnTo>
                  <a:lnTo>
                    <a:pt x="9108456" y="4515077"/>
                  </a:lnTo>
                  <a:lnTo>
                    <a:pt x="9097557" y="4511708"/>
                  </a:lnTo>
                  <a:lnTo>
                    <a:pt x="9085478" y="4510585"/>
                  </a:lnTo>
                  <a:close/>
                </a:path>
                <a:path w="15786100" h="5746115">
                  <a:moveTo>
                    <a:pt x="9120493" y="4596048"/>
                  </a:moveTo>
                  <a:lnTo>
                    <a:pt x="9114532" y="4603405"/>
                  </a:lnTo>
                  <a:lnTo>
                    <a:pt x="9107017" y="4608660"/>
                  </a:lnTo>
                  <a:lnTo>
                    <a:pt x="9097946" y="4611813"/>
                  </a:lnTo>
                  <a:lnTo>
                    <a:pt x="9087321" y="4612864"/>
                  </a:lnTo>
                  <a:lnTo>
                    <a:pt x="9131599" y="4612864"/>
                  </a:lnTo>
                  <a:lnTo>
                    <a:pt x="9137540" y="4605723"/>
                  </a:lnTo>
                  <a:lnTo>
                    <a:pt x="9120493" y="4596048"/>
                  </a:lnTo>
                  <a:close/>
                </a:path>
                <a:path w="15786100" h="5746115">
                  <a:moveTo>
                    <a:pt x="9127410" y="4529474"/>
                  </a:moveTo>
                  <a:lnTo>
                    <a:pt x="9085478" y="4529474"/>
                  </a:lnTo>
                  <a:lnTo>
                    <a:pt x="9092716" y="4530050"/>
                  </a:lnTo>
                  <a:lnTo>
                    <a:pt x="9092342" y="4530050"/>
                  </a:lnTo>
                  <a:lnTo>
                    <a:pt x="9122566" y="4562876"/>
                  </a:lnTo>
                  <a:lnTo>
                    <a:pt x="9142127" y="4562876"/>
                  </a:lnTo>
                  <a:lnTo>
                    <a:pt x="9133136" y="4537047"/>
                  </a:lnTo>
                  <a:lnTo>
                    <a:pt x="9127410" y="4529474"/>
                  </a:lnTo>
                  <a:close/>
                </a:path>
                <a:path w="15786100" h="5746115">
                  <a:moveTo>
                    <a:pt x="9186599" y="4605032"/>
                  </a:moveTo>
                  <a:lnTo>
                    <a:pt x="9163563" y="4605032"/>
                  </a:lnTo>
                  <a:lnTo>
                    <a:pt x="9154348" y="4661009"/>
                  </a:lnTo>
                  <a:lnTo>
                    <a:pt x="9171626" y="4661009"/>
                  </a:lnTo>
                  <a:lnTo>
                    <a:pt x="9186599" y="4605032"/>
                  </a:lnTo>
                  <a:close/>
                </a:path>
                <a:path w="15786100" h="5746115">
                  <a:moveTo>
                    <a:pt x="9292087" y="4639816"/>
                  </a:moveTo>
                  <a:lnTo>
                    <a:pt x="9274580" y="4649722"/>
                  </a:lnTo>
                  <a:lnTo>
                    <a:pt x="9278582" y="4656114"/>
                  </a:lnTo>
                  <a:lnTo>
                    <a:pt x="9283449" y="4661700"/>
                  </a:lnTo>
                  <a:lnTo>
                    <a:pt x="9319831" y="4677365"/>
                  </a:lnTo>
                  <a:lnTo>
                    <a:pt x="9329175" y="4677826"/>
                  </a:lnTo>
                  <a:lnTo>
                    <a:pt x="9340837" y="4676933"/>
                  </a:lnTo>
                  <a:lnTo>
                    <a:pt x="9351635" y="4674255"/>
                  </a:lnTo>
                  <a:lnTo>
                    <a:pt x="9361569" y="4669792"/>
                  </a:lnTo>
                  <a:lnTo>
                    <a:pt x="9370639" y="4663543"/>
                  </a:lnTo>
                  <a:lnTo>
                    <a:pt x="9374911" y="4659166"/>
                  </a:lnTo>
                  <a:lnTo>
                    <a:pt x="9329636" y="4659166"/>
                  </a:lnTo>
                  <a:lnTo>
                    <a:pt x="9316750" y="4657957"/>
                  </a:lnTo>
                  <a:lnTo>
                    <a:pt x="9306197" y="4654329"/>
                  </a:lnTo>
                  <a:lnTo>
                    <a:pt x="9297976" y="4648282"/>
                  </a:lnTo>
                  <a:lnTo>
                    <a:pt x="9292087" y="4639816"/>
                  </a:lnTo>
                  <a:close/>
                </a:path>
                <a:path w="15786100" h="5746115">
                  <a:moveTo>
                    <a:pt x="9387917" y="4607566"/>
                  </a:moveTo>
                  <a:lnTo>
                    <a:pt x="9368106" y="4607566"/>
                  </a:lnTo>
                  <a:lnTo>
                    <a:pt x="9368029" y="4624843"/>
                  </a:lnTo>
                  <a:lnTo>
                    <a:pt x="9367668" y="4629162"/>
                  </a:lnTo>
                  <a:lnTo>
                    <a:pt x="9338130" y="4658576"/>
                  </a:lnTo>
                  <a:lnTo>
                    <a:pt x="9329636" y="4659166"/>
                  </a:lnTo>
                  <a:lnTo>
                    <a:pt x="9374911" y="4659166"/>
                  </a:lnTo>
                  <a:lnTo>
                    <a:pt x="9387834" y="4624843"/>
                  </a:lnTo>
                  <a:lnTo>
                    <a:pt x="9387917" y="4607566"/>
                  </a:lnTo>
                  <a:close/>
                </a:path>
                <a:path w="15786100" h="5746115">
                  <a:moveTo>
                    <a:pt x="9324798" y="4510585"/>
                  </a:moveTo>
                  <a:lnTo>
                    <a:pt x="9283103" y="4528092"/>
                  </a:lnTo>
                  <a:lnTo>
                    <a:pt x="9266057" y="4570478"/>
                  </a:lnTo>
                  <a:lnTo>
                    <a:pt x="9267122" y="4582558"/>
                  </a:lnTo>
                  <a:lnTo>
                    <a:pt x="9292101" y="4620754"/>
                  </a:lnTo>
                  <a:lnTo>
                    <a:pt x="9324798" y="4630602"/>
                  </a:lnTo>
                  <a:lnTo>
                    <a:pt x="9338044" y="4629162"/>
                  </a:lnTo>
                  <a:lnTo>
                    <a:pt x="9349677" y="4624843"/>
                  </a:lnTo>
                  <a:lnTo>
                    <a:pt x="9359698" y="4617644"/>
                  </a:lnTo>
                  <a:lnTo>
                    <a:pt x="9364839" y="4611482"/>
                  </a:lnTo>
                  <a:lnTo>
                    <a:pt x="9327102" y="4611482"/>
                  </a:lnTo>
                  <a:lnTo>
                    <a:pt x="9318708" y="4610748"/>
                  </a:lnTo>
                  <a:lnTo>
                    <a:pt x="9289035" y="4586546"/>
                  </a:lnTo>
                  <a:lnTo>
                    <a:pt x="9286098" y="4570478"/>
                  </a:lnTo>
                  <a:lnTo>
                    <a:pt x="9286832" y="4562185"/>
                  </a:lnTo>
                  <a:lnTo>
                    <a:pt x="9311034" y="4532642"/>
                  </a:lnTo>
                  <a:lnTo>
                    <a:pt x="9327102" y="4529705"/>
                  </a:lnTo>
                  <a:lnTo>
                    <a:pt x="9365032" y="4529705"/>
                  </a:lnTo>
                  <a:lnTo>
                    <a:pt x="9359784" y="4523413"/>
                  </a:lnTo>
                  <a:lnTo>
                    <a:pt x="9349792" y="4516286"/>
                  </a:lnTo>
                  <a:lnTo>
                    <a:pt x="9338130" y="4512010"/>
                  </a:lnTo>
                  <a:lnTo>
                    <a:pt x="9324798" y="4510585"/>
                  </a:lnTo>
                  <a:close/>
                </a:path>
                <a:path w="15786100" h="5746115">
                  <a:moveTo>
                    <a:pt x="9365032" y="4529705"/>
                  </a:moveTo>
                  <a:lnTo>
                    <a:pt x="9327102" y="4529705"/>
                  </a:lnTo>
                  <a:lnTo>
                    <a:pt x="9335496" y="4530439"/>
                  </a:lnTo>
                  <a:lnTo>
                    <a:pt x="9343170" y="4532642"/>
                  </a:lnTo>
                  <a:lnTo>
                    <a:pt x="9367372" y="4562185"/>
                  </a:lnTo>
                  <a:lnTo>
                    <a:pt x="9368106" y="4570478"/>
                  </a:lnTo>
                  <a:lnTo>
                    <a:pt x="9367372" y="4578872"/>
                  </a:lnTo>
                  <a:lnTo>
                    <a:pt x="9343170" y="4608545"/>
                  </a:lnTo>
                  <a:lnTo>
                    <a:pt x="9327102" y="4611482"/>
                  </a:lnTo>
                  <a:lnTo>
                    <a:pt x="9364839" y="4611482"/>
                  </a:lnTo>
                  <a:lnTo>
                    <a:pt x="9368106" y="4607566"/>
                  </a:lnTo>
                  <a:lnTo>
                    <a:pt x="9387917" y="4607566"/>
                  </a:lnTo>
                  <a:lnTo>
                    <a:pt x="9387917" y="4533390"/>
                  </a:lnTo>
                  <a:lnTo>
                    <a:pt x="9368106" y="4533390"/>
                  </a:lnTo>
                  <a:lnTo>
                    <a:pt x="9365032" y="4529705"/>
                  </a:lnTo>
                  <a:close/>
                </a:path>
                <a:path w="15786100" h="5746115">
                  <a:moveTo>
                    <a:pt x="9387917" y="4513579"/>
                  </a:moveTo>
                  <a:lnTo>
                    <a:pt x="9368106" y="4513579"/>
                  </a:lnTo>
                  <a:lnTo>
                    <a:pt x="9368106" y="4533390"/>
                  </a:lnTo>
                  <a:lnTo>
                    <a:pt x="9387917" y="4533390"/>
                  </a:lnTo>
                  <a:lnTo>
                    <a:pt x="9387917" y="4513579"/>
                  </a:lnTo>
                  <a:close/>
                </a:path>
                <a:path w="15786100" h="5746115">
                  <a:moveTo>
                    <a:pt x="9438323" y="4513579"/>
                  </a:moveTo>
                  <a:lnTo>
                    <a:pt x="9418281" y="4513579"/>
                  </a:lnTo>
                  <a:lnTo>
                    <a:pt x="9418281" y="4628759"/>
                  </a:lnTo>
                  <a:lnTo>
                    <a:pt x="9438323" y="4628759"/>
                  </a:lnTo>
                  <a:lnTo>
                    <a:pt x="9438323" y="4567714"/>
                  </a:lnTo>
                  <a:lnTo>
                    <a:pt x="9438985" y="4558917"/>
                  </a:lnTo>
                  <a:lnTo>
                    <a:pt x="9466047" y="4532929"/>
                  </a:lnTo>
                  <a:lnTo>
                    <a:pt x="9438323" y="4532929"/>
                  </a:lnTo>
                  <a:lnTo>
                    <a:pt x="9438323" y="4513579"/>
                  </a:lnTo>
                  <a:close/>
                </a:path>
                <a:path w="15786100" h="5746115">
                  <a:moveTo>
                    <a:pt x="9474258" y="4511506"/>
                  </a:moveTo>
                  <a:lnTo>
                    <a:pt x="9462251" y="4512845"/>
                  </a:lnTo>
                  <a:lnTo>
                    <a:pt x="9452259" y="4516862"/>
                  </a:lnTo>
                  <a:lnTo>
                    <a:pt x="9444283" y="4523557"/>
                  </a:lnTo>
                  <a:lnTo>
                    <a:pt x="9438323" y="4532929"/>
                  </a:lnTo>
                  <a:lnTo>
                    <a:pt x="9466047" y="4532929"/>
                  </a:lnTo>
                  <a:lnTo>
                    <a:pt x="9467146" y="4532699"/>
                  </a:lnTo>
                  <a:lnTo>
                    <a:pt x="9474258" y="4532469"/>
                  </a:lnTo>
                  <a:lnTo>
                    <a:pt x="9474258" y="4511506"/>
                  </a:lnTo>
                  <a:close/>
                </a:path>
                <a:path w="15786100" h="5746115">
                  <a:moveTo>
                    <a:pt x="9541703" y="4510585"/>
                  </a:moveTo>
                  <a:lnTo>
                    <a:pt x="9498626" y="4528092"/>
                  </a:lnTo>
                  <a:lnTo>
                    <a:pt x="9481119" y="4571169"/>
                  </a:lnTo>
                  <a:lnTo>
                    <a:pt x="9482213" y="4583450"/>
                  </a:lnTo>
                  <a:lnTo>
                    <a:pt x="9507970" y="4621906"/>
                  </a:lnTo>
                  <a:lnTo>
                    <a:pt x="9541703" y="4631754"/>
                  </a:lnTo>
                  <a:lnTo>
                    <a:pt x="9553898" y="4630660"/>
                  </a:lnTo>
                  <a:lnTo>
                    <a:pt x="9565143" y="4627377"/>
                  </a:lnTo>
                  <a:lnTo>
                    <a:pt x="9575437" y="4621906"/>
                  </a:lnTo>
                  <a:lnTo>
                    <a:pt x="9584781" y="4614247"/>
                  </a:lnTo>
                  <a:lnTo>
                    <a:pt x="9586519" y="4612173"/>
                  </a:lnTo>
                  <a:lnTo>
                    <a:pt x="9541703" y="4612173"/>
                  </a:lnTo>
                  <a:lnTo>
                    <a:pt x="9533511" y="4611439"/>
                  </a:lnTo>
                  <a:lnTo>
                    <a:pt x="9501894" y="4579563"/>
                  </a:lnTo>
                  <a:lnTo>
                    <a:pt x="9501160" y="4571169"/>
                  </a:lnTo>
                  <a:lnTo>
                    <a:pt x="9501894" y="4562776"/>
                  </a:lnTo>
                  <a:lnTo>
                    <a:pt x="9525981" y="4533102"/>
                  </a:lnTo>
                  <a:lnTo>
                    <a:pt x="9541703" y="4530165"/>
                  </a:lnTo>
                  <a:lnTo>
                    <a:pt x="9586519" y="4530165"/>
                  </a:lnTo>
                  <a:lnTo>
                    <a:pt x="9584781" y="4528092"/>
                  </a:lnTo>
                  <a:lnTo>
                    <a:pt x="9575437" y="4520432"/>
                  </a:lnTo>
                  <a:lnTo>
                    <a:pt x="9565143" y="4514961"/>
                  </a:lnTo>
                  <a:lnTo>
                    <a:pt x="9553898" y="4511679"/>
                  </a:lnTo>
                  <a:lnTo>
                    <a:pt x="9541703" y="4510585"/>
                  </a:lnTo>
                  <a:close/>
                </a:path>
                <a:path w="15786100" h="5746115">
                  <a:moveTo>
                    <a:pt x="9586519" y="4530165"/>
                  </a:moveTo>
                  <a:lnTo>
                    <a:pt x="9541703" y="4530165"/>
                  </a:lnTo>
                  <a:lnTo>
                    <a:pt x="9549996" y="4530899"/>
                  </a:lnTo>
                  <a:lnTo>
                    <a:pt x="9557598" y="4533102"/>
                  </a:lnTo>
                  <a:lnTo>
                    <a:pt x="9581742" y="4562776"/>
                  </a:lnTo>
                  <a:lnTo>
                    <a:pt x="9582477" y="4571169"/>
                  </a:lnTo>
                  <a:lnTo>
                    <a:pt x="9581742" y="4579563"/>
                  </a:lnTo>
                  <a:lnTo>
                    <a:pt x="9557598" y="4609236"/>
                  </a:lnTo>
                  <a:lnTo>
                    <a:pt x="9541703" y="4612173"/>
                  </a:lnTo>
                  <a:lnTo>
                    <a:pt x="9586519" y="4612173"/>
                  </a:lnTo>
                  <a:lnTo>
                    <a:pt x="9592541" y="4604989"/>
                  </a:lnTo>
                  <a:lnTo>
                    <a:pt x="9598084" y="4594723"/>
                  </a:lnTo>
                  <a:lnTo>
                    <a:pt x="9601410" y="4583450"/>
                  </a:lnTo>
                  <a:lnTo>
                    <a:pt x="9602518" y="4571169"/>
                  </a:lnTo>
                  <a:lnTo>
                    <a:pt x="9601410" y="4558888"/>
                  </a:lnTo>
                  <a:lnTo>
                    <a:pt x="9598084" y="4547615"/>
                  </a:lnTo>
                  <a:lnTo>
                    <a:pt x="9592541" y="4537350"/>
                  </a:lnTo>
                  <a:lnTo>
                    <a:pt x="9586519" y="4530165"/>
                  </a:lnTo>
                  <a:close/>
                </a:path>
                <a:path w="15786100" h="5746115">
                  <a:moveTo>
                    <a:pt x="9633805" y="4594896"/>
                  </a:moveTo>
                  <a:lnTo>
                    <a:pt x="9616529" y="4604802"/>
                  </a:lnTo>
                  <a:lnTo>
                    <a:pt x="9619495" y="4610604"/>
                  </a:lnTo>
                  <a:lnTo>
                    <a:pt x="9623325" y="4615801"/>
                  </a:lnTo>
                  <a:lnTo>
                    <a:pt x="9662370" y="4631754"/>
                  </a:lnTo>
                  <a:lnTo>
                    <a:pt x="9671383" y="4631164"/>
                  </a:lnTo>
                  <a:lnTo>
                    <a:pt x="9701388" y="4612864"/>
                  </a:lnTo>
                  <a:lnTo>
                    <a:pt x="9655306" y="4612864"/>
                  </a:lnTo>
                  <a:lnTo>
                    <a:pt x="9649456" y="4611309"/>
                  </a:lnTo>
                  <a:lnTo>
                    <a:pt x="9648221" y="4610604"/>
                  </a:lnTo>
                  <a:lnTo>
                    <a:pt x="9639104" y="4604802"/>
                  </a:lnTo>
                  <a:lnTo>
                    <a:pt x="9635649" y="4600425"/>
                  </a:lnTo>
                  <a:lnTo>
                    <a:pt x="9633805" y="4594896"/>
                  </a:lnTo>
                  <a:close/>
                </a:path>
                <a:path w="15786100" h="5746115">
                  <a:moveTo>
                    <a:pt x="9661449" y="4510585"/>
                  </a:moveTo>
                  <a:lnTo>
                    <a:pt x="9623555" y="4531259"/>
                  </a:lnTo>
                  <a:lnTo>
                    <a:pt x="9620730" y="4552740"/>
                  </a:lnTo>
                  <a:lnTo>
                    <a:pt x="9622902" y="4558883"/>
                  </a:lnTo>
                  <a:lnTo>
                    <a:pt x="9656073" y="4578464"/>
                  </a:lnTo>
                  <a:lnTo>
                    <a:pt x="9668667" y="4581689"/>
                  </a:lnTo>
                  <a:lnTo>
                    <a:pt x="9674041" y="4583839"/>
                  </a:lnTo>
                  <a:lnTo>
                    <a:pt x="9678495" y="4586603"/>
                  </a:lnTo>
                  <a:lnTo>
                    <a:pt x="9682949" y="4589214"/>
                  </a:lnTo>
                  <a:lnTo>
                    <a:pt x="9685176" y="4592746"/>
                  </a:lnTo>
                  <a:lnTo>
                    <a:pt x="9685176" y="4602575"/>
                  </a:lnTo>
                  <a:lnTo>
                    <a:pt x="9683026" y="4606568"/>
                  </a:lnTo>
                  <a:lnTo>
                    <a:pt x="9678726" y="4609179"/>
                  </a:lnTo>
                  <a:lnTo>
                    <a:pt x="9674426" y="4611636"/>
                  </a:lnTo>
                  <a:lnTo>
                    <a:pt x="9668974" y="4612864"/>
                  </a:lnTo>
                  <a:lnTo>
                    <a:pt x="9701388" y="4612864"/>
                  </a:lnTo>
                  <a:lnTo>
                    <a:pt x="9702395" y="4611309"/>
                  </a:lnTo>
                  <a:lnTo>
                    <a:pt x="9704630" y="4604802"/>
                  </a:lnTo>
                  <a:lnTo>
                    <a:pt x="9704685" y="4604643"/>
                  </a:lnTo>
                  <a:lnTo>
                    <a:pt x="9705448" y="4597200"/>
                  </a:lnTo>
                  <a:lnTo>
                    <a:pt x="9705394" y="4589214"/>
                  </a:lnTo>
                  <a:lnTo>
                    <a:pt x="9703221" y="4582994"/>
                  </a:lnTo>
                  <a:lnTo>
                    <a:pt x="9698767" y="4578080"/>
                  </a:lnTo>
                  <a:lnTo>
                    <a:pt x="9694313" y="4573012"/>
                  </a:lnTo>
                  <a:lnTo>
                    <a:pt x="9688939" y="4569480"/>
                  </a:lnTo>
                  <a:lnTo>
                    <a:pt x="9682642" y="4567484"/>
                  </a:lnTo>
                  <a:lnTo>
                    <a:pt x="9676345" y="4565333"/>
                  </a:lnTo>
                  <a:lnTo>
                    <a:pt x="9670049" y="4563490"/>
                  </a:lnTo>
                  <a:lnTo>
                    <a:pt x="9663753" y="4561955"/>
                  </a:lnTo>
                  <a:lnTo>
                    <a:pt x="9657456" y="4560265"/>
                  </a:lnTo>
                  <a:lnTo>
                    <a:pt x="9652081" y="4558115"/>
                  </a:lnTo>
                  <a:lnTo>
                    <a:pt x="9647627" y="4555505"/>
                  </a:lnTo>
                  <a:lnTo>
                    <a:pt x="9643173" y="4552740"/>
                  </a:lnTo>
                  <a:lnTo>
                    <a:pt x="9640947" y="4549131"/>
                  </a:lnTo>
                  <a:lnTo>
                    <a:pt x="9640947" y="4539764"/>
                  </a:lnTo>
                  <a:lnTo>
                    <a:pt x="9642943" y="4536001"/>
                  </a:lnTo>
                  <a:lnTo>
                    <a:pt x="9646936" y="4533390"/>
                  </a:lnTo>
                  <a:lnTo>
                    <a:pt x="9650929" y="4530626"/>
                  </a:lnTo>
                  <a:lnTo>
                    <a:pt x="9655767" y="4529244"/>
                  </a:lnTo>
                  <a:lnTo>
                    <a:pt x="9700319" y="4529244"/>
                  </a:lnTo>
                  <a:lnTo>
                    <a:pt x="9699228" y="4527017"/>
                  </a:lnTo>
                  <a:lnTo>
                    <a:pt x="9668273" y="4510988"/>
                  </a:lnTo>
                  <a:lnTo>
                    <a:pt x="9661449" y="4510585"/>
                  </a:lnTo>
                  <a:close/>
                </a:path>
                <a:path w="15786100" h="5746115">
                  <a:moveTo>
                    <a:pt x="9700319" y="4529244"/>
                  </a:moveTo>
                  <a:lnTo>
                    <a:pt x="9661449" y="4529244"/>
                  </a:lnTo>
                  <a:lnTo>
                    <a:pt x="9669900" y="4530165"/>
                  </a:lnTo>
                  <a:lnTo>
                    <a:pt x="9676825" y="4532930"/>
                  </a:lnTo>
                  <a:lnTo>
                    <a:pt x="9682224" y="4537537"/>
                  </a:lnTo>
                  <a:lnTo>
                    <a:pt x="9686097" y="4543987"/>
                  </a:lnTo>
                  <a:lnTo>
                    <a:pt x="9702914" y="4534542"/>
                  </a:lnTo>
                  <a:lnTo>
                    <a:pt x="9700319" y="4529244"/>
                  </a:lnTo>
                  <a:close/>
                </a:path>
                <a:path w="15786100" h="5746115">
                  <a:moveTo>
                    <a:pt x="9732113" y="4594896"/>
                  </a:moveTo>
                  <a:lnTo>
                    <a:pt x="9714837" y="4604802"/>
                  </a:lnTo>
                  <a:lnTo>
                    <a:pt x="9717803" y="4610604"/>
                  </a:lnTo>
                  <a:lnTo>
                    <a:pt x="9721632" y="4615801"/>
                  </a:lnTo>
                  <a:lnTo>
                    <a:pt x="9760678" y="4631754"/>
                  </a:lnTo>
                  <a:lnTo>
                    <a:pt x="9769691" y="4631164"/>
                  </a:lnTo>
                  <a:lnTo>
                    <a:pt x="9799696" y="4612864"/>
                  </a:lnTo>
                  <a:lnTo>
                    <a:pt x="9753614" y="4612864"/>
                  </a:lnTo>
                  <a:lnTo>
                    <a:pt x="9747764" y="4611309"/>
                  </a:lnTo>
                  <a:lnTo>
                    <a:pt x="9746529" y="4610604"/>
                  </a:lnTo>
                  <a:lnTo>
                    <a:pt x="9737412" y="4604802"/>
                  </a:lnTo>
                  <a:lnTo>
                    <a:pt x="9733956" y="4600425"/>
                  </a:lnTo>
                  <a:lnTo>
                    <a:pt x="9732113" y="4594896"/>
                  </a:lnTo>
                  <a:close/>
                </a:path>
                <a:path w="15786100" h="5746115">
                  <a:moveTo>
                    <a:pt x="9759756" y="4510585"/>
                  </a:moveTo>
                  <a:lnTo>
                    <a:pt x="9721862" y="4531259"/>
                  </a:lnTo>
                  <a:lnTo>
                    <a:pt x="9719037" y="4552740"/>
                  </a:lnTo>
                  <a:lnTo>
                    <a:pt x="9721210" y="4558883"/>
                  </a:lnTo>
                  <a:lnTo>
                    <a:pt x="9754381" y="4578464"/>
                  </a:lnTo>
                  <a:lnTo>
                    <a:pt x="9766974" y="4581689"/>
                  </a:lnTo>
                  <a:lnTo>
                    <a:pt x="9772349" y="4583839"/>
                  </a:lnTo>
                  <a:lnTo>
                    <a:pt x="9776803" y="4586603"/>
                  </a:lnTo>
                  <a:lnTo>
                    <a:pt x="9781257" y="4589214"/>
                  </a:lnTo>
                  <a:lnTo>
                    <a:pt x="9783483" y="4592746"/>
                  </a:lnTo>
                  <a:lnTo>
                    <a:pt x="9783483" y="4602575"/>
                  </a:lnTo>
                  <a:lnTo>
                    <a:pt x="9781333" y="4606568"/>
                  </a:lnTo>
                  <a:lnTo>
                    <a:pt x="9777034" y="4609179"/>
                  </a:lnTo>
                  <a:lnTo>
                    <a:pt x="9772733" y="4611636"/>
                  </a:lnTo>
                  <a:lnTo>
                    <a:pt x="9767282" y="4612864"/>
                  </a:lnTo>
                  <a:lnTo>
                    <a:pt x="9799696" y="4612864"/>
                  </a:lnTo>
                  <a:lnTo>
                    <a:pt x="9800703" y="4611309"/>
                  </a:lnTo>
                  <a:lnTo>
                    <a:pt x="9802938" y="4604802"/>
                  </a:lnTo>
                  <a:lnTo>
                    <a:pt x="9802992" y="4604643"/>
                  </a:lnTo>
                  <a:lnTo>
                    <a:pt x="9803755" y="4597200"/>
                  </a:lnTo>
                  <a:lnTo>
                    <a:pt x="9803702" y="4589214"/>
                  </a:lnTo>
                  <a:lnTo>
                    <a:pt x="9801529" y="4582994"/>
                  </a:lnTo>
                  <a:lnTo>
                    <a:pt x="9797075" y="4578080"/>
                  </a:lnTo>
                  <a:lnTo>
                    <a:pt x="9792621" y="4573012"/>
                  </a:lnTo>
                  <a:lnTo>
                    <a:pt x="9787246" y="4569480"/>
                  </a:lnTo>
                  <a:lnTo>
                    <a:pt x="9780949" y="4567484"/>
                  </a:lnTo>
                  <a:lnTo>
                    <a:pt x="9774653" y="4565333"/>
                  </a:lnTo>
                  <a:lnTo>
                    <a:pt x="9768357" y="4563490"/>
                  </a:lnTo>
                  <a:lnTo>
                    <a:pt x="9762060" y="4561955"/>
                  </a:lnTo>
                  <a:lnTo>
                    <a:pt x="9755763" y="4560265"/>
                  </a:lnTo>
                  <a:lnTo>
                    <a:pt x="9750389" y="4558115"/>
                  </a:lnTo>
                  <a:lnTo>
                    <a:pt x="9745935" y="4555505"/>
                  </a:lnTo>
                  <a:lnTo>
                    <a:pt x="9741481" y="4552740"/>
                  </a:lnTo>
                  <a:lnTo>
                    <a:pt x="9739254" y="4549131"/>
                  </a:lnTo>
                  <a:lnTo>
                    <a:pt x="9739254" y="4539764"/>
                  </a:lnTo>
                  <a:lnTo>
                    <a:pt x="9741251" y="4536001"/>
                  </a:lnTo>
                  <a:lnTo>
                    <a:pt x="9745244" y="4533390"/>
                  </a:lnTo>
                  <a:lnTo>
                    <a:pt x="9749236" y="4530626"/>
                  </a:lnTo>
                  <a:lnTo>
                    <a:pt x="9754074" y="4529244"/>
                  </a:lnTo>
                  <a:lnTo>
                    <a:pt x="9798626" y="4529244"/>
                  </a:lnTo>
                  <a:lnTo>
                    <a:pt x="9797536" y="4527017"/>
                  </a:lnTo>
                  <a:lnTo>
                    <a:pt x="9766581" y="4510988"/>
                  </a:lnTo>
                  <a:lnTo>
                    <a:pt x="9759756" y="4510585"/>
                  </a:lnTo>
                  <a:close/>
                </a:path>
                <a:path w="15786100" h="5746115">
                  <a:moveTo>
                    <a:pt x="9798626" y="4529244"/>
                  </a:moveTo>
                  <a:lnTo>
                    <a:pt x="9759756" y="4529244"/>
                  </a:lnTo>
                  <a:lnTo>
                    <a:pt x="9768208" y="4530165"/>
                  </a:lnTo>
                  <a:lnTo>
                    <a:pt x="9775133" y="4532930"/>
                  </a:lnTo>
                  <a:lnTo>
                    <a:pt x="9780532" y="4537537"/>
                  </a:lnTo>
                  <a:lnTo>
                    <a:pt x="9784405" y="4543987"/>
                  </a:lnTo>
                  <a:lnTo>
                    <a:pt x="9801221" y="4534542"/>
                  </a:lnTo>
                  <a:lnTo>
                    <a:pt x="9798626" y="4529244"/>
                  </a:lnTo>
                  <a:close/>
                </a:path>
                <a:path w="15786100" h="5746115">
                  <a:moveTo>
                    <a:pt x="9939208" y="4510585"/>
                  </a:moveTo>
                  <a:lnTo>
                    <a:pt x="9895901" y="4528092"/>
                  </a:lnTo>
                  <a:lnTo>
                    <a:pt x="9878624" y="4571169"/>
                  </a:lnTo>
                  <a:lnTo>
                    <a:pt x="9879704" y="4583551"/>
                  </a:lnTo>
                  <a:lnTo>
                    <a:pt x="9905086" y="4622035"/>
                  </a:lnTo>
                  <a:lnTo>
                    <a:pt x="9939208" y="4631754"/>
                  </a:lnTo>
                  <a:lnTo>
                    <a:pt x="9947429" y="4631250"/>
                  </a:lnTo>
                  <a:lnTo>
                    <a:pt x="9982055" y="4614074"/>
                  </a:lnTo>
                  <a:lnTo>
                    <a:pt x="9983853" y="4611943"/>
                  </a:lnTo>
                  <a:lnTo>
                    <a:pt x="9939208" y="4611943"/>
                  </a:lnTo>
                  <a:lnTo>
                    <a:pt x="9930915" y="4611209"/>
                  </a:lnTo>
                  <a:lnTo>
                    <a:pt x="9899385" y="4579462"/>
                  </a:lnTo>
                  <a:lnTo>
                    <a:pt x="9898665" y="4571169"/>
                  </a:lnTo>
                  <a:lnTo>
                    <a:pt x="9899385" y="4562776"/>
                  </a:lnTo>
                  <a:lnTo>
                    <a:pt x="9923313" y="4533102"/>
                  </a:lnTo>
                  <a:lnTo>
                    <a:pt x="9939208" y="4530165"/>
                  </a:lnTo>
                  <a:lnTo>
                    <a:pt x="9983129" y="4530165"/>
                  </a:lnTo>
                  <a:lnTo>
                    <a:pt x="9981710" y="4528380"/>
                  </a:lnTo>
                  <a:lnTo>
                    <a:pt x="9947516" y="4511103"/>
                  </a:lnTo>
                  <a:lnTo>
                    <a:pt x="9939208" y="4510585"/>
                  </a:lnTo>
                  <a:close/>
                </a:path>
                <a:path w="15786100" h="5746115">
                  <a:moveTo>
                    <a:pt x="9973993" y="4591902"/>
                  </a:moveTo>
                  <a:lnTo>
                    <a:pt x="9946887" y="4611943"/>
                  </a:lnTo>
                  <a:lnTo>
                    <a:pt x="9983853" y="4611943"/>
                  </a:lnTo>
                  <a:lnTo>
                    <a:pt x="9986950" y="4608271"/>
                  </a:lnTo>
                  <a:lnTo>
                    <a:pt x="9991039" y="4601807"/>
                  </a:lnTo>
                  <a:lnTo>
                    <a:pt x="9973993" y="4591902"/>
                  </a:lnTo>
                  <a:close/>
                </a:path>
                <a:path w="15786100" h="5746115">
                  <a:moveTo>
                    <a:pt x="9983129" y="4530165"/>
                  </a:moveTo>
                  <a:lnTo>
                    <a:pt x="9946887" y="4530165"/>
                  </a:lnTo>
                  <a:lnTo>
                    <a:pt x="9953721" y="4532008"/>
                  </a:lnTo>
                  <a:lnTo>
                    <a:pt x="9959710" y="4535694"/>
                  </a:lnTo>
                  <a:lnTo>
                    <a:pt x="9965853" y="4539380"/>
                  </a:lnTo>
                  <a:lnTo>
                    <a:pt x="9970384" y="4544294"/>
                  </a:lnTo>
                  <a:lnTo>
                    <a:pt x="9973301" y="4550437"/>
                  </a:lnTo>
                  <a:lnTo>
                    <a:pt x="9990118" y="4540762"/>
                  </a:lnTo>
                  <a:lnTo>
                    <a:pt x="9986346" y="4534211"/>
                  </a:lnTo>
                  <a:lnTo>
                    <a:pt x="9983129" y="4530165"/>
                  </a:lnTo>
                  <a:close/>
                </a:path>
                <a:path w="15786100" h="5746115">
                  <a:moveTo>
                    <a:pt x="10061083" y="4510585"/>
                  </a:moveTo>
                  <a:lnTo>
                    <a:pt x="10019848" y="4528322"/>
                  </a:lnTo>
                  <a:lnTo>
                    <a:pt x="10002802" y="4571169"/>
                  </a:lnTo>
                  <a:lnTo>
                    <a:pt x="10003867" y="4583364"/>
                  </a:lnTo>
                  <a:lnTo>
                    <a:pt x="10006982" y="4594320"/>
                  </a:lnTo>
                  <a:lnTo>
                    <a:pt x="10007064" y="4594608"/>
                  </a:lnTo>
                  <a:lnTo>
                    <a:pt x="10038680" y="4627377"/>
                  </a:lnTo>
                  <a:lnTo>
                    <a:pt x="10061083" y="4631754"/>
                  </a:lnTo>
                  <a:lnTo>
                    <a:pt x="10074516" y="4630328"/>
                  </a:lnTo>
                  <a:lnTo>
                    <a:pt x="10086250" y="4626052"/>
                  </a:lnTo>
                  <a:lnTo>
                    <a:pt x="10096285" y="4618926"/>
                  </a:lnTo>
                  <a:lnTo>
                    <a:pt x="10101734" y="4612403"/>
                  </a:lnTo>
                  <a:lnTo>
                    <a:pt x="10063617" y="4612403"/>
                  </a:lnTo>
                  <a:lnTo>
                    <a:pt x="10055324" y="4611669"/>
                  </a:lnTo>
                  <a:lnTo>
                    <a:pt x="10025780" y="4587294"/>
                  </a:lnTo>
                  <a:lnTo>
                    <a:pt x="10022843" y="4571169"/>
                  </a:lnTo>
                  <a:lnTo>
                    <a:pt x="10023578" y="4562776"/>
                  </a:lnTo>
                  <a:lnTo>
                    <a:pt x="10047722" y="4532930"/>
                  </a:lnTo>
                  <a:lnTo>
                    <a:pt x="10063617" y="4529935"/>
                  </a:lnTo>
                  <a:lnTo>
                    <a:pt x="10101734" y="4529935"/>
                  </a:lnTo>
                  <a:lnTo>
                    <a:pt x="10096285" y="4523413"/>
                  </a:lnTo>
                  <a:lnTo>
                    <a:pt x="10086250" y="4516286"/>
                  </a:lnTo>
                  <a:lnTo>
                    <a:pt x="10074516" y="4512010"/>
                  </a:lnTo>
                  <a:lnTo>
                    <a:pt x="10061083" y="4510585"/>
                  </a:lnTo>
                  <a:close/>
                </a:path>
                <a:path w="15786100" h="5746115">
                  <a:moveTo>
                    <a:pt x="10124662" y="4608948"/>
                  </a:moveTo>
                  <a:lnTo>
                    <a:pt x="10104621" y="4608948"/>
                  </a:lnTo>
                  <a:lnTo>
                    <a:pt x="10104621" y="4628759"/>
                  </a:lnTo>
                  <a:lnTo>
                    <a:pt x="10124662" y="4628759"/>
                  </a:lnTo>
                  <a:lnTo>
                    <a:pt x="10124662" y="4608948"/>
                  </a:lnTo>
                  <a:close/>
                </a:path>
                <a:path w="15786100" h="5746115">
                  <a:moveTo>
                    <a:pt x="10101734" y="4529935"/>
                  </a:moveTo>
                  <a:lnTo>
                    <a:pt x="10063617" y="4529935"/>
                  </a:lnTo>
                  <a:lnTo>
                    <a:pt x="10072010" y="4530684"/>
                  </a:lnTo>
                  <a:lnTo>
                    <a:pt x="10079684" y="4532930"/>
                  </a:lnTo>
                  <a:lnTo>
                    <a:pt x="10103886" y="4562776"/>
                  </a:lnTo>
                  <a:lnTo>
                    <a:pt x="10104621" y="4571169"/>
                  </a:lnTo>
                  <a:lnTo>
                    <a:pt x="10103886" y="4579577"/>
                  </a:lnTo>
                  <a:lnTo>
                    <a:pt x="10079684" y="4609466"/>
                  </a:lnTo>
                  <a:lnTo>
                    <a:pt x="10063617" y="4612403"/>
                  </a:lnTo>
                  <a:lnTo>
                    <a:pt x="10101734" y="4612403"/>
                  </a:lnTo>
                  <a:lnTo>
                    <a:pt x="10104621" y="4608948"/>
                  </a:lnTo>
                  <a:lnTo>
                    <a:pt x="10124662" y="4608948"/>
                  </a:lnTo>
                  <a:lnTo>
                    <a:pt x="10124662" y="4533390"/>
                  </a:lnTo>
                  <a:lnTo>
                    <a:pt x="10104621" y="4533390"/>
                  </a:lnTo>
                  <a:lnTo>
                    <a:pt x="10101734" y="4529935"/>
                  </a:lnTo>
                  <a:close/>
                </a:path>
                <a:path w="15786100" h="5746115">
                  <a:moveTo>
                    <a:pt x="10124662" y="4513579"/>
                  </a:moveTo>
                  <a:lnTo>
                    <a:pt x="10104621" y="4513579"/>
                  </a:lnTo>
                  <a:lnTo>
                    <a:pt x="10104621" y="4533390"/>
                  </a:lnTo>
                  <a:lnTo>
                    <a:pt x="10124662" y="4533390"/>
                  </a:lnTo>
                  <a:lnTo>
                    <a:pt x="10124662" y="4513579"/>
                  </a:lnTo>
                  <a:close/>
                </a:path>
                <a:path w="15786100" h="5746115">
                  <a:moveTo>
                    <a:pt x="10175068" y="4513579"/>
                  </a:moveTo>
                  <a:lnTo>
                    <a:pt x="10155027" y="4513579"/>
                  </a:lnTo>
                  <a:lnTo>
                    <a:pt x="10155027" y="4674831"/>
                  </a:lnTo>
                  <a:lnTo>
                    <a:pt x="10175068" y="4674831"/>
                  </a:lnTo>
                  <a:lnTo>
                    <a:pt x="10175068" y="4608948"/>
                  </a:lnTo>
                  <a:lnTo>
                    <a:pt x="10199022" y="4608948"/>
                  </a:lnTo>
                  <a:lnTo>
                    <a:pt x="10175068" y="4571169"/>
                  </a:lnTo>
                  <a:lnTo>
                    <a:pt x="10175802" y="4562776"/>
                  </a:lnTo>
                  <a:lnTo>
                    <a:pt x="10199148" y="4533390"/>
                  </a:lnTo>
                  <a:lnTo>
                    <a:pt x="10175068" y="4533390"/>
                  </a:lnTo>
                  <a:lnTo>
                    <a:pt x="10175068" y="4513579"/>
                  </a:lnTo>
                  <a:close/>
                </a:path>
                <a:path w="15786100" h="5746115">
                  <a:moveTo>
                    <a:pt x="10199022" y="4608948"/>
                  </a:moveTo>
                  <a:lnTo>
                    <a:pt x="10175068" y="4608948"/>
                  </a:lnTo>
                  <a:lnTo>
                    <a:pt x="10183404" y="4618926"/>
                  </a:lnTo>
                  <a:lnTo>
                    <a:pt x="10193439" y="4626052"/>
                  </a:lnTo>
                  <a:lnTo>
                    <a:pt x="10205173" y="4630328"/>
                  </a:lnTo>
                  <a:lnTo>
                    <a:pt x="10218605" y="4631754"/>
                  </a:lnTo>
                  <a:lnTo>
                    <a:pt x="10230253" y="4630660"/>
                  </a:lnTo>
                  <a:lnTo>
                    <a:pt x="10241008" y="4627377"/>
                  </a:lnTo>
                  <a:lnTo>
                    <a:pt x="10250870" y="4621906"/>
                  </a:lnTo>
                  <a:lnTo>
                    <a:pt x="10259840" y="4614247"/>
                  </a:lnTo>
                  <a:lnTo>
                    <a:pt x="10261311" y="4612403"/>
                  </a:lnTo>
                  <a:lnTo>
                    <a:pt x="10216071" y="4612403"/>
                  </a:lnTo>
                  <a:lnTo>
                    <a:pt x="10207678" y="4611669"/>
                  </a:lnTo>
                  <a:lnTo>
                    <a:pt x="10200004" y="4609466"/>
                  </a:lnTo>
                  <a:lnTo>
                    <a:pt x="10199022" y="4608948"/>
                  </a:lnTo>
                  <a:close/>
                </a:path>
                <a:path w="15786100" h="5746115">
                  <a:moveTo>
                    <a:pt x="10261141" y="4529935"/>
                  </a:moveTo>
                  <a:lnTo>
                    <a:pt x="10216071" y="4529935"/>
                  </a:lnTo>
                  <a:lnTo>
                    <a:pt x="10224365" y="4530684"/>
                  </a:lnTo>
                  <a:lnTo>
                    <a:pt x="10231967" y="4532930"/>
                  </a:lnTo>
                  <a:lnTo>
                    <a:pt x="10256111" y="4562776"/>
                  </a:lnTo>
                  <a:lnTo>
                    <a:pt x="10256846" y="4571169"/>
                  </a:lnTo>
                  <a:lnTo>
                    <a:pt x="10256111" y="4579577"/>
                  </a:lnTo>
                  <a:lnTo>
                    <a:pt x="10231967" y="4609466"/>
                  </a:lnTo>
                  <a:lnTo>
                    <a:pt x="10216071" y="4612403"/>
                  </a:lnTo>
                  <a:lnTo>
                    <a:pt x="10261311" y="4612403"/>
                  </a:lnTo>
                  <a:lnTo>
                    <a:pt x="10267298" y="4604903"/>
                  </a:lnTo>
                  <a:lnTo>
                    <a:pt x="10272625" y="4594608"/>
                  </a:lnTo>
                  <a:lnTo>
                    <a:pt x="10275821" y="4583364"/>
                  </a:lnTo>
                  <a:lnTo>
                    <a:pt x="10276887" y="4571169"/>
                  </a:lnTo>
                  <a:lnTo>
                    <a:pt x="10275821" y="4558989"/>
                  </a:lnTo>
                  <a:lnTo>
                    <a:pt x="10272728" y="4548148"/>
                  </a:lnTo>
                  <a:lnTo>
                    <a:pt x="10272625" y="4547788"/>
                  </a:lnTo>
                  <a:lnTo>
                    <a:pt x="10267298" y="4537565"/>
                  </a:lnTo>
                  <a:lnTo>
                    <a:pt x="10261141" y="4529935"/>
                  </a:lnTo>
                  <a:close/>
                </a:path>
                <a:path w="15786100" h="5746115">
                  <a:moveTo>
                    <a:pt x="10218605" y="4510585"/>
                  </a:moveTo>
                  <a:lnTo>
                    <a:pt x="10205173" y="4512010"/>
                  </a:lnTo>
                  <a:lnTo>
                    <a:pt x="10193439" y="4516286"/>
                  </a:lnTo>
                  <a:lnTo>
                    <a:pt x="10183404" y="4523413"/>
                  </a:lnTo>
                  <a:lnTo>
                    <a:pt x="10175068" y="4533390"/>
                  </a:lnTo>
                  <a:lnTo>
                    <a:pt x="10199148" y="4533390"/>
                  </a:lnTo>
                  <a:lnTo>
                    <a:pt x="10200004" y="4532930"/>
                  </a:lnTo>
                  <a:lnTo>
                    <a:pt x="10207678" y="4530684"/>
                  </a:lnTo>
                  <a:lnTo>
                    <a:pt x="10216071" y="4529935"/>
                  </a:lnTo>
                  <a:lnTo>
                    <a:pt x="10261141" y="4529935"/>
                  </a:lnTo>
                  <a:lnTo>
                    <a:pt x="10259840" y="4528322"/>
                  </a:lnTo>
                  <a:lnTo>
                    <a:pt x="10250870" y="4520562"/>
                  </a:lnTo>
                  <a:lnTo>
                    <a:pt x="10241008" y="4515019"/>
                  </a:lnTo>
                  <a:lnTo>
                    <a:pt x="10230253" y="4511693"/>
                  </a:lnTo>
                  <a:lnTo>
                    <a:pt x="10218605" y="4510585"/>
                  </a:lnTo>
                  <a:close/>
                </a:path>
                <a:path w="15786100" h="5746115">
                  <a:moveTo>
                    <a:pt x="10314622" y="4465665"/>
                  </a:moveTo>
                  <a:lnTo>
                    <a:pt x="10307097" y="4465665"/>
                  </a:lnTo>
                  <a:lnTo>
                    <a:pt x="10303872" y="4467047"/>
                  </a:lnTo>
                  <a:lnTo>
                    <a:pt x="10301261" y="4469811"/>
                  </a:lnTo>
                  <a:lnTo>
                    <a:pt x="10298650" y="4472422"/>
                  </a:lnTo>
                  <a:lnTo>
                    <a:pt x="10297345" y="4475570"/>
                  </a:lnTo>
                  <a:lnTo>
                    <a:pt x="10297345" y="4482942"/>
                  </a:lnTo>
                  <a:lnTo>
                    <a:pt x="10298650" y="4486090"/>
                  </a:lnTo>
                  <a:lnTo>
                    <a:pt x="10303872" y="4491311"/>
                  </a:lnTo>
                  <a:lnTo>
                    <a:pt x="10307097" y="4492616"/>
                  </a:lnTo>
                  <a:lnTo>
                    <a:pt x="10314622" y="4492616"/>
                  </a:lnTo>
                  <a:lnTo>
                    <a:pt x="10317771" y="4491311"/>
                  </a:lnTo>
                  <a:lnTo>
                    <a:pt x="10322992" y="4486090"/>
                  </a:lnTo>
                  <a:lnTo>
                    <a:pt x="10324297" y="4482942"/>
                  </a:lnTo>
                  <a:lnTo>
                    <a:pt x="10324297" y="4475570"/>
                  </a:lnTo>
                  <a:lnTo>
                    <a:pt x="10322992" y="4472422"/>
                  </a:lnTo>
                  <a:lnTo>
                    <a:pt x="10320381" y="4469811"/>
                  </a:lnTo>
                  <a:lnTo>
                    <a:pt x="10317771" y="4467047"/>
                  </a:lnTo>
                  <a:lnTo>
                    <a:pt x="10314622" y="4465665"/>
                  </a:lnTo>
                  <a:close/>
                </a:path>
                <a:path w="15786100" h="5746115">
                  <a:moveTo>
                    <a:pt x="10320842" y="4513579"/>
                  </a:moveTo>
                  <a:lnTo>
                    <a:pt x="10300801" y="4513579"/>
                  </a:lnTo>
                  <a:lnTo>
                    <a:pt x="10300801" y="4628759"/>
                  </a:lnTo>
                  <a:lnTo>
                    <a:pt x="10320842" y="4628759"/>
                  </a:lnTo>
                  <a:lnTo>
                    <a:pt x="10320842" y="4513579"/>
                  </a:lnTo>
                  <a:close/>
                </a:path>
                <a:path w="15786100" h="5746115">
                  <a:moveTo>
                    <a:pt x="10383437" y="4532929"/>
                  </a:moveTo>
                  <a:lnTo>
                    <a:pt x="10363396" y="4532929"/>
                  </a:lnTo>
                  <a:lnTo>
                    <a:pt x="10363396" y="4595357"/>
                  </a:lnTo>
                  <a:lnTo>
                    <a:pt x="10391326" y="4629450"/>
                  </a:lnTo>
                  <a:lnTo>
                    <a:pt x="10401822" y="4629796"/>
                  </a:lnTo>
                  <a:lnTo>
                    <a:pt x="10414074" y="4628759"/>
                  </a:lnTo>
                  <a:lnTo>
                    <a:pt x="10414074" y="4611252"/>
                  </a:lnTo>
                  <a:lnTo>
                    <a:pt x="10397028" y="4611252"/>
                  </a:lnTo>
                  <a:lnTo>
                    <a:pt x="10392421" y="4611098"/>
                  </a:lnTo>
                  <a:lnTo>
                    <a:pt x="10388966" y="4609870"/>
                  </a:lnTo>
                  <a:lnTo>
                    <a:pt x="10386662" y="4607566"/>
                  </a:lnTo>
                  <a:lnTo>
                    <a:pt x="10384608" y="4605219"/>
                  </a:lnTo>
                  <a:lnTo>
                    <a:pt x="10383437" y="4601039"/>
                  </a:lnTo>
                  <a:lnTo>
                    <a:pt x="10383437" y="4532929"/>
                  </a:lnTo>
                  <a:close/>
                </a:path>
                <a:path w="15786100" h="5746115">
                  <a:moveTo>
                    <a:pt x="10414074" y="4610791"/>
                  </a:moveTo>
                  <a:lnTo>
                    <a:pt x="10407317" y="4611098"/>
                  </a:lnTo>
                  <a:lnTo>
                    <a:pt x="10401635" y="4611252"/>
                  </a:lnTo>
                  <a:lnTo>
                    <a:pt x="10414074" y="4611252"/>
                  </a:lnTo>
                  <a:lnTo>
                    <a:pt x="10414074" y="4610791"/>
                  </a:lnTo>
                  <a:close/>
                </a:path>
                <a:path w="15786100" h="5746115">
                  <a:moveTo>
                    <a:pt x="10414074" y="4513579"/>
                  </a:moveTo>
                  <a:lnTo>
                    <a:pt x="10340590" y="4513579"/>
                  </a:lnTo>
                  <a:lnTo>
                    <a:pt x="10340590" y="4532929"/>
                  </a:lnTo>
                  <a:lnTo>
                    <a:pt x="10414074" y="4532929"/>
                  </a:lnTo>
                  <a:lnTo>
                    <a:pt x="10414074" y="4513579"/>
                  </a:lnTo>
                  <a:close/>
                </a:path>
                <a:path w="15786100" h="5746115">
                  <a:moveTo>
                    <a:pt x="10383437" y="4481329"/>
                  </a:moveTo>
                  <a:lnTo>
                    <a:pt x="10363396" y="4487318"/>
                  </a:lnTo>
                  <a:lnTo>
                    <a:pt x="10363396" y="4513579"/>
                  </a:lnTo>
                  <a:lnTo>
                    <a:pt x="10383437" y="4513579"/>
                  </a:lnTo>
                  <a:lnTo>
                    <a:pt x="10383437" y="4481329"/>
                  </a:lnTo>
                  <a:close/>
                </a:path>
                <a:path w="15786100" h="5746115">
                  <a:moveTo>
                    <a:pt x="10483783" y="4510585"/>
                  </a:moveTo>
                  <a:lnTo>
                    <a:pt x="10442549" y="4528322"/>
                  </a:lnTo>
                  <a:lnTo>
                    <a:pt x="10425503" y="4571169"/>
                  </a:lnTo>
                  <a:lnTo>
                    <a:pt x="10426568" y="4583364"/>
                  </a:lnTo>
                  <a:lnTo>
                    <a:pt x="10451519" y="4621906"/>
                  </a:lnTo>
                  <a:lnTo>
                    <a:pt x="10483783" y="4631754"/>
                  </a:lnTo>
                  <a:lnTo>
                    <a:pt x="10497216" y="4630328"/>
                  </a:lnTo>
                  <a:lnTo>
                    <a:pt x="10508950" y="4626052"/>
                  </a:lnTo>
                  <a:lnTo>
                    <a:pt x="10518985" y="4618926"/>
                  </a:lnTo>
                  <a:lnTo>
                    <a:pt x="10524435" y="4612403"/>
                  </a:lnTo>
                  <a:lnTo>
                    <a:pt x="10486317" y="4612403"/>
                  </a:lnTo>
                  <a:lnTo>
                    <a:pt x="10478024" y="4611669"/>
                  </a:lnTo>
                  <a:lnTo>
                    <a:pt x="10448481" y="4587294"/>
                  </a:lnTo>
                  <a:lnTo>
                    <a:pt x="10445544" y="4571169"/>
                  </a:lnTo>
                  <a:lnTo>
                    <a:pt x="10446278" y="4562776"/>
                  </a:lnTo>
                  <a:lnTo>
                    <a:pt x="10470423" y="4532930"/>
                  </a:lnTo>
                  <a:lnTo>
                    <a:pt x="10486317" y="4529935"/>
                  </a:lnTo>
                  <a:lnTo>
                    <a:pt x="10524435" y="4529935"/>
                  </a:lnTo>
                  <a:lnTo>
                    <a:pt x="10518985" y="4523413"/>
                  </a:lnTo>
                  <a:lnTo>
                    <a:pt x="10508950" y="4516286"/>
                  </a:lnTo>
                  <a:lnTo>
                    <a:pt x="10497216" y="4512010"/>
                  </a:lnTo>
                  <a:lnTo>
                    <a:pt x="10483783" y="4510585"/>
                  </a:lnTo>
                  <a:close/>
                </a:path>
                <a:path w="15786100" h="5746115">
                  <a:moveTo>
                    <a:pt x="10547363" y="4608948"/>
                  </a:moveTo>
                  <a:lnTo>
                    <a:pt x="10527321" y="4608948"/>
                  </a:lnTo>
                  <a:lnTo>
                    <a:pt x="10527321" y="4628759"/>
                  </a:lnTo>
                  <a:lnTo>
                    <a:pt x="10547363" y="4628759"/>
                  </a:lnTo>
                  <a:lnTo>
                    <a:pt x="10547363" y="4608948"/>
                  </a:lnTo>
                  <a:close/>
                </a:path>
                <a:path w="15786100" h="5746115">
                  <a:moveTo>
                    <a:pt x="10524435" y="4529935"/>
                  </a:moveTo>
                  <a:lnTo>
                    <a:pt x="10486317" y="4529935"/>
                  </a:lnTo>
                  <a:lnTo>
                    <a:pt x="10494711" y="4530684"/>
                  </a:lnTo>
                  <a:lnTo>
                    <a:pt x="10502385" y="4532930"/>
                  </a:lnTo>
                  <a:lnTo>
                    <a:pt x="10526587" y="4562776"/>
                  </a:lnTo>
                  <a:lnTo>
                    <a:pt x="10527321" y="4571169"/>
                  </a:lnTo>
                  <a:lnTo>
                    <a:pt x="10526587" y="4579577"/>
                  </a:lnTo>
                  <a:lnTo>
                    <a:pt x="10502385" y="4609466"/>
                  </a:lnTo>
                  <a:lnTo>
                    <a:pt x="10486317" y="4612403"/>
                  </a:lnTo>
                  <a:lnTo>
                    <a:pt x="10524435" y="4612403"/>
                  </a:lnTo>
                  <a:lnTo>
                    <a:pt x="10527321" y="4608948"/>
                  </a:lnTo>
                  <a:lnTo>
                    <a:pt x="10547363" y="4608948"/>
                  </a:lnTo>
                  <a:lnTo>
                    <a:pt x="10547363" y="4533390"/>
                  </a:lnTo>
                  <a:lnTo>
                    <a:pt x="10527321" y="4533390"/>
                  </a:lnTo>
                  <a:lnTo>
                    <a:pt x="10524435" y="4529935"/>
                  </a:lnTo>
                  <a:close/>
                </a:path>
                <a:path w="15786100" h="5746115">
                  <a:moveTo>
                    <a:pt x="10547363" y="4513579"/>
                  </a:moveTo>
                  <a:lnTo>
                    <a:pt x="10527321" y="4513579"/>
                  </a:lnTo>
                  <a:lnTo>
                    <a:pt x="10527321" y="4533390"/>
                  </a:lnTo>
                  <a:lnTo>
                    <a:pt x="10547363" y="4533390"/>
                  </a:lnTo>
                  <a:lnTo>
                    <a:pt x="10547363" y="4513579"/>
                  </a:lnTo>
                  <a:close/>
                </a:path>
                <a:path w="15786100" h="5746115">
                  <a:moveTo>
                    <a:pt x="10597769" y="4460597"/>
                  </a:moveTo>
                  <a:lnTo>
                    <a:pt x="10577727" y="4460597"/>
                  </a:lnTo>
                  <a:lnTo>
                    <a:pt x="10577727" y="4628759"/>
                  </a:lnTo>
                  <a:lnTo>
                    <a:pt x="10597769" y="4628759"/>
                  </a:lnTo>
                  <a:lnTo>
                    <a:pt x="10597769" y="4460597"/>
                  </a:lnTo>
                  <a:close/>
                </a:path>
                <a:path w="15786100" h="5746115">
                  <a:moveTo>
                    <a:pt x="10714728" y="4532929"/>
                  </a:moveTo>
                  <a:lnTo>
                    <a:pt x="10694687" y="4532929"/>
                  </a:lnTo>
                  <a:lnTo>
                    <a:pt x="10694687" y="4628759"/>
                  </a:lnTo>
                  <a:lnTo>
                    <a:pt x="10714728" y="4628759"/>
                  </a:lnTo>
                  <a:lnTo>
                    <a:pt x="10714728" y="4532929"/>
                  </a:lnTo>
                  <a:close/>
                </a:path>
                <a:path w="15786100" h="5746115">
                  <a:moveTo>
                    <a:pt x="10745135" y="4513579"/>
                  </a:moveTo>
                  <a:lnTo>
                    <a:pt x="10676258" y="4513579"/>
                  </a:lnTo>
                  <a:lnTo>
                    <a:pt x="10676258" y="4532929"/>
                  </a:lnTo>
                  <a:lnTo>
                    <a:pt x="10745135" y="4532929"/>
                  </a:lnTo>
                  <a:lnTo>
                    <a:pt x="10745135" y="4513579"/>
                  </a:lnTo>
                  <a:close/>
                </a:path>
                <a:path w="15786100" h="5746115">
                  <a:moveTo>
                    <a:pt x="10745135" y="4464556"/>
                  </a:moveTo>
                  <a:lnTo>
                    <a:pt x="10733632" y="4464556"/>
                  </a:lnTo>
                  <a:lnTo>
                    <a:pt x="10723539" y="4466298"/>
                  </a:lnTo>
                  <a:lnTo>
                    <a:pt x="10695493" y="4499196"/>
                  </a:lnTo>
                  <a:lnTo>
                    <a:pt x="10694687" y="4510124"/>
                  </a:lnTo>
                  <a:lnTo>
                    <a:pt x="10694687" y="4513579"/>
                  </a:lnTo>
                  <a:lnTo>
                    <a:pt x="10714728" y="4513579"/>
                  </a:lnTo>
                  <a:lnTo>
                    <a:pt x="10714728" y="4510124"/>
                  </a:lnTo>
                  <a:lnTo>
                    <a:pt x="10716629" y="4497685"/>
                  </a:lnTo>
                  <a:lnTo>
                    <a:pt x="10722330" y="4489161"/>
                  </a:lnTo>
                  <a:lnTo>
                    <a:pt x="10731832" y="4484554"/>
                  </a:lnTo>
                  <a:lnTo>
                    <a:pt x="10745135" y="4483863"/>
                  </a:lnTo>
                  <a:lnTo>
                    <a:pt x="10745135" y="4464556"/>
                  </a:lnTo>
                  <a:close/>
                </a:path>
                <a:path w="15786100" h="5746115">
                  <a:moveTo>
                    <a:pt x="10808230" y="4510585"/>
                  </a:moveTo>
                  <a:lnTo>
                    <a:pt x="10765154" y="4528092"/>
                  </a:lnTo>
                  <a:lnTo>
                    <a:pt x="10747647" y="4571169"/>
                  </a:lnTo>
                  <a:lnTo>
                    <a:pt x="10748741" y="4583450"/>
                  </a:lnTo>
                  <a:lnTo>
                    <a:pt x="10774497" y="4621906"/>
                  </a:lnTo>
                  <a:lnTo>
                    <a:pt x="10808230" y="4631754"/>
                  </a:lnTo>
                  <a:lnTo>
                    <a:pt x="10820425" y="4630660"/>
                  </a:lnTo>
                  <a:lnTo>
                    <a:pt x="10831670" y="4627377"/>
                  </a:lnTo>
                  <a:lnTo>
                    <a:pt x="10841964" y="4621906"/>
                  </a:lnTo>
                  <a:lnTo>
                    <a:pt x="10851307" y="4614247"/>
                  </a:lnTo>
                  <a:lnTo>
                    <a:pt x="10853045" y="4612173"/>
                  </a:lnTo>
                  <a:lnTo>
                    <a:pt x="10808230" y="4612173"/>
                  </a:lnTo>
                  <a:lnTo>
                    <a:pt x="10800038" y="4611439"/>
                  </a:lnTo>
                  <a:lnTo>
                    <a:pt x="10768421" y="4579563"/>
                  </a:lnTo>
                  <a:lnTo>
                    <a:pt x="10767687" y="4571169"/>
                  </a:lnTo>
                  <a:lnTo>
                    <a:pt x="10768421" y="4562776"/>
                  </a:lnTo>
                  <a:lnTo>
                    <a:pt x="10792508" y="4533102"/>
                  </a:lnTo>
                  <a:lnTo>
                    <a:pt x="10808230" y="4530165"/>
                  </a:lnTo>
                  <a:lnTo>
                    <a:pt x="10853045" y="4530165"/>
                  </a:lnTo>
                  <a:lnTo>
                    <a:pt x="10851307" y="4528092"/>
                  </a:lnTo>
                  <a:lnTo>
                    <a:pt x="10841964" y="4520432"/>
                  </a:lnTo>
                  <a:lnTo>
                    <a:pt x="10831670" y="4514961"/>
                  </a:lnTo>
                  <a:lnTo>
                    <a:pt x="10820425" y="4511679"/>
                  </a:lnTo>
                  <a:lnTo>
                    <a:pt x="10808230" y="4510585"/>
                  </a:lnTo>
                  <a:close/>
                </a:path>
                <a:path w="15786100" h="5746115">
                  <a:moveTo>
                    <a:pt x="10853045" y="4530165"/>
                  </a:moveTo>
                  <a:lnTo>
                    <a:pt x="10808230" y="4530165"/>
                  </a:lnTo>
                  <a:lnTo>
                    <a:pt x="10816523" y="4530899"/>
                  </a:lnTo>
                  <a:lnTo>
                    <a:pt x="10824125" y="4533102"/>
                  </a:lnTo>
                  <a:lnTo>
                    <a:pt x="10848270" y="4562776"/>
                  </a:lnTo>
                  <a:lnTo>
                    <a:pt x="10849004" y="4571169"/>
                  </a:lnTo>
                  <a:lnTo>
                    <a:pt x="10848270" y="4579563"/>
                  </a:lnTo>
                  <a:lnTo>
                    <a:pt x="10824125" y="4609236"/>
                  </a:lnTo>
                  <a:lnTo>
                    <a:pt x="10808230" y="4612173"/>
                  </a:lnTo>
                  <a:lnTo>
                    <a:pt x="10853045" y="4612173"/>
                  </a:lnTo>
                  <a:lnTo>
                    <a:pt x="10859068" y="4604989"/>
                  </a:lnTo>
                  <a:lnTo>
                    <a:pt x="10864611" y="4594723"/>
                  </a:lnTo>
                  <a:lnTo>
                    <a:pt x="10867937" y="4583450"/>
                  </a:lnTo>
                  <a:lnTo>
                    <a:pt x="10869046" y="4571169"/>
                  </a:lnTo>
                  <a:lnTo>
                    <a:pt x="10867937" y="4558888"/>
                  </a:lnTo>
                  <a:lnTo>
                    <a:pt x="10864611" y="4547615"/>
                  </a:lnTo>
                  <a:lnTo>
                    <a:pt x="10859068" y="4537350"/>
                  </a:lnTo>
                  <a:lnTo>
                    <a:pt x="10853045" y="4530165"/>
                  </a:lnTo>
                  <a:close/>
                </a:path>
                <a:path w="15786100" h="5746115">
                  <a:moveTo>
                    <a:pt x="10912713" y="4513579"/>
                  </a:moveTo>
                  <a:lnTo>
                    <a:pt x="10892672" y="4513579"/>
                  </a:lnTo>
                  <a:lnTo>
                    <a:pt x="10892672" y="4628759"/>
                  </a:lnTo>
                  <a:lnTo>
                    <a:pt x="10912713" y="4628759"/>
                  </a:lnTo>
                  <a:lnTo>
                    <a:pt x="10912713" y="4567714"/>
                  </a:lnTo>
                  <a:lnTo>
                    <a:pt x="10913375" y="4558917"/>
                  </a:lnTo>
                  <a:lnTo>
                    <a:pt x="10940438" y="4532929"/>
                  </a:lnTo>
                  <a:lnTo>
                    <a:pt x="10912713" y="4532929"/>
                  </a:lnTo>
                  <a:lnTo>
                    <a:pt x="10912713" y="4513579"/>
                  </a:lnTo>
                  <a:close/>
                </a:path>
                <a:path w="15786100" h="5746115">
                  <a:moveTo>
                    <a:pt x="10948649" y="4511506"/>
                  </a:moveTo>
                  <a:lnTo>
                    <a:pt x="10936641" y="4512845"/>
                  </a:lnTo>
                  <a:lnTo>
                    <a:pt x="10926650" y="4516862"/>
                  </a:lnTo>
                  <a:lnTo>
                    <a:pt x="10918673" y="4523557"/>
                  </a:lnTo>
                  <a:lnTo>
                    <a:pt x="10912713" y="4532929"/>
                  </a:lnTo>
                  <a:lnTo>
                    <a:pt x="10940438" y="4532929"/>
                  </a:lnTo>
                  <a:lnTo>
                    <a:pt x="10941537" y="4532699"/>
                  </a:lnTo>
                  <a:lnTo>
                    <a:pt x="10948649" y="4532469"/>
                  </a:lnTo>
                  <a:lnTo>
                    <a:pt x="10948649" y="4511506"/>
                  </a:lnTo>
                  <a:close/>
                </a:path>
                <a:path w="15786100" h="5746115">
                  <a:moveTo>
                    <a:pt x="10988299" y="4513579"/>
                  </a:moveTo>
                  <a:lnTo>
                    <a:pt x="10968259" y="4513579"/>
                  </a:lnTo>
                  <a:lnTo>
                    <a:pt x="10968259" y="4628759"/>
                  </a:lnTo>
                  <a:lnTo>
                    <a:pt x="10988299" y="4628759"/>
                  </a:lnTo>
                  <a:lnTo>
                    <a:pt x="10988299" y="4564719"/>
                  </a:lnTo>
                  <a:lnTo>
                    <a:pt x="10988779" y="4557117"/>
                  </a:lnTo>
                  <a:lnTo>
                    <a:pt x="11009339" y="4529705"/>
                  </a:lnTo>
                  <a:lnTo>
                    <a:pt x="11056159" y="4529705"/>
                  </a:lnTo>
                  <a:lnTo>
                    <a:pt x="11055668" y="4529013"/>
                  </a:lnTo>
                  <a:lnTo>
                    <a:pt x="10988299" y="4529013"/>
                  </a:lnTo>
                  <a:lnTo>
                    <a:pt x="10988299" y="4513579"/>
                  </a:lnTo>
                  <a:close/>
                </a:path>
                <a:path w="15786100" h="5746115">
                  <a:moveTo>
                    <a:pt x="11056159" y="4529705"/>
                  </a:moveTo>
                  <a:lnTo>
                    <a:pt x="11025310" y="4529705"/>
                  </a:lnTo>
                  <a:lnTo>
                    <a:pt x="11031223" y="4532162"/>
                  </a:lnTo>
                  <a:lnTo>
                    <a:pt x="11035523" y="4537076"/>
                  </a:lnTo>
                  <a:lnTo>
                    <a:pt x="11039977" y="4541990"/>
                  </a:lnTo>
                  <a:lnTo>
                    <a:pt x="11042204" y="4548901"/>
                  </a:lnTo>
                  <a:lnTo>
                    <a:pt x="11042204" y="4628759"/>
                  </a:lnTo>
                  <a:lnTo>
                    <a:pt x="11062245" y="4628759"/>
                  </a:lnTo>
                  <a:lnTo>
                    <a:pt x="11062245" y="4564719"/>
                  </a:lnTo>
                  <a:lnTo>
                    <a:pt x="11062680" y="4557117"/>
                  </a:lnTo>
                  <a:lnTo>
                    <a:pt x="11062715" y="4556513"/>
                  </a:lnTo>
                  <a:lnTo>
                    <a:pt x="11080888" y="4530165"/>
                  </a:lnTo>
                  <a:lnTo>
                    <a:pt x="11056487" y="4530165"/>
                  </a:lnTo>
                  <a:lnTo>
                    <a:pt x="11056159" y="4529705"/>
                  </a:lnTo>
                  <a:close/>
                </a:path>
                <a:path w="15786100" h="5746115">
                  <a:moveTo>
                    <a:pt x="11128966" y="4529705"/>
                  </a:moveTo>
                  <a:lnTo>
                    <a:pt x="11098258" y="4529705"/>
                  </a:lnTo>
                  <a:lnTo>
                    <a:pt x="11104401" y="4532162"/>
                  </a:lnTo>
                  <a:lnTo>
                    <a:pt x="11113615" y="4541990"/>
                  </a:lnTo>
                  <a:lnTo>
                    <a:pt x="11115918" y="4548901"/>
                  </a:lnTo>
                  <a:lnTo>
                    <a:pt x="11115918" y="4628759"/>
                  </a:lnTo>
                  <a:lnTo>
                    <a:pt x="11135960" y="4628759"/>
                  </a:lnTo>
                  <a:lnTo>
                    <a:pt x="11135916" y="4556513"/>
                  </a:lnTo>
                  <a:lnTo>
                    <a:pt x="11129222" y="4530036"/>
                  </a:lnTo>
                  <a:lnTo>
                    <a:pt x="11128966" y="4529705"/>
                  </a:lnTo>
                  <a:close/>
                </a:path>
                <a:path w="15786100" h="5746115">
                  <a:moveTo>
                    <a:pt x="11092653" y="4510585"/>
                  </a:moveTo>
                  <a:lnTo>
                    <a:pt x="11056588" y="4530036"/>
                  </a:lnTo>
                  <a:lnTo>
                    <a:pt x="11056487" y="4530165"/>
                  </a:lnTo>
                  <a:lnTo>
                    <a:pt x="11080888" y="4530165"/>
                  </a:lnTo>
                  <a:lnTo>
                    <a:pt x="11081979" y="4529705"/>
                  </a:lnTo>
                  <a:lnTo>
                    <a:pt x="11128966" y="4529705"/>
                  </a:lnTo>
                  <a:lnTo>
                    <a:pt x="11123981" y="4523255"/>
                  </a:lnTo>
                  <a:lnTo>
                    <a:pt x="11117532" y="4517711"/>
                  </a:lnTo>
                  <a:lnTo>
                    <a:pt x="11110160" y="4513752"/>
                  </a:lnTo>
                  <a:lnTo>
                    <a:pt x="11101867" y="4511376"/>
                  </a:lnTo>
                  <a:lnTo>
                    <a:pt x="11092653" y="4510585"/>
                  </a:lnTo>
                  <a:close/>
                </a:path>
                <a:path w="15786100" h="5746115">
                  <a:moveTo>
                    <a:pt x="11022624" y="4510585"/>
                  </a:moveTo>
                  <a:lnTo>
                    <a:pt x="11011349" y="4511808"/>
                  </a:lnTo>
                  <a:lnTo>
                    <a:pt x="11011820" y="4511808"/>
                  </a:lnTo>
                  <a:lnTo>
                    <a:pt x="11002755" y="4515192"/>
                  </a:lnTo>
                  <a:lnTo>
                    <a:pt x="10994850" y="4520951"/>
                  </a:lnTo>
                  <a:lnTo>
                    <a:pt x="10988299" y="4529013"/>
                  </a:lnTo>
                  <a:lnTo>
                    <a:pt x="11055668" y="4529013"/>
                  </a:lnTo>
                  <a:lnTo>
                    <a:pt x="11050396" y="4521599"/>
                  </a:lnTo>
                  <a:lnTo>
                    <a:pt x="11042722" y="4515480"/>
                  </a:lnTo>
                  <a:lnTo>
                    <a:pt x="11033465" y="4511808"/>
                  </a:lnTo>
                  <a:lnTo>
                    <a:pt x="11022624" y="4510585"/>
                  </a:lnTo>
                  <a:close/>
                </a:path>
                <a:path w="15786100" h="5746115">
                  <a:moveTo>
                    <a:pt x="11215580" y="4510585"/>
                  </a:moveTo>
                  <a:lnTo>
                    <a:pt x="11174345" y="4528322"/>
                  </a:lnTo>
                  <a:lnTo>
                    <a:pt x="11157299" y="4571169"/>
                  </a:lnTo>
                  <a:lnTo>
                    <a:pt x="11158365" y="4583364"/>
                  </a:lnTo>
                  <a:lnTo>
                    <a:pt x="11183315" y="4621906"/>
                  </a:lnTo>
                  <a:lnTo>
                    <a:pt x="11215580" y="4631754"/>
                  </a:lnTo>
                  <a:lnTo>
                    <a:pt x="11229013" y="4630328"/>
                  </a:lnTo>
                  <a:lnTo>
                    <a:pt x="11240747" y="4626052"/>
                  </a:lnTo>
                  <a:lnTo>
                    <a:pt x="11250782" y="4618926"/>
                  </a:lnTo>
                  <a:lnTo>
                    <a:pt x="11256231" y="4612403"/>
                  </a:lnTo>
                  <a:lnTo>
                    <a:pt x="11218114" y="4612403"/>
                  </a:lnTo>
                  <a:lnTo>
                    <a:pt x="11209821" y="4611669"/>
                  </a:lnTo>
                  <a:lnTo>
                    <a:pt x="11180277" y="4587294"/>
                  </a:lnTo>
                  <a:lnTo>
                    <a:pt x="11177340" y="4571169"/>
                  </a:lnTo>
                  <a:lnTo>
                    <a:pt x="11178074" y="4562776"/>
                  </a:lnTo>
                  <a:lnTo>
                    <a:pt x="11202219" y="4532930"/>
                  </a:lnTo>
                  <a:lnTo>
                    <a:pt x="11218114" y="4529935"/>
                  </a:lnTo>
                  <a:lnTo>
                    <a:pt x="11256231" y="4529935"/>
                  </a:lnTo>
                  <a:lnTo>
                    <a:pt x="11250782" y="4523413"/>
                  </a:lnTo>
                  <a:lnTo>
                    <a:pt x="11240747" y="4516286"/>
                  </a:lnTo>
                  <a:lnTo>
                    <a:pt x="11229013" y="4512010"/>
                  </a:lnTo>
                  <a:lnTo>
                    <a:pt x="11215580" y="4510585"/>
                  </a:lnTo>
                  <a:close/>
                </a:path>
                <a:path w="15786100" h="5746115">
                  <a:moveTo>
                    <a:pt x="11279159" y="4608948"/>
                  </a:moveTo>
                  <a:lnTo>
                    <a:pt x="11259118" y="4608948"/>
                  </a:lnTo>
                  <a:lnTo>
                    <a:pt x="11259118" y="4628759"/>
                  </a:lnTo>
                  <a:lnTo>
                    <a:pt x="11279159" y="4628759"/>
                  </a:lnTo>
                  <a:lnTo>
                    <a:pt x="11279159" y="4608948"/>
                  </a:lnTo>
                  <a:close/>
                </a:path>
                <a:path w="15786100" h="5746115">
                  <a:moveTo>
                    <a:pt x="11256231" y="4529935"/>
                  </a:moveTo>
                  <a:lnTo>
                    <a:pt x="11218114" y="4529935"/>
                  </a:lnTo>
                  <a:lnTo>
                    <a:pt x="11226508" y="4530684"/>
                  </a:lnTo>
                  <a:lnTo>
                    <a:pt x="11234182" y="4532930"/>
                  </a:lnTo>
                  <a:lnTo>
                    <a:pt x="11258384" y="4562776"/>
                  </a:lnTo>
                  <a:lnTo>
                    <a:pt x="11259118" y="4571169"/>
                  </a:lnTo>
                  <a:lnTo>
                    <a:pt x="11258384" y="4579577"/>
                  </a:lnTo>
                  <a:lnTo>
                    <a:pt x="11234182" y="4609466"/>
                  </a:lnTo>
                  <a:lnTo>
                    <a:pt x="11218114" y="4612403"/>
                  </a:lnTo>
                  <a:lnTo>
                    <a:pt x="11256231" y="4612403"/>
                  </a:lnTo>
                  <a:lnTo>
                    <a:pt x="11259118" y="4608948"/>
                  </a:lnTo>
                  <a:lnTo>
                    <a:pt x="11279159" y="4608948"/>
                  </a:lnTo>
                  <a:lnTo>
                    <a:pt x="11279159" y="4533390"/>
                  </a:lnTo>
                  <a:lnTo>
                    <a:pt x="11259118" y="4533390"/>
                  </a:lnTo>
                  <a:lnTo>
                    <a:pt x="11256231" y="4529935"/>
                  </a:lnTo>
                  <a:close/>
                </a:path>
                <a:path w="15786100" h="5746115">
                  <a:moveTo>
                    <a:pt x="11279159" y="4513579"/>
                  </a:moveTo>
                  <a:lnTo>
                    <a:pt x="11259118" y="4513579"/>
                  </a:lnTo>
                  <a:lnTo>
                    <a:pt x="11259118" y="4533390"/>
                  </a:lnTo>
                  <a:lnTo>
                    <a:pt x="11279159" y="4533390"/>
                  </a:lnTo>
                  <a:lnTo>
                    <a:pt x="11279159" y="4513579"/>
                  </a:lnTo>
                  <a:close/>
                </a:path>
                <a:path w="15786100" h="5746115">
                  <a:moveTo>
                    <a:pt x="11341543" y="4532929"/>
                  </a:moveTo>
                  <a:lnTo>
                    <a:pt x="11321501" y="4532929"/>
                  </a:lnTo>
                  <a:lnTo>
                    <a:pt x="11321501" y="4595357"/>
                  </a:lnTo>
                  <a:lnTo>
                    <a:pt x="11349433" y="4629450"/>
                  </a:lnTo>
                  <a:lnTo>
                    <a:pt x="11359929" y="4629796"/>
                  </a:lnTo>
                  <a:lnTo>
                    <a:pt x="11372181" y="4628759"/>
                  </a:lnTo>
                  <a:lnTo>
                    <a:pt x="11372181" y="4611252"/>
                  </a:lnTo>
                  <a:lnTo>
                    <a:pt x="11355134" y="4611252"/>
                  </a:lnTo>
                  <a:lnTo>
                    <a:pt x="11350526" y="4611098"/>
                  </a:lnTo>
                  <a:lnTo>
                    <a:pt x="11347071" y="4609870"/>
                  </a:lnTo>
                  <a:lnTo>
                    <a:pt x="11344768" y="4607566"/>
                  </a:lnTo>
                  <a:lnTo>
                    <a:pt x="11342715" y="4605219"/>
                  </a:lnTo>
                  <a:lnTo>
                    <a:pt x="11341543" y="4601039"/>
                  </a:lnTo>
                  <a:lnTo>
                    <a:pt x="11341543" y="4532929"/>
                  </a:lnTo>
                  <a:close/>
                </a:path>
                <a:path w="15786100" h="5746115">
                  <a:moveTo>
                    <a:pt x="11372181" y="4610791"/>
                  </a:moveTo>
                  <a:lnTo>
                    <a:pt x="11365424" y="4611098"/>
                  </a:lnTo>
                  <a:lnTo>
                    <a:pt x="11359742" y="4611252"/>
                  </a:lnTo>
                  <a:lnTo>
                    <a:pt x="11372181" y="4611252"/>
                  </a:lnTo>
                  <a:lnTo>
                    <a:pt x="11372181" y="4610791"/>
                  </a:lnTo>
                  <a:close/>
                </a:path>
                <a:path w="15786100" h="5746115">
                  <a:moveTo>
                    <a:pt x="11372181" y="4513579"/>
                  </a:moveTo>
                  <a:lnTo>
                    <a:pt x="11298696" y="4513579"/>
                  </a:lnTo>
                  <a:lnTo>
                    <a:pt x="11298696" y="4532929"/>
                  </a:lnTo>
                  <a:lnTo>
                    <a:pt x="11372181" y="4532929"/>
                  </a:lnTo>
                  <a:lnTo>
                    <a:pt x="11372181" y="4513579"/>
                  </a:lnTo>
                  <a:close/>
                </a:path>
                <a:path w="15786100" h="5746115">
                  <a:moveTo>
                    <a:pt x="11341543" y="4481329"/>
                  </a:moveTo>
                  <a:lnTo>
                    <a:pt x="11321501" y="4487318"/>
                  </a:lnTo>
                  <a:lnTo>
                    <a:pt x="11321501" y="4513579"/>
                  </a:lnTo>
                  <a:lnTo>
                    <a:pt x="11341543" y="4513579"/>
                  </a:lnTo>
                  <a:lnTo>
                    <a:pt x="11341543" y="4481329"/>
                  </a:lnTo>
                  <a:close/>
                </a:path>
                <a:path w="15786100" h="5746115">
                  <a:moveTo>
                    <a:pt x="11409729" y="4465665"/>
                  </a:moveTo>
                  <a:lnTo>
                    <a:pt x="11402205" y="4465665"/>
                  </a:lnTo>
                  <a:lnTo>
                    <a:pt x="11398980" y="4467047"/>
                  </a:lnTo>
                  <a:lnTo>
                    <a:pt x="11396368" y="4469811"/>
                  </a:lnTo>
                  <a:lnTo>
                    <a:pt x="11393757" y="4472422"/>
                  </a:lnTo>
                  <a:lnTo>
                    <a:pt x="11392452" y="4475570"/>
                  </a:lnTo>
                  <a:lnTo>
                    <a:pt x="11392452" y="4482942"/>
                  </a:lnTo>
                  <a:lnTo>
                    <a:pt x="11393757" y="4486090"/>
                  </a:lnTo>
                  <a:lnTo>
                    <a:pt x="11398980" y="4491311"/>
                  </a:lnTo>
                  <a:lnTo>
                    <a:pt x="11402205" y="4492616"/>
                  </a:lnTo>
                  <a:lnTo>
                    <a:pt x="11409729" y="4492616"/>
                  </a:lnTo>
                  <a:lnTo>
                    <a:pt x="11412878" y="4491311"/>
                  </a:lnTo>
                  <a:lnTo>
                    <a:pt x="11418100" y="4486090"/>
                  </a:lnTo>
                  <a:lnTo>
                    <a:pt x="11419405" y="4482942"/>
                  </a:lnTo>
                  <a:lnTo>
                    <a:pt x="11419405" y="4475570"/>
                  </a:lnTo>
                  <a:lnTo>
                    <a:pt x="11418100" y="4472422"/>
                  </a:lnTo>
                  <a:lnTo>
                    <a:pt x="11415489" y="4469811"/>
                  </a:lnTo>
                  <a:lnTo>
                    <a:pt x="11412878" y="4467047"/>
                  </a:lnTo>
                  <a:lnTo>
                    <a:pt x="11409729" y="4465665"/>
                  </a:lnTo>
                  <a:close/>
                </a:path>
                <a:path w="15786100" h="5746115">
                  <a:moveTo>
                    <a:pt x="11415949" y="4513579"/>
                  </a:moveTo>
                  <a:lnTo>
                    <a:pt x="11395908" y="4513579"/>
                  </a:lnTo>
                  <a:lnTo>
                    <a:pt x="11395908" y="4628759"/>
                  </a:lnTo>
                  <a:lnTo>
                    <a:pt x="11415949" y="4628759"/>
                  </a:lnTo>
                  <a:lnTo>
                    <a:pt x="11415949" y="4513579"/>
                  </a:lnTo>
                  <a:close/>
                </a:path>
                <a:path w="15786100" h="5746115">
                  <a:moveTo>
                    <a:pt x="11500658" y="4510585"/>
                  </a:moveTo>
                  <a:lnTo>
                    <a:pt x="11457582" y="4528092"/>
                  </a:lnTo>
                  <a:lnTo>
                    <a:pt x="11440075" y="4571169"/>
                  </a:lnTo>
                  <a:lnTo>
                    <a:pt x="11441169" y="4583450"/>
                  </a:lnTo>
                  <a:lnTo>
                    <a:pt x="11466926" y="4621906"/>
                  </a:lnTo>
                  <a:lnTo>
                    <a:pt x="11500658" y="4631754"/>
                  </a:lnTo>
                  <a:lnTo>
                    <a:pt x="11512853" y="4630660"/>
                  </a:lnTo>
                  <a:lnTo>
                    <a:pt x="11524098" y="4627377"/>
                  </a:lnTo>
                  <a:lnTo>
                    <a:pt x="11534392" y="4621906"/>
                  </a:lnTo>
                  <a:lnTo>
                    <a:pt x="11543735" y="4614247"/>
                  </a:lnTo>
                  <a:lnTo>
                    <a:pt x="11545474" y="4612173"/>
                  </a:lnTo>
                  <a:lnTo>
                    <a:pt x="11500658" y="4612173"/>
                  </a:lnTo>
                  <a:lnTo>
                    <a:pt x="11492466" y="4611439"/>
                  </a:lnTo>
                  <a:lnTo>
                    <a:pt x="11460850" y="4579563"/>
                  </a:lnTo>
                  <a:lnTo>
                    <a:pt x="11460115" y="4571169"/>
                  </a:lnTo>
                  <a:lnTo>
                    <a:pt x="11460850" y="4562776"/>
                  </a:lnTo>
                  <a:lnTo>
                    <a:pt x="11484936" y="4533102"/>
                  </a:lnTo>
                  <a:lnTo>
                    <a:pt x="11500658" y="4530165"/>
                  </a:lnTo>
                  <a:lnTo>
                    <a:pt x="11545473" y="4530165"/>
                  </a:lnTo>
                  <a:lnTo>
                    <a:pt x="11543735" y="4528092"/>
                  </a:lnTo>
                  <a:lnTo>
                    <a:pt x="11534392" y="4520432"/>
                  </a:lnTo>
                  <a:lnTo>
                    <a:pt x="11524098" y="4514961"/>
                  </a:lnTo>
                  <a:lnTo>
                    <a:pt x="11512853" y="4511679"/>
                  </a:lnTo>
                  <a:lnTo>
                    <a:pt x="11500658" y="4510585"/>
                  </a:lnTo>
                  <a:close/>
                </a:path>
                <a:path w="15786100" h="5746115">
                  <a:moveTo>
                    <a:pt x="11545473" y="4530165"/>
                  </a:moveTo>
                  <a:lnTo>
                    <a:pt x="11500658" y="4530165"/>
                  </a:lnTo>
                  <a:lnTo>
                    <a:pt x="11508951" y="4530899"/>
                  </a:lnTo>
                  <a:lnTo>
                    <a:pt x="11516553" y="4533102"/>
                  </a:lnTo>
                  <a:lnTo>
                    <a:pt x="11540698" y="4562776"/>
                  </a:lnTo>
                  <a:lnTo>
                    <a:pt x="11541432" y="4571169"/>
                  </a:lnTo>
                  <a:lnTo>
                    <a:pt x="11540698" y="4579563"/>
                  </a:lnTo>
                  <a:lnTo>
                    <a:pt x="11516553" y="4609236"/>
                  </a:lnTo>
                  <a:lnTo>
                    <a:pt x="11500658" y="4612173"/>
                  </a:lnTo>
                  <a:lnTo>
                    <a:pt x="11545474" y="4612173"/>
                  </a:lnTo>
                  <a:lnTo>
                    <a:pt x="11551496" y="4604989"/>
                  </a:lnTo>
                  <a:lnTo>
                    <a:pt x="11557039" y="4594723"/>
                  </a:lnTo>
                  <a:lnTo>
                    <a:pt x="11560365" y="4583450"/>
                  </a:lnTo>
                  <a:lnTo>
                    <a:pt x="11561474" y="4571169"/>
                  </a:lnTo>
                  <a:lnTo>
                    <a:pt x="11560365" y="4558888"/>
                  </a:lnTo>
                  <a:lnTo>
                    <a:pt x="11557039" y="4547615"/>
                  </a:lnTo>
                  <a:lnTo>
                    <a:pt x="11551496" y="4537350"/>
                  </a:lnTo>
                  <a:lnTo>
                    <a:pt x="11545473" y="4530165"/>
                  </a:lnTo>
                  <a:close/>
                </a:path>
                <a:path w="15786100" h="5746115">
                  <a:moveTo>
                    <a:pt x="11605141" y="4513579"/>
                  </a:moveTo>
                  <a:lnTo>
                    <a:pt x="11585100" y="4513579"/>
                  </a:lnTo>
                  <a:lnTo>
                    <a:pt x="11585100" y="4628759"/>
                  </a:lnTo>
                  <a:lnTo>
                    <a:pt x="11605141" y="4628759"/>
                  </a:lnTo>
                  <a:lnTo>
                    <a:pt x="11605141" y="4567714"/>
                  </a:lnTo>
                  <a:lnTo>
                    <a:pt x="11605717" y="4558672"/>
                  </a:lnTo>
                  <a:lnTo>
                    <a:pt x="11631052" y="4530396"/>
                  </a:lnTo>
                  <a:lnTo>
                    <a:pt x="11630199" y="4530396"/>
                  </a:lnTo>
                  <a:lnTo>
                    <a:pt x="11632984" y="4530165"/>
                  </a:lnTo>
                  <a:lnTo>
                    <a:pt x="11605141" y="4530165"/>
                  </a:lnTo>
                  <a:lnTo>
                    <a:pt x="11605141" y="4513579"/>
                  </a:lnTo>
                  <a:close/>
                </a:path>
                <a:path w="15786100" h="5746115">
                  <a:moveTo>
                    <a:pt x="11679747" y="4529705"/>
                  </a:moveTo>
                  <a:lnTo>
                    <a:pt x="11647451" y="4529705"/>
                  </a:lnTo>
                  <a:lnTo>
                    <a:pt x="11654438" y="4532315"/>
                  </a:lnTo>
                  <a:lnTo>
                    <a:pt x="11659506" y="4537537"/>
                  </a:lnTo>
                  <a:lnTo>
                    <a:pt x="11664574" y="4542605"/>
                  </a:lnTo>
                  <a:lnTo>
                    <a:pt x="11667108" y="4549823"/>
                  </a:lnTo>
                  <a:lnTo>
                    <a:pt x="11667108" y="4628759"/>
                  </a:lnTo>
                  <a:lnTo>
                    <a:pt x="11687149" y="4628759"/>
                  </a:lnTo>
                  <a:lnTo>
                    <a:pt x="11687149" y="4558039"/>
                  </a:lnTo>
                  <a:lnTo>
                    <a:pt x="11686386" y="4547673"/>
                  </a:lnTo>
                  <a:lnTo>
                    <a:pt x="11684097" y="4538458"/>
                  </a:lnTo>
                  <a:lnTo>
                    <a:pt x="11680281" y="4530396"/>
                  </a:lnTo>
                  <a:lnTo>
                    <a:pt x="11679747" y="4529705"/>
                  </a:lnTo>
                  <a:close/>
                </a:path>
                <a:path w="15786100" h="5746115">
                  <a:moveTo>
                    <a:pt x="11642460" y="4510585"/>
                  </a:moveTo>
                  <a:lnTo>
                    <a:pt x="11630711" y="4511808"/>
                  </a:lnTo>
                  <a:lnTo>
                    <a:pt x="11620575" y="4515480"/>
                  </a:lnTo>
                  <a:lnTo>
                    <a:pt x="11612052" y="4521599"/>
                  </a:lnTo>
                  <a:lnTo>
                    <a:pt x="11605141" y="4530165"/>
                  </a:lnTo>
                  <a:lnTo>
                    <a:pt x="11632984" y="4530165"/>
                  </a:lnTo>
                  <a:lnTo>
                    <a:pt x="11638544" y="4529705"/>
                  </a:lnTo>
                  <a:lnTo>
                    <a:pt x="11679747" y="4529705"/>
                  </a:lnTo>
                  <a:lnTo>
                    <a:pt x="11674940" y="4523485"/>
                  </a:lnTo>
                  <a:lnTo>
                    <a:pt x="11668331" y="4517841"/>
                  </a:lnTo>
                  <a:lnTo>
                    <a:pt x="11660715" y="4513810"/>
                  </a:lnTo>
                  <a:lnTo>
                    <a:pt x="11652092" y="4511391"/>
                  </a:lnTo>
                  <a:lnTo>
                    <a:pt x="11642460" y="4510585"/>
                  </a:lnTo>
                  <a:close/>
                </a:path>
                <a:path w="15786100" h="5746115">
                  <a:moveTo>
                    <a:pt x="11745074" y="4605032"/>
                  </a:moveTo>
                  <a:lnTo>
                    <a:pt x="11722038" y="4605032"/>
                  </a:lnTo>
                  <a:lnTo>
                    <a:pt x="11712824" y="4661009"/>
                  </a:lnTo>
                  <a:lnTo>
                    <a:pt x="11730100" y="4661009"/>
                  </a:lnTo>
                  <a:lnTo>
                    <a:pt x="11745074" y="4605032"/>
                  </a:lnTo>
                  <a:close/>
                </a:path>
                <a:path w="15786100" h="5746115">
                  <a:moveTo>
                    <a:pt x="11882812" y="4510585"/>
                  </a:moveTo>
                  <a:lnTo>
                    <a:pt x="11841578" y="4528322"/>
                  </a:lnTo>
                  <a:lnTo>
                    <a:pt x="11824532" y="4571169"/>
                  </a:lnTo>
                  <a:lnTo>
                    <a:pt x="11825597" y="4583364"/>
                  </a:lnTo>
                  <a:lnTo>
                    <a:pt x="11828712" y="4594320"/>
                  </a:lnTo>
                  <a:lnTo>
                    <a:pt x="11828793" y="4594608"/>
                  </a:lnTo>
                  <a:lnTo>
                    <a:pt x="11860410" y="4627377"/>
                  </a:lnTo>
                  <a:lnTo>
                    <a:pt x="11882812" y="4631754"/>
                  </a:lnTo>
                  <a:lnTo>
                    <a:pt x="11896245" y="4630328"/>
                  </a:lnTo>
                  <a:lnTo>
                    <a:pt x="11907979" y="4626052"/>
                  </a:lnTo>
                  <a:lnTo>
                    <a:pt x="11918015" y="4618926"/>
                  </a:lnTo>
                  <a:lnTo>
                    <a:pt x="11923464" y="4612403"/>
                  </a:lnTo>
                  <a:lnTo>
                    <a:pt x="11885347" y="4612403"/>
                  </a:lnTo>
                  <a:lnTo>
                    <a:pt x="11877054" y="4611669"/>
                  </a:lnTo>
                  <a:lnTo>
                    <a:pt x="11847510" y="4587294"/>
                  </a:lnTo>
                  <a:lnTo>
                    <a:pt x="11844573" y="4571169"/>
                  </a:lnTo>
                  <a:lnTo>
                    <a:pt x="11845307" y="4562776"/>
                  </a:lnTo>
                  <a:lnTo>
                    <a:pt x="11869452" y="4532930"/>
                  </a:lnTo>
                  <a:lnTo>
                    <a:pt x="11885347" y="4529935"/>
                  </a:lnTo>
                  <a:lnTo>
                    <a:pt x="11923464" y="4529935"/>
                  </a:lnTo>
                  <a:lnTo>
                    <a:pt x="11918015" y="4523413"/>
                  </a:lnTo>
                  <a:lnTo>
                    <a:pt x="11907979" y="4516286"/>
                  </a:lnTo>
                  <a:lnTo>
                    <a:pt x="11896245" y="4512010"/>
                  </a:lnTo>
                  <a:lnTo>
                    <a:pt x="11882812" y="4510585"/>
                  </a:lnTo>
                  <a:close/>
                </a:path>
                <a:path w="15786100" h="5746115">
                  <a:moveTo>
                    <a:pt x="11946392" y="4608948"/>
                  </a:moveTo>
                  <a:lnTo>
                    <a:pt x="11926351" y="4608948"/>
                  </a:lnTo>
                  <a:lnTo>
                    <a:pt x="11926351" y="4628759"/>
                  </a:lnTo>
                  <a:lnTo>
                    <a:pt x="11946392" y="4628759"/>
                  </a:lnTo>
                  <a:lnTo>
                    <a:pt x="11946392" y="4608948"/>
                  </a:lnTo>
                  <a:close/>
                </a:path>
                <a:path w="15786100" h="5746115">
                  <a:moveTo>
                    <a:pt x="11923464" y="4529935"/>
                  </a:moveTo>
                  <a:lnTo>
                    <a:pt x="11885347" y="4529935"/>
                  </a:lnTo>
                  <a:lnTo>
                    <a:pt x="11893740" y="4530684"/>
                  </a:lnTo>
                  <a:lnTo>
                    <a:pt x="11901414" y="4532930"/>
                  </a:lnTo>
                  <a:lnTo>
                    <a:pt x="11925617" y="4562776"/>
                  </a:lnTo>
                  <a:lnTo>
                    <a:pt x="11926351" y="4571169"/>
                  </a:lnTo>
                  <a:lnTo>
                    <a:pt x="11925617" y="4579577"/>
                  </a:lnTo>
                  <a:lnTo>
                    <a:pt x="11901414" y="4609466"/>
                  </a:lnTo>
                  <a:lnTo>
                    <a:pt x="11885347" y="4612403"/>
                  </a:lnTo>
                  <a:lnTo>
                    <a:pt x="11923464" y="4612403"/>
                  </a:lnTo>
                  <a:lnTo>
                    <a:pt x="11926351" y="4608948"/>
                  </a:lnTo>
                  <a:lnTo>
                    <a:pt x="11946392" y="4608948"/>
                  </a:lnTo>
                  <a:lnTo>
                    <a:pt x="11946392" y="4533390"/>
                  </a:lnTo>
                  <a:lnTo>
                    <a:pt x="11926351" y="4533390"/>
                  </a:lnTo>
                  <a:lnTo>
                    <a:pt x="11923464" y="4529935"/>
                  </a:lnTo>
                  <a:close/>
                </a:path>
                <a:path w="15786100" h="5746115">
                  <a:moveTo>
                    <a:pt x="11946392" y="4513579"/>
                  </a:moveTo>
                  <a:lnTo>
                    <a:pt x="11926351" y="4513579"/>
                  </a:lnTo>
                  <a:lnTo>
                    <a:pt x="11926351" y="4533390"/>
                  </a:lnTo>
                  <a:lnTo>
                    <a:pt x="11946392" y="4533390"/>
                  </a:lnTo>
                  <a:lnTo>
                    <a:pt x="11946392" y="4513579"/>
                  </a:lnTo>
                  <a:close/>
                </a:path>
                <a:path w="15786100" h="5746115">
                  <a:moveTo>
                    <a:pt x="11996797" y="4513579"/>
                  </a:moveTo>
                  <a:lnTo>
                    <a:pt x="11976756" y="4513579"/>
                  </a:lnTo>
                  <a:lnTo>
                    <a:pt x="11976756" y="4628759"/>
                  </a:lnTo>
                  <a:lnTo>
                    <a:pt x="11996797" y="4628759"/>
                  </a:lnTo>
                  <a:lnTo>
                    <a:pt x="11996797" y="4567714"/>
                  </a:lnTo>
                  <a:lnTo>
                    <a:pt x="11997373" y="4558672"/>
                  </a:lnTo>
                  <a:lnTo>
                    <a:pt x="12022708" y="4530396"/>
                  </a:lnTo>
                  <a:lnTo>
                    <a:pt x="12021855" y="4530396"/>
                  </a:lnTo>
                  <a:lnTo>
                    <a:pt x="12024640" y="4530165"/>
                  </a:lnTo>
                  <a:lnTo>
                    <a:pt x="11996797" y="4530165"/>
                  </a:lnTo>
                  <a:lnTo>
                    <a:pt x="11996797" y="4513579"/>
                  </a:lnTo>
                  <a:close/>
                </a:path>
                <a:path w="15786100" h="5746115">
                  <a:moveTo>
                    <a:pt x="12071403" y="4529705"/>
                  </a:moveTo>
                  <a:lnTo>
                    <a:pt x="12039107" y="4529705"/>
                  </a:lnTo>
                  <a:lnTo>
                    <a:pt x="12046094" y="4532315"/>
                  </a:lnTo>
                  <a:lnTo>
                    <a:pt x="12051162" y="4537537"/>
                  </a:lnTo>
                  <a:lnTo>
                    <a:pt x="12056230" y="4542605"/>
                  </a:lnTo>
                  <a:lnTo>
                    <a:pt x="12058764" y="4549823"/>
                  </a:lnTo>
                  <a:lnTo>
                    <a:pt x="12058764" y="4628759"/>
                  </a:lnTo>
                  <a:lnTo>
                    <a:pt x="12078805" y="4628759"/>
                  </a:lnTo>
                  <a:lnTo>
                    <a:pt x="12078805" y="4558039"/>
                  </a:lnTo>
                  <a:lnTo>
                    <a:pt x="12078042" y="4547673"/>
                  </a:lnTo>
                  <a:lnTo>
                    <a:pt x="12075753" y="4538458"/>
                  </a:lnTo>
                  <a:lnTo>
                    <a:pt x="12071937" y="4530396"/>
                  </a:lnTo>
                  <a:lnTo>
                    <a:pt x="12071403" y="4529705"/>
                  </a:lnTo>
                  <a:close/>
                </a:path>
                <a:path w="15786100" h="5746115">
                  <a:moveTo>
                    <a:pt x="12034116" y="4510585"/>
                  </a:moveTo>
                  <a:lnTo>
                    <a:pt x="12022367" y="4511808"/>
                  </a:lnTo>
                  <a:lnTo>
                    <a:pt x="12012231" y="4515480"/>
                  </a:lnTo>
                  <a:lnTo>
                    <a:pt x="12003708" y="4521599"/>
                  </a:lnTo>
                  <a:lnTo>
                    <a:pt x="11996797" y="4530165"/>
                  </a:lnTo>
                  <a:lnTo>
                    <a:pt x="12024640" y="4530165"/>
                  </a:lnTo>
                  <a:lnTo>
                    <a:pt x="12030200" y="4529705"/>
                  </a:lnTo>
                  <a:lnTo>
                    <a:pt x="12071403" y="4529705"/>
                  </a:lnTo>
                  <a:lnTo>
                    <a:pt x="12066596" y="4523485"/>
                  </a:lnTo>
                  <a:lnTo>
                    <a:pt x="12059988" y="4517841"/>
                  </a:lnTo>
                  <a:lnTo>
                    <a:pt x="12052371" y="4513810"/>
                  </a:lnTo>
                  <a:lnTo>
                    <a:pt x="12043748" y="4511391"/>
                  </a:lnTo>
                  <a:lnTo>
                    <a:pt x="12034116" y="4510585"/>
                  </a:lnTo>
                  <a:close/>
                </a:path>
                <a:path w="15786100" h="5746115">
                  <a:moveTo>
                    <a:pt x="12158614" y="4510585"/>
                  </a:moveTo>
                  <a:lnTo>
                    <a:pt x="12117379" y="4528322"/>
                  </a:lnTo>
                  <a:lnTo>
                    <a:pt x="12100334" y="4571169"/>
                  </a:lnTo>
                  <a:lnTo>
                    <a:pt x="12101399" y="4583364"/>
                  </a:lnTo>
                  <a:lnTo>
                    <a:pt x="12104513" y="4594320"/>
                  </a:lnTo>
                  <a:lnTo>
                    <a:pt x="12104595" y="4594608"/>
                  </a:lnTo>
                  <a:lnTo>
                    <a:pt x="12136212" y="4627377"/>
                  </a:lnTo>
                  <a:lnTo>
                    <a:pt x="12158614" y="4631754"/>
                  </a:lnTo>
                  <a:lnTo>
                    <a:pt x="12172047" y="4630328"/>
                  </a:lnTo>
                  <a:lnTo>
                    <a:pt x="12183781" y="4626052"/>
                  </a:lnTo>
                  <a:lnTo>
                    <a:pt x="12193816" y="4618926"/>
                  </a:lnTo>
                  <a:lnTo>
                    <a:pt x="12199266" y="4612403"/>
                  </a:lnTo>
                  <a:lnTo>
                    <a:pt x="12161148" y="4612403"/>
                  </a:lnTo>
                  <a:lnTo>
                    <a:pt x="12152855" y="4611669"/>
                  </a:lnTo>
                  <a:lnTo>
                    <a:pt x="12123311" y="4587294"/>
                  </a:lnTo>
                  <a:lnTo>
                    <a:pt x="12120374" y="4571169"/>
                  </a:lnTo>
                  <a:lnTo>
                    <a:pt x="12121109" y="4562776"/>
                  </a:lnTo>
                  <a:lnTo>
                    <a:pt x="12145253" y="4532930"/>
                  </a:lnTo>
                  <a:lnTo>
                    <a:pt x="12161148" y="4529935"/>
                  </a:lnTo>
                  <a:lnTo>
                    <a:pt x="12199266" y="4529935"/>
                  </a:lnTo>
                  <a:lnTo>
                    <a:pt x="12193816" y="4523413"/>
                  </a:lnTo>
                  <a:lnTo>
                    <a:pt x="12183781" y="4516286"/>
                  </a:lnTo>
                  <a:lnTo>
                    <a:pt x="12172047" y="4512010"/>
                  </a:lnTo>
                  <a:lnTo>
                    <a:pt x="12158614" y="4510585"/>
                  </a:lnTo>
                  <a:close/>
                </a:path>
                <a:path w="15786100" h="5746115">
                  <a:moveTo>
                    <a:pt x="12222193" y="4608948"/>
                  </a:moveTo>
                  <a:lnTo>
                    <a:pt x="12202152" y="4608948"/>
                  </a:lnTo>
                  <a:lnTo>
                    <a:pt x="12202152" y="4628759"/>
                  </a:lnTo>
                  <a:lnTo>
                    <a:pt x="12222193" y="4628759"/>
                  </a:lnTo>
                  <a:lnTo>
                    <a:pt x="12222193" y="4608948"/>
                  </a:lnTo>
                  <a:close/>
                </a:path>
                <a:path w="15786100" h="5746115">
                  <a:moveTo>
                    <a:pt x="12199266" y="4529935"/>
                  </a:moveTo>
                  <a:lnTo>
                    <a:pt x="12161148" y="4529935"/>
                  </a:lnTo>
                  <a:lnTo>
                    <a:pt x="12169542" y="4530684"/>
                  </a:lnTo>
                  <a:lnTo>
                    <a:pt x="12177216" y="4532930"/>
                  </a:lnTo>
                  <a:lnTo>
                    <a:pt x="12201418" y="4562776"/>
                  </a:lnTo>
                  <a:lnTo>
                    <a:pt x="12202152" y="4571169"/>
                  </a:lnTo>
                  <a:lnTo>
                    <a:pt x="12201418" y="4579577"/>
                  </a:lnTo>
                  <a:lnTo>
                    <a:pt x="12177216" y="4609466"/>
                  </a:lnTo>
                  <a:lnTo>
                    <a:pt x="12161148" y="4612403"/>
                  </a:lnTo>
                  <a:lnTo>
                    <a:pt x="12199266" y="4612403"/>
                  </a:lnTo>
                  <a:lnTo>
                    <a:pt x="12202152" y="4608948"/>
                  </a:lnTo>
                  <a:lnTo>
                    <a:pt x="12222193" y="4608948"/>
                  </a:lnTo>
                  <a:lnTo>
                    <a:pt x="12222193" y="4533390"/>
                  </a:lnTo>
                  <a:lnTo>
                    <a:pt x="12202152" y="4533390"/>
                  </a:lnTo>
                  <a:lnTo>
                    <a:pt x="12199266" y="4529935"/>
                  </a:lnTo>
                  <a:close/>
                </a:path>
                <a:path w="15786100" h="5746115">
                  <a:moveTo>
                    <a:pt x="12222193" y="4467507"/>
                  </a:moveTo>
                  <a:lnTo>
                    <a:pt x="12202152" y="4467507"/>
                  </a:lnTo>
                  <a:lnTo>
                    <a:pt x="12202152" y="4533390"/>
                  </a:lnTo>
                  <a:lnTo>
                    <a:pt x="12222193" y="4533390"/>
                  </a:lnTo>
                  <a:lnTo>
                    <a:pt x="12222193" y="4467507"/>
                  </a:lnTo>
                  <a:close/>
                </a:path>
                <a:path w="15786100" h="5746115">
                  <a:moveTo>
                    <a:pt x="12330188" y="4513579"/>
                  </a:moveTo>
                  <a:lnTo>
                    <a:pt x="12310148" y="4513579"/>
                  </a:lnTo>
                  <a:lnTo>
                    <a:pt x="12310148" y="4628759"/>
                  </a:lnTo>
                  <a:lnTo>
                    <a:pt x="12330188" y="4628759"/>
                  </a:lnTo>
                  <a:lnTo>
                    <a:pt x="12330188" y="4567714"/>
                  </a:lnTo>
                  <a:lnTo>
                    <a:pt x="12330764" y="4558672"/>
                  </a:lnTo>
                  <a:lnTo>
                    <a:pt x="12356099" y="4530396"/>
                  </a:lnTo>
                  <a:lnTo>
                    <a:pt x="12355246" y="4530396"/>
                  </a:lnTo>
                  <a:lnTo>
                    <a:pt x="12358031" y="4530165"/>
                  </a:lnTo>
                  <a:lnTo>
                    <a:pt x="12330188" y="4530165"/>
                  </a:lnTo>
                  <a:lnTo>
                    <a:pt x="12330188" y="4513579"/>
                  </a:lnTo>
                  <a:close/>
                </a:path>
                <a:path w="15786100" h="5746115">
                  <a:moveTo>
                    <a:pt x="12404795" y="4529705"/>
                  </a:moveTo>
                  <a:lnTo>
                    <a:pt x="12372499" y="4529705"/>
                  </a:lnTo>
                  <a:lnTo>
                    <a:pt x="12379485" y="4532315"/>
                  </a:lnTo>
                  <a:lnTo>
                    <a:pt x="12384553" y="4537537"/>
                  </a:lnTo>
                  <a:lnTo>
                    <a:pt x="12389621" y="4542605"/>
                  </a:lnTo>
                  <a:lnTo>
                    <a:pt x="12392156" y="4549823"/>
                  </a:lnTo>
                  <a:lnTo>
                    <a:pt x="12392156" y="4628759"/>
                  </a:lnTo>
                  <a:lnTo>
                    <a:pt x="12412196" y="4628759"/>
                  </a:lnTo>
                  <a:lnTo>
                    <a:pt x="12412196" y="4558039"/>
                  </a:lnTo>
                  <a:lnTo>
                    <a:pt x="12411433" y="4547673"/>
                  </a:lnTo>
                  <a:lnTo>
                    <a:pt x="12409144" y="4538458"/>
                  </a:lnTo>
                  <a:lnTo>
                    <a:pt x="12405329" y="4530396"/>
                  </a:lnTo>
                  <a:lnTo>
                    <a:pt x="12404795" y="4529705"/>
                  </a:lnTo>
                  <a:close/>
                </a:path>
                <a:path w="15786100" h="5746115">
                  <a:moveTo>
                    <a:pt x="12367507" y="4510585"/>
                  </a:moveTo>
                  <a:lnTo>
                    <a:pt x="12355758" y="4511808"/>
                  </a:lnTo>
                  <a:lnTo>
                    <a:pt x="12345622" y="4515480"/>
                  </a:lnTo>
                  <a:lnTo>
                    <a:pt x="12337099" y="4521599"/>
                  </a:lnTo>
                  <a:lnTo>
                    <a:pt x="12330188" y="4530165"/>
                  </a:lnTo>
                  <a:lnTo>
                    <a:pt x="12358031" y="4530165"/>
                  </a:lnTo>
                  <a:lnTo>
                    <a:pt x="12363591" y="4529705"/>
                  </a:lnTo>
                  <a:lnTo>
                    <a:pt x="12404795" y="4529705"/>
                  </a:lnTo>
                  <a:lnTo>
                    <a:pt x="12399987" y="4523485"/>
                  </a:lnTo>
                  <a:lnTo>
                    <a:pt x="12393379" y="4517841"/>
                  </a:lnTo>
                  <a:lnTo>
                    <a:pt x="12385763" y="4513810"/>
                  </a:lnTo>
                  <a:lnTo>
                    <a:pt x="12377139" y="4511391"/>
                  </a:lnTo>
                  <a:lnTo>
                    <a:pt x="12367507" y="4510585"/>
                  </a:lnTo>
                  <a:close/>
                </a:path>
                <a:path w="15786100" h="5746115">
                  <a:moveTo>
                    <a:pt x="12494078" y="4510585"/>
                  </a:moveTo>
                  <a:lnTo>
                    <a:pt x="12480828" y="4511708"/>
                  </a:lnTo>
                  <a:lnTo>
                    <a:pt x="12481184" y="4511708"/>
                  </a:lnTo>
                  <a:lnTo>
                    <a:pt x="12469833" y="4514904"/>
                  </a:lnTo>
                  <a:lnTo>
                    <a:pt x="12437929" y="4547327"/>
                  </a:lnTo>
                  <a:lnTo>
                    <a:pt x="12433725" y="4571169"/>
                  </a:lnTo>
                  <a:lnTo>
                    <a:pt x="12434790" y="4583738"/>
                  </a:lnTo>
                  <a:lnTo>
                    <a:pt x="12460043" y="4622165"/>
                  </a:lnTo>
                  <a:lnTo>
                    <a:pt x="12495461" y="4631754"/>
                  </a:lnTo>
                  <a:lnTo>
                    <a:pt x="12511327" y="4630127"/>
                  </a:lnTo>
                  <a:lnTo>
                    <a:pt x="12525062" y="4625246"/>
                  </a:lnTo>
                  <a:lnTo>
                    <a:pt x="12536666" y="4617111"/>
                  </a:lnTo>
                  <a:lnTo>
                    <a:pt x="12540199" y="4612864"/>
                  </a:lnTo>
                  <a:lnTo>
                    <a:pt x="12495921" y="4612864"/>
                  </a:lnTo>
                  <a:lnTo>
                    <a:pt x="12488060" y="4612331"/>
                  </a:lnTo>
                  <a:lnTo>
                    <a:pt x="12456227" y="4587669"/>
                  </a:lnTo>
                  <a:lnTo>
                    <a:pt x="12454226" y="4580384"/>
                  </a:lnTo>
                  <a:lnTo>
                    <a:pt x="12550747" y="4580384"/>
                  </a:lnTo>
                  <a:lnTo>
                    <a:pt x="12551208" y="4577312"/>
                  </a:lnTo>
                  <a:lnTo>
                    <a:pt x="12551438" y="4574317"/>
                  </a:lnTo>
                  <a:lnTo>
                    <a:pt x="12551419" y="4571169"/>
                  </a:lnTo>
                  <a:lnTo>
                    <a:pt x="12550728" y="4562876"/>
                  </a:lnTo>
                  <a:lnTo>
                    <a:pt x="12454226" y="4562876"/>
                  </a:lnTo>
                  <a:lnTo>
                    <a:pt x="12455997" y="4555663"/>
                  </a:lnTo>
                  <a:lnTo>
                    <a:pt x="12486361" y="4530050"/>
                  </a:lnTo>
                  <a:lnTo>
                    <a:pt x="12494078" y="4529474"/>
                  </a:lnTo>
                  <a:lnTo>
                    <a:pt x="12536009" y="4529474"/>
                  </a:lnTo>
                  <a:lnTo>
                    <a:pt x="12535312" y="4528553"/>
                  </a:lnTo>
                  <a:lnTo>
                    <a:pt x="12526775" y="4520692"/>
                  </a:lnTo>
                  <a:lnTo>
                    <a:pt x="12517057" y="4515077"/>
                  </a:lnTo>
                  <a:lnTo>
                    <a:pt x="12506158" y="4511708"/>
                  </a:lnTo>
                  <a:lnTo>
                    <a:pt x="12494078" y="4510585"/>
                  </a:lnTo>
                  <a:close/>
                </a:path>
                <a:path w="15786100" h="5746115">
                  <a:moveTo>
                    <a:pt x="12529093" y="4596048"/>
                  </a:moveTo>
                  <a:lnTo>
                    <a:pt x="12523132" y="4603405"/>
                  </a:lnTo>
                  <a:lnTo>
                    <a:pt x="12515617" y="4608660"/>
                  </a:lnTo>
                  <a:lnTo>
                    <a:pt x="12506547" y="4611813"/>
                  </a:lnTo>
                  <a:lnTo>
                    <a:pt x="12495921" y="4612864"/>
                  </a:lnTo>
                  <a:lnTo>
                    <a:pt x="12540199" y="4612864"/>
                  </a:lnTo>
                  <a:lnTo>
                    <a:pt x="12546140" y="4605723"/>
                  </a:lnTo>
                  <a:lnTo>
                    <a:pt x="12529093" y="4596048"/>
                  </a:lnTo>
                  <a:close/>
                </a:path>
                <a:path w="15786100" h="5746115">
                  <a:moveTo>
                    <a:pt x="12536009" y="4529474"/>
                  </a:moveTo>
                  <a:lnTo>
                    <a:pt x="12494078" y="4529474"/>
                  </a:lnTo>
                  <a:lnTo>
                    <a:pt x="12501316" y="4530050"/>
                  </a:lnTo>
                  <a:lnTo>
                    <a:pt x="12500942" y="4530050"/>
                  </a:lnTo>
                  <a:lnTo>
                    <a:pt x="12531166" y="4562876"/>
                  </a:lnTo>
                  <a:lnTo>
                    <a:pt x="12550728" y="4562876"/>
                  </a:lnTo>
                  <a:lnTo>
                    <a:pt x="12550430" y="4559306"/>
                  </a:lnTo>
                  <a:lnTo>
                    <a:pt x="12547500" y="4548479"/>
                  </a:lnTo>
                  <a:lnTo>
                    <a:pt x="12547407" y="4548133"/>
                  </a:lnTo>
                  <a:lnTo>
                    <a:pt x="12542424" y="4537997"/>
                  </a:lnTo>
                  <a:lnTo>
                    <a:pt x="12541736" y="4537047"/>
                  </a:lnTo>
                  <a:lnTo>
                    <a:pt x="12536009" y="4529474"/>
                  </a:lnTo>
                  <a:close/>
                </a:path>
                <a:path w="15786100" h="5746115">
                  <a:moveTo>
                    <a:pt x="12603121" y="4532929"/>
                  </a:moveTo>
                  <a:lnTo>
                    <a:pt x="12583079" y="4532929"/>
                  </a:lnTo>
                  <a:lnTo>
                    <a:pt x="12583079" y="4595357"/>
                  </a:lnTo>
                  <a:lnTo>
                    <a:pt x="12611011" y="4629450"/>
                  </a:lnTo>
                  <a:lnTo>
                    <a:pt x="12621507" y="4629796"/>
                  </a:lnTo>
                  <a:lnTo>
                    <a:pt x="12633759" y="4628759"/>
                  </a:lnTo>
                  <a:lnTo>
                    <a:pt x="12633759" y="4611252"/>
                  </a:lnTo>
                  <a:lnTo>
                    <a:pt x="12616712" y="4611252"/>
                  </a:lnTo>
                  <a:lnTo>
                    <a:pt x="12612104" y="4611098"/>
                  </a:lnTo>
                  <a:lnTo>
                    <a:pt x="12608650" y="4609870"/>
                  </a:lnTo>
                  <a:lnTo>
                    <a:pt x="12606346" y="4607566"/>
                  </a:lnTo>
                  <a:lnTo>
                    <a:pt x="12604293" y="4605219"/>
                  </a:lnTo>
                  <a:lnTo>
                    <a:pt x="12603121" y="4601039"/>
                  </a:lnTo>
                  <a:lnTo>
                    <a:pt x="12603121" y="4532929"/>
                  </a:lnTo>
                  <a:close/>
                </a:path>
                <a:path w="15786100" h="5746115">
                  <a:moveTo>
                    <a:pt x="12633759" y="4610791"/>
                  </a:moveTo>
                  <a:lnTo>
                    <a:pt x="12627002" y="4611098"/>
                  </a:lnTo>
                  <a:lnTo>
                    <a:pt x="12621320" y="4611252"/>
                  </a:lnTo>
                  <a:lnTo>
                    <a:pt x="12633759" y="4611252"/>
                  </a:lnTo>
                  <a:lnTo>
                    <a:pt x="12633759" y="4610791"/>
                  </a:lnTo>
                  <a:close/>
                </a:path>
                <a:path w="15786100" h="5746115">
                  <a:moveTo>
                    <a:pt x="12633759" y="4513579"/>
                  </a:moveTo>
                  <a:lnTo>
                    <a:pt x="12560274" y="4513579"/>
                  </a:lnTo>
                  <a:lnTo>
                    <a:pt x="12560274" y="4532929"/>
                  </a:lnTo>
                  <a:lnTo>
                    <a:pt x="12633759" y="4532929"/>
                  </a:lnTo>
                  <a:lnTo>
                    <a:pt x="12633759" y="4513579"/>
                  </a:lnTo>
                  <a:close/>
                </a:path>
                <a:path w="15786100" h="5746115">
                  <a:moveTo>
                    <a:pt x="12603121" y="4481329"/>
                  </a:moveTo>
                  <a:lnTo>
                    <a:pt x="12583079" y="4487318"/>
                  </a:lnTo>
                  <a:lnTo>
                    <a:pt x="12583079" y="4513579"/>
                  </a:lnTo>
                  <a:lnTo>
                    <a:pt x="12603121" y="4513579"/>
                  </a:lnTo>
                  <a:lnTo>
                    <a:pt x="12603121" y="4481329"/>
                  </a:lnTo>
                  <a:close/>
                </a:path>
                <a:path w="15786100" h="5746115">
                  <a:moveTo>
                    <a:pt x="12769655" y="4510585"/>
                  </a:moveTo>
                  <a:lnTo>
                    <a:pt x="12756404" y="4511708"/>
                  </a:lnTo>
                  <a:lnTo>
                    <a:pt x="12756760" y="4511708"/>
                  </a:lnTo>
                  <a:lnTo>
                    <a:pt x="12745410" y="4514904"/>
                  </a:lnTo>
                  <a:lnTo>
                    <a:pt x="12713505" y="4547327"/>
                  </a:lnTo>
                  <a:lnTo>
                    <a:pt x="12709301" y="4571169"/>
                  </a:lnTo>
                  <a:lnTo>
                    <a:pt x="12710367" y="4583738"/>
                  </a:lnTo>
                  <a:lnTo>
                    <a:pt x="12735619" y="4622165"/>
                  </a:lnTo>
                  <a:lnTo>
                    <a:pt x="12771038" y="4631754"/>
                  </a:lnTo>
                  <a:lnTo>
                    <a:pt x="12786903" y="4630127"/>
                  </a:lnTo>
                  <a:lnTo>
                    <a:pt x="12800638" y="4625246"/>
                  </a:lnTo>
                  <a:lnTo>
                    <a:pt x="12812243" y="4617111"/>
                  </a:lnTo>
                  <a:lnTo>
                    <a:pt x="12815776" y="4612864"/>
                  </a:lnTo>
                  <a:lnTo>
                    <a:pt x="12771498" y="4612864"/>
                  </a:lnTo>
                  <a:lnTo>
                    <a:pt x="12763637" y="4612331"/>
                  </a:lnTo>
                  <a:lnTo>
                    <a:pt x="12731804" y="4587669"/>
                  </a:lnTo>
                  <a:lnTo>
                    <a:pt x="12729802" y="4580384"/>
                  </a:lnTo>
                  <a:lnTo>
                    <a:pt x="12826323" y="4580384"/>
                  </a:lnTo>
                  <a:lnTo>
                    <a:pt x="12826784" y="4577312"/>
                  </a:lnTo>
                  <a:lnTo>
                    <a:pt x="12827015" y="4574317"/>
                  </a:lnTo>
                  <a:lnTo>
                    <a:pt x="12826995" y="4571169"/>
                  </a:lnTo>
                  <a:lnTo>
                    <a:pt x="12826304" y="4562876"/>
                  </a:lnTo>
                  <a:lnTo>
                    <a:pt x="12729802" y="4562876"/>
                  </a:lnTo>
                  <a:lnTo>
                    <a:pt x="12731573" y="4555663"/>
                  </a:lnTo>
                  <a:lnTo>
                    <a:pt x="12761938" y="4530050"/>
                  </a:lnTo>
                  <a:lnTo>
                    <a:pt x="12769655" y="4529474"/>
                  </a:lnTo>
                  <a:lnTo>
                    <a:pt x="12811586" y="4529474"/>
                  </a:lnTo>
                  <a:lnTo>
                    <a:pt x="12810889" y="4528553"/>
                  </a:lnTo>
                  <a:lnTo>
                    <a:pt x="12802352" y="4520692"/>
                  </a:lnTo>
                  <a:lnTo>
                    <a:pt x="12792633" y="4515077"/>
                  </a:lnTo>
                  <a:lnTo>
                    <a:pt x="12781735" y="4511708"/>
                  </a:lnTo>
                  <a:lnTo>
                    <a:pt x="12769655" y="4510585"/>
                  </a:lnTo>
                  <a:close/>
                </a:path>
                <a:path w="15786100" h="5746115">
                  <a:moveTo>
                    <a:pt x="12804669" y="4596048"/>
                  </a:moveTo>
                  <a:lnTo>
                    <a:pt x="12798709" y="4603405"/>
                  </a:lnTo>
                  <a:lnTo>
                    <a:pt x="12791193" y="4608660"/>
                  </a:lnTo>
                  <a:lnTo>
                    <a:pt x="12782123" y="4611813"/>
                  </a:lnTo>
                  <a:lnTo>
                    <a:pt x="12771498" y="4612864"/>
                  </a:lnTo>
                  <a:lnTo>
                    <a:pt x="12815776" y="4612864"/>
                  </a:lnTo>
                  <a:lnTo>
                    <a:pt x="12821716" y="4605723"/>
                  </a:lnTo>
                  <a:lnTo>
                    <a:pt x="12804669" y="4596048"/>
                  </a:lnTo>
                  <a:close/>
                </a:path>
                <a:path w="15786100" h="5746115">
                  <a:moveTo>
                    <a:pt x="12811586" y="4529474"/>
                  </a:moveTo>
                  <a:lnTo>
                    <a:pt x="12769655" y="4529474"/>
                  </a:lnTo>
                  <a:lnTo>
                    <a:pt x="12776893" y="4530050"/>
                  </a:lnTo>
                  <a:lnTo>
                    <a:pt x="12776519" y="4530050"/>
                  </a:lnTo>
                  <a:lnTo>
                    <a:pt x="12806743" y="4562876"/>
                  </a:lnTo>
                  <a:lnTo>
                    <a:pt x="12826304" y="4562876"/>
                  </a:lnTo>
                  <a:lnTo>
                    <a:pt x="12826007" y="4559306"/>
                  </a:lnTo>
                  <a:lnTo>
                    <a:pt x="12823077" y="4548479"/>
                  </a:lnTo>
                  <a:lnTo>
                    <a:pt x="12822983" y="4548133"/>
                  </a:lnTo>
                  <a:lnTo>
                    <a:pt x="12818001" y="4537997"/>
                  </a:lnTo>
                  <a:lnTo>
                    <a:pt x="12817313" y="4537047"/>
                  </a:lnTo>
                  <a:lnTo>
                    <a:pt x="12811586" y="4529474"/>
                  </a:lnTo>
                  <a:close/>
                </a:path>
                <a:path w="15786100" h="5746115">
                  <a:moveTo>
                    <a:pt x="12859166" y="4513579"/>
                  </a:moveTo>
                  <a:lnTo>
                    <a:pt x="12835439" y="4513579"/>
                  </a:lnTo>
                  <a:lnTo>
                    <a:pt x="12877133" y="4569557"/>
                  </a:lnTo>
                  <a:lnTo>
                    <a:pt x="12832904" y="4628759"/>
                  </a:lnTo>
                  <a:lnTo>
                    <a:pt x="12856401" y="4628759"/>
                  </a:lnTo>
                  <a:lnTo>
                    <a:pt x="12888883" y="4585221"/>
                  </a:lnTo>
                  <a:lnTo>
                    <a:pt x="12912398" y="4585221"/>
                  </a:lnTo>
                  <a:lnTo>
                    <a:pt x="12900630" y="4569326"/>
                  </a:lnTo>
                  <a:lnTo>
                    <a:pt x="12912282" y="4553662"/>
                  </a:lnTo>
                  <a:lnTo>
                    <a:pt x="12888883" y="4553662"/>
                  </a:lnTo>
                  <a:lnTo>
                    <a:pt x="12859166" y="4513579"/>
                  </a:lnTo>
                  <a:close/>
                </a:path>
                <a:path w="15786100" h="5746115">
                  <a:moveTo>
                    <a:pt x="12912398" y="4585221"/>
                  </a:moveTo>
                  <a:lnTo>
                    <a:pt x="12888883" y="4585221"/>
                  </a:lnTo>
                  <a:lnTo>
                    <a:pt x="12921132" y="4628759"/>
                  </a:lnTo>
                  <a:lnTo>
                    <a:pt x="12944629" y="4628759"/>
                  </a:lnTo>
                  <a:lnTo>
                    <a:pt x="12912398" y="4585221"/>
                  </a:lnTo>
                  <a:close/>
                </a:path>
                <a:path w="15786100" h="5746115">
                  <a:moveTo>
                    <a:pt x="12942096" y="4513579"/>
                  </a:moveTo>
                  <a:lnTo>
                    <a:pt x="12918599" y="4513579"/>
                  </a:lnTo>
                  <a:lnTo>
                    <a:pt x="12888883" y="4553662"/>
                  </a:lnTo>
                  <a:lnTo>
                    <a:pt x="12912282" y="4553662"/>
                  </a:lnTo>
                  <a:lnTo>
                    <a:pt x="12942096" y="4513579"/>
                  </a:lnTo>
                  <a:close/>
                </a:path>
                <a:path w="15786100" h="5746115">
                  <a:moveTo>
                    <a:pt x="12983248" y="4513579"/>
                  </a:moveTo>
                  <a:lnTo>
                    <a:pt x="12963208" y="4513579"/>
                  </a:lnTo>
                  <a:lnTo>
                    <a:pt x="12963208" y="4674831"/>
                  </a:lnTo>
                  <a:lnTo>
                    <a:pt x="12983248" y="4674831"/>
                  </a:lnTo>
                  <a:lnTo>
                    <a:pt x="12983248" y="4608948"/>
                  </a:lnTo>
                  <a:lnTo>
                    <a:pt x="13007203" y="4608948"/>
                  </a:lnTo>
                  <a:lnTo>
                    <a:pt x="12983248" y="4571169"/>
                  </a:lnTo>
                  <a:lnTo>
                    <a:pt x="12983983" y="4562776"/>
                  </a:lnTo>
                  <a:lnTo>
                    <a:pt x="13007329" y="4533390"/>
                  </a:lnTo>
                  <a:lnTo>
                    <a:pt x="12983248" y="4533390"/>
                  </a:lnTo>
                  <a:lnTo>
                    <a:pt x="12983248" y="4513579"/>
                  </a:lnTo>
                  <a:close/>
                </a:path>
                <a:path w="15786100" h="5746115">
                  <a:moveTo>
                    <a:pt x="13007203" y="4608948"/>
                  </a:moveTo>
                  <a:lnTo>
                    <a:pt x="12983248" y="4608948"/>
                  </a:lnTo>
                  <a:lnTo>
                    <a:pt x="12991585" y="4618926"/>
                  </a:lnTo>
                  <a:lnTo>
                    <a:pt x="13001620" y="4626052"/>
                  </a:lnTo>
                  <a:lnTo>
                    <a:pt x="13013354" y="4630328"/>
                  </a:lnTo>
                  <a:lnTo>
                    <a:pt x="13026787" y="4631754"/>
                  </a:lnTo>
                  <a:lnTo>
                    <a:pt x="13038434" y="4630660"/>
                  </a:lnTo>
                  <a:lnTo>
                    <a:pt x="13049189" y="4627377"/>
                  </a:lnTo>
                  <a:lnTo>
                    <a:pt x="13059052" y="4621906"/>
                  </a:lnTo>
                  <a:lnTo>
                    <a:pt x="13068021" y="4614247"/>
                  </a:lnTo>
                  <a:lnTo>
                    <a:pt x="13069492" y="4612403"/>
                  </a:lnTo>
                  <a:lnTo>
                    <a:pt x="13024252" y="4612403"/>
                  </a:lnTo>
                  <a:lnTo>
                    <a:pt x="13015859" y="4611669"/>
                  </a:lnTo>
                  <a:lnTo>
                    <a:pt x="13008185" y="4609466"/>
                  </a:lnTo>
                  <a:lnTo>
                    <a:pt x="13007203" y="4608948"/>
                  </a:lnTo>
                  <a:close/>
                </a:path>
                <a:path w="15786100" h="5746115">
                  <a:moveTo>
                    <a:pt x="13069323" y="4529935"/>
                  </a:moveTo>
                  <a:lnTo>
                    <a:pt x="13024252" y="4529935"/>
                  </a:lnTo>
                  <a:lnTo>
                    <a:pt x="13032545" y="4530684"/>
                  </a:lnTo>
                  <a:lnTo>
                    <a:pt x="13040147" y="4532930"/>
                  </a:lnTo>
                  <a:lnTo>
                    <a:pt x="13064292" y="4562776"/>
                  </a:lnTo>
                  <a:lnTo>
                    <a:pt x="13065027" y="4571169"/>
                  </a:lnTo>
                  <a:lnTo>
                    <a:pt x="13064292" y="4579577"/>
                  </a:lnTo>
                  <a:lnTo>
                    <a:pt x="13040147" y="4609466"/>
                  </a:lnTo>
                  <a:lnTo>
                    <a:pt x="13024252" y="4612403"/>
                  </a:lnTo>
                  <a:lnTo>
                    <a:pt x="13069492" y="4612403"/>
                  </a:lnTo>
                  <a:lnTo>
                    <a:pt x="13075479" y="4604903"/>
                  </a:lnTo>
                  <a:lnTo>
                    <a:pt x="13080806" y="4594608"/>
                  </a:lnTo>
                  <a:lnTo>
                    <a:pt x="13084002" y="4583364"/>
                  </a:lnTo>
                  <a:lnTo>
                    <a:pt x="13085067" y="4571169"/>
                  </a:lnTo>
                  <a:lnTo>
                    <a:pt x="13084002" y="4558989"/>
                  </a:lnTo>
                  <a:lnTo>
                    <a:pt x="13080909" y="4548148"/>
                  </a:lnTo>
                  <a:lnTo>
                    <a:pt x="13080806" y="4547788"/>
                  </a:lnTo>
                  <a:lnTo>
                    <a:pt x="13075479" y="4537565"/>
                  </a:lnTo>
                  <a:lnTo>
                    <a:pt x="13069323" y="4529935"/>
                  </a:lnTo>
                  <a:close/>
                </a:path>
                <a:path w="15786100" h="5746115">
                  <a:moveTo>
                    <a:pt x="13026787" y="4510585"/>
                  </a:moveTo>
                  <a:lnTo>
                    <a:pt x="13013354" y="4512010"/>
                  </a:lnTo>
                  <a:lnTo>
                    <a:pt x="13001620" y="4516286"/>
                  </a:lnTo>
                  <a:lnTo>
                    <a:pt x="12991585" y="4523413"/>
                  </a:lnTo>
                  <a:lnTo>
                    <a:pt x="12983248" y="4533390"/>
                  </a:lnTo>
                  <a:lnTo>
                    <a:pt x="13007329" y="4533390"/>
                  </a:lnTo>
                  <a:lnTo>
                    <a:pt x="13008185" y="4532930"/>
                  </a:lnTo>
                  <a:lnTo>
                    <a:pt x="13015859" y="4530684"/>
                  </a:lnTo>
                  <a:lnTo>
                    <a:pt x="13024252" y="4529935"/>
                  </a:lnTo>
                  <a:lnTo>
                    <a:pt x="13069323" y="4529935"/>
                  </a:lnTo>
                  <a:lnTo>
                    <a:pt x="13068021" y="4528322"/>
                  </a:lnTo>
                  <a:lnTo>
                    <a:pt x="13059052" y="4520562"/>
                  </a:lnTo>
                  <a:lnTo>
                    <a:pt x="13049189" y="4515019"/>
                  </a:lnTo>
                  <a:lnTo>
                    <a:pt x="13038434" y="4511693"/>
                  </a:lnTo>
                  <a:lnTo>
                    <a:pt x="13026787" y="4510585"/>
                  </a:lnTo>
                  <a:close/>
                </a:path>
                <a:path w="15786100" h="5746115">
                  <a:moveTo>
                    <a:pt x="13163116" y="4510585"/>
                  </a:moveTo>
                  <a:lnTo>
                    <a:pt x="13120040" y="4528092"/>
                  </a:lnTo>
                  <a:lnTo>
                    <a:pt x="13102532" y="4571169"/>
                  </a:lnTo>
                  <a:lnTo>
                    <a:pt x="13103627" y="4583450"/>
                  </a:lnTo>
                  <a:lnTo>
                    <a:pt x="13129383" y="4621906"/>
                  </a:lnTo>
                  <a:lnTo>
                    <a:pt x="13163116" y="4631754"/>
                  </a:lnTo>
                  <a:lnTo>
                    <a:pt x="13175311" y="4630660"/>
                  </a:lnTo>
                  <a:lnTo>
                    <a:pt x="13186555" y="4627377"/>
                  </a:lnTo>
                  <a:lnTo>
                    <a:pt x="13196849" y="4621906"/>
                  </a:lnTo>
                  <a:lnTo>
                    <a:pt x="13206193" y="4614247"/>
                  </a:lnTo>
                  <a:lnTo>
                    <a:pt x="13207931" y="4612173"/>
                  </a:lnTo>
                  <a:lnTo>
                    <a:pt x="13163116" y="4612173"/>
                  </a:lnTo>
                  <a:lnTo>
                    <a:pt x="13154924" y="4611439"/>
                  </a:lnTo>
                  <a:lnTo>
                    <a:pt x="13123307" y="4579563"/>
                  </a:lnTo>
                  <a:lnTo>
                    <a:pt x="13122573" y="4571169"/>
                  </a:lnTo>
                  <a:lnTo>
                    <a:pt x="13123307" y="4562776"/>
                  </a:lnTo>
                  <a:lnTo>
                    <a:pt x="13147394" y="4533102"/>
                  </a:lnTo>
                  <a:lnTo>
                    <a:pt x="13163116" y="4530165"/>
                  </a:lnTo>
                  <a:lnTo>
                    <a:pt x="13207931" y="4530165"/>
                  </a:lnTo>
                  <a:lnTo>
                    <a:pt x="13206193" y="4528092"/>
                  </a:lnTo>
                  <a:lnTo>
                    <a:pt x="13196849" y="4520432"/>
                  </a:lnTo>
                  <a:lnTo>
                    <a:pt x="13186555" y="4514961"/>
                  </a:lnTo>
                  <a:lnTo>
                    <a:pt x="13175311" y="4511679"/>
                  </a:lnTo>
                  <a:lnTo>
                    <a:pt x="13163116" y="4510585"/>
                  </a:lnTo>
                  <a:close/>
                </a:path>
                <a:path w="15786100" h="5746115">
                  <a:moveTo>
                    <a:pt x="13207931" y="4530165"/>
                  </a:moveTo>
                  <a:lnTo>
                    <a:pt x="13163116" y="4530165"/>
                  </a:lnTo>
                  <a:lnTo>
                    <a:pt x="13171409" y="4530899"/>
                  </a:lnTo>
                  <a:lnTo>
                    <a:pt x="13179011" y="4533102"/>
                  </a:lnTo>
                  <a:lnTo>
                    <a:pt x="13203155" y="4562776"/>
                  </a:lnTo>
                  <a:lnTo>
                    <a:pt x="13203890" y="4571169"/>
                  </a:lnTo>
                  <a:lnTo>
                    <a:pt x="13203155" y="4579563"/>
                  </a:lnTo>
                  <a:lnTo>
                    <a:pt x="13179011" y="4609236"/>
                  </a:lnTo>
                  <a:lnTo>
                    <a:pt x="13163116" y="4612173"/>
                  </a:lnTo>
                  <a:lnTo>
                    <a:pt x="13207931" y="4612173"/>
                  </a:lnTo>
                  <a:lnTo>
                    <a:pt x="13213954" y="4604989"/>
                  </a:lnTo>
                  <a:lnTo>
                    <a:pt x="13219497" y="4594723"/>
                  </a:lnTo>
                  <a:lnTo>
                    <a:pt x="13222823" y="4583450"/>
                  </a:lnTo>
                  <a:lnTo>
                    <a:pt x="13223932" y="4571169"/>
                  </a:lnTo>
                  <a:lnTo>
                    <a:pt x="13222823" y="4558888"/>
                  </a:lnTo>
                  <a:lnTo>
                    <a:pt x="13219497" y="4547615"/>
                  </a:lnTo>
                  <a:lnTo>
                    <a:pt x="13213954" y="4537350"/>
                  </a:lnTo>
                  <a:lnTo>
                    <a:pt x="13207931" y="4530165"/>
                  </a:lnTo>
                  <a:close/>
                </a:path>
                <a:path w="15786100" h="5746115">
                  <a:moveTo>
                    <a:pt x="13267598" y="4513579"/>
                  </a:moveTo>
                  <a:lnTo>
                    <a:pt x="13247558" y="4513579"/>
                  </a:lnTo>
                  <a:lnTo>
                    <a:pt x="13247558" y="4628759"/>
                  </a:lnTo>
                  <a:lnTo>
                    <a:pt x="13267598" y="4628759"/>
                  </a:lnTo>
                  <a:lnTo>
                    <a:pt x="13267598" y="4567714"/>
                  </a:lnTo>
                  <a:lnTo>
                    <a:pt x="13268261" y="4558917"/>
                  </a:lnTo>
                  <a:lnTo>
                    <a:pt x="13295324" y="4532929"/>
                  </a:lnTo>
                  <a:lnTo>
                    <a:pt x="13267598" y="4532929"/>
                  </a:lnTo>
                  <a:lnTo>
                    <a:pt x="13267598" y="4513579"/>
                  </a:lnTo>
                  <a:close/>
                </a:path>
                <a:path w="15786100" h="5746115">
                  <a:moveTo>
                    <a:pt x="13303534" y="4511506"/>
                  </a:moveTo>
                  <a:lnTo>
                    <a:pt x="13291527" y="4512845"/>
                  </a:lnTo>
                  <a:lnTo>
                    <a:pt x="13281535" y="4516862"/>
                  </a:lnTo>
                  <a:lnTo>
                    <a:pt x="13273559" y="4523557"/>
                  </a:lnTo>
                  <a:lnTo>
                    <a:pt x="13267598" y="4532929"/>
                  </a:lnTo>
                  <a:lnTo>
                    <a:pt x="13295324" y="4532929"/>
                  </a:lnTo>
                  <a:lnTo>
                    <a:pt x="13296423" y="4532699"/>
                  </a:lnTo>
                  <a:lnTo>
                    <a:pt x="13303534" y="4532469"/>
                  </a:lnTo>
                  <a:lnTo>
                    <a:pt x="13303534" y="4511506"/>
                  </a:lnTo>
                  <a:close/>
                </a:path>
                <a:path w="15786100" h="5746115">
                  <a:moveTo>
                    <a:pt x="13357864" y="4532929"/>
                  </a:moveTo>
                  <a:lnTo>
                    <a:pt x="13337822" y="4532929"/>
                  </a:lnTo>
                  <a:lnTo>
                    <a:pt x="13337822" y="4595357"/>
                  </a:lnTo>
                  <a:lnTo>
                    <a:pt x="13365753" y="4629450"/>
                  </a:lnTo>
                  <a:lnTo>
                    <a:pt x="13376249" y="4629796"/>
                  </a:lnTo>
                  <a:lnTo>
                    <a:pt x="13388502" y="4628759"/>
                  </a:lnTo>
                  <a:lnTo>
                    <a:pt x="13388502" y="4611252"/>
                  </a:lnTo>
                  <a:lnTo>
                    <a:pt x="13371455" y="4611252"/>
                  </a:lnTo>
                  <a:lnTo>
                    <a:pt x="13366847" y="4611098"/>
                  </a:lnTo>
                  <a:lnTo>
                    <a:pt x="13363392" y="4609870"/>
                  </a:lnTo>
                  <a:lnTo>
                    <a:pt x="13361089" y="4607566"/>
                  </a:lnTo>
                  <a:lnTo>
                    <a:pt x="13359035" y="4605219"/>
                  </a:lnTo>
                  <a:lnTo>
                    <a:pt x="13357864" y="4601039"/>
                  </a:lnTo>
                  <a:lnTo>
                    <a:pt x="13357864" y="4532929"/>
                  </a:lnTo>
                  <a:close/>
                </a:path>
                <a:path w="15786100" h="5746115">
                  <a:moveTo>
                    <a:pt x="13388502" y="4610791"/>
                  </a:moveTo>
                  <a:lnTo>
                    <a:pt x="13381744" y="4611098"/>
                  </a:lnTo>
                  <a:lnTo>
                    <a:pt x="13376062" y="4611252"/>
                  </a:lnTo>
                  <a:lnTo>
                    <a:pt x="13388502" y="4611252"/>
                  </a:lnTo>
                  <a:lnTo>
                    <a:pt x="13388502" y="4610791"/>
                  </a:lnTo>
                  <a:close/>
                </a:path>
                <a:path w="15786100" h="5746115">
                  <a:moveTo>
                    <a:pt x="13388502" y="4513579"/>
                  </a:moveTo>
                  <a:lnTo>
                    <a:pt x="13315016" y="4513579"/>
                  </a:lnTo>
                  <a:lnTo>
                    <a:pt x="13315016" y="4532929"/>
                  </a:lnTo>
                  <a:lnTo>
                    <a:pt x="13388502" y="4532929"/>
                  </a:lnTo>
                  <a:lnTo>
                    <a:pt x="13388502" y="4513579"/>
                  </a:lnTo>
                  <a:close/>
                </a:path>
                <a:path w="15786100" h="5746115">
                  <a:moveTo>
                    <a:pt x="13357864" y="4481329"/>
                  </a:moveTo>
                  <a:lnTo>
                    <a:pt x="13337822" y="4487318"/>
                  </a:lnTo>
                  <a:lnTo>
                    <a:pt x="13337822" y="4513579"/>
                  </a:lnTo>
                  <a:lnTo>
                    <a:pt x="13357864" y="4513579"/>
                  </a:lnTo>
                  <a:lnTo>
                    <a:pt x="13357864" y="4481329"/>
                  </a:lnTo>
                  <a:close/>
                </a:path>
                <a:path w="15786100" h="5746115">
                  <a:moveTo>
                    <a:pt x="13416741" y="4594896"/>
                  </a:moveTo>
                  <a:lnTo>
                    <a:pt x="13399463" y="4604802"/>
                  </a:lnTo>
                  <a:lnTo>
                    <a:pt x="13402429" y="4610604"/>
                  </a:lnTo>
                  <a:lnTo>
                    <a:pt x="13406259" y="4615801"/>
                  </a:lnTo>
                  <a:lnTo>
                    <a:pt x="13445304" y="4631754"/>
                  </a:lnTo>
                  <a:lnTo>
                    <a:pt x="13454318" y="4631164"/>
                  </a:lnTo>
                  <a:lnTo>
                    <a:pt x="13484322" y="4612864"/>
                  </a:lnTo>
                  <a:lnTo>
                    <a:pt x="13438240" y="4612864"/>
                  </a:lnTo>
                  <a:lnTo>
                    <a:pt x="13432391" y="4611309"/>
                  </a:lnTo>
                  <a:lnTo>
                    <a:pt x="13431156" y="4610604"/>
                  </a:lnTo>
                  <a:lnTo>
                    <a:pt x="13422039" y="4604802"/>
                  </a:lnTo>
                  <a:lnTo>
                    <a:pt x="13418583" y="4600425"/>
                  </a:lnTo>
                  <a:lnTo>
                    <a:pt x="13416741" y="4594896"/>
                  </a:lnTo>
                  <a:close/>
                </a:path>
                <a:path w="15786100" h="5746115">
                  <a:moveTo>
                    <a:pt x="13444384" y="4510585"/>
                  </a:moveTo>
                  <a:lnTo>
                    <a:pt x="13406489" y="4531259"/>
                  </a:lnTo>
                  <a:lnTo>
                    <a:pt x="13404402" y="4537537"/>
                  </a:lnTo>
                  <a:lnTo>
                    <a:pt x="13404330" y="4537753"/>
                  </a:lnTo>
                  <a:lnTo>
                    <a:pt x="13403703" y="4543987"/>
                  </a:lnTo>
                  <a:lnTo>
                    <a:pt x="13403664" y="4552740"/>
                  </a:lnTo>
                  <a:lnTo>
                    <a:pt x="13405836" y="4558883"/>
                  </a:lnTo>
                  <a:lnTo>
                    <a:pt x="13439008" y="4578464"/>
                  </a:lnTo>
                  <a:lnTo>
                    <a:pt x="13451602" y="4581689"/>
                  </a:lnTo>
                  <a:lnTo>
                    <a:pt x="13456977" y="4583839"/>
                  </a:lnTo>
                  <a:lnTo>
                    <a:pt x="13461430" y="4586603"/>
                  </a:lnTo>
                  <a:lnTo>
                    <a:pt x="13465884" y="4589214"/>
                  </a:lnTo>
                  <a:lnTo>
                    <a:pt x="13468111" y="4592746"/>
                  </a:lnTo>
                  <a:lnTo>
                    <a:pt x="13468111" y="4602575"/>
                  </a:lnTo>
                  <a:lnTo>
                    <a:pt x="13465961" y="4606568"/>
                  </a:lnTo>
                  <a:lnTo>
                    <a:pt x="13461660" y="4609179"/>
                  </a:lnTo>
                  <a:lnTo>
                    <a:pt x="13457360" y="4611636"/>
                  </a:lnTo>
                  <a:lnTo>
                    <a:pt x="13451909" y="4612864"/>
                  </a:lnTo>
                  <a:lnTo>
                    <a:pt x="13484322" y="4612864"/>
                  </a:lnTo>
                  <a:lnTo>
                    <a:pt x="13485329" y="4611309"/>
                  </a:lnTo>
                  <a:lnTo>
                    <a:pt x="13487564" y="4604802"/>
                  </a:lnTo>
                  <a:lnTo>
                    <a:pt x="13487619" y="4604643"/>
                  </a:lnTo>
                  <a:lnTo>
                    <a:pt x="13488382" y="4597200"/>
                  </a:lnTo>
                  <a:lnTo>
                    <a:pt x="13488328" y="4589214"/>
                  </a:lnTo>
                  <a:lnTo>
                    <a:pt x="13486155" y="4582994"/>
                  </a:lnTo>
                  <a:lnTo>
                    <a:pt x="13481702" y="4578080"/>
                  </a:lnTo>
                  <a:lnTo>
                    <a:pt x="13477247" y="4573012"/>
                  </a:lnTo>
                  <a:lnTo>
                    <a:pt x="13471873" y="4569480"/>
                  </a:lnTo>
                  <a:lnTo>
                    <a:pt x="13465576" y="4567484"/>
                  </a:lnTo>
                  <a:lnTo>
                    <a:pt x="13459280" y="4565333"/>
                  </a:lnTo>
                  <a:lnTo>
                    <a:pt x="13452984" y="4563490"/>
                  </a:lnTo>
                  <a:lnTo>
                    <a:pt x="13446687" y="4561955"/>
                  </a:lnTo>
                  <a:lnTo>
                    <a:pt x="13440391" y="4560265"/>
                  </a:lnTo>
                  <a:lnTo>
                    <a:pt x="13435016" y="4558115"/>
                  </a:lnTo>
                  <a:lnTo>
                    <a:pt x="13430562" y="4555505"/>
                  </a:lnTo>
                  <a:lnTo>
                    <a:pt x="13426108" y="4552740"/>
                  </a:lnTo>
                  <a:lnTo>
                    <a:pt x="13423882" y="4549131"/>
                  </a:lnTo>
                  <a:lnTo>
                    <a:pt x="13423882" y="4539764"/>
                  </a:lnTo>
                  <a:lnTo>
                    <a:pt x="13425878" y="4536001"/>
                  </a:lnTo>
                  <a:lnTo>
                    <a:pt x="13429870" y="4533390"/>
                  </a:lnTo>
                  <a:lnTo>
                    <a:pt x="13433863" y="4530626"/>
                  </a:lnTo>
                  <a:lnTo>
                    <a:pt x="13438701" y="4529244"/>
                  </a:lnTo>
                  <a:lnTo>
                    <a:pt x="13483253" y="4529244"/>
                  </a:lnTo>
                  <a:lnTo>
                    <a:pt x="13482162" y="4527017"/>
                  </a:lnTo>
                  <a:lnTo>
                    <a:pt x="13451208" y="4510988"/>
                  </a:lnTo>
                  <a:lnTo>
                    <a:pt x="13444384" y="4510585"/>
                  </a:lnTo>
                  <a:close/>
                </a:path>
                <a:path w="15786100" h="5746115">
                  <a:moveTo>
                    <a:pt x="13483253" y="4529244"/>
                  </a:moveTo>
                  <a:lnTo>
                    <a:pt x="13444384" y="4529244"/>
                  </a:lnTo>
                  <a:lnTo>
                    <a:pt x="13452835" y="4530165"/>
                  </a:lnTo>
                  <a:lnTo>
                    <a:pt x="13459759" y="4532930"/>
                  </a:lnTo>
                  <a:lnTo>
                    <a:pt x="13465158" y="4537537"/>
                  </a:lnTo>
                  <a:lnTo>
                    <a:pt x="13469031" y="4543987"/>
                  </a:lnTo>
                  <a:lnTo>
                    <a:pt x="13485848" y="4534542"/>
                  </a:lnTo>
                  <a:lnTo>
                    <a:pt x="13483253" y="4529244"/>
                  </a:lnTo>
                  <a:close/>
                </a:path>
                <a:path w="15786100" h="5746115">
                  <a:moveTo>
                    <a:pt x="13526606" y="4601346"/>
                  </a:moveTo>
                  <a:lnTo>
                    <a:pt x="13518159" y="4601346"/>
                  </a:lnTo>
                  <a:lnTo>
                    <a:pt x="13514628" y="4602805"/>
                  </a:lnTo>
                  <a:lnTo>
                    <a:pt x="13508792" y="4608641"/>
                  </a:lnTo>
                  <a:lnTo>
                    <a:pt x="13507333" y="4612173"/>
                  </a:lnTo>
                  <a:lnTo>
                    <a:pt x="13507333" y="4620466"/>
                  </a:lnTo>
                  <a:lnTo>
                    <a:pt x="13508792" y="4623998"/>
                  </a:lnTo>
                  <a:lnTo>
                    <a:pt x="13514628" y="4629834"/>
                  </a:lnTo>
                  <a:lnTo>
                    <a:pt x="13518159" y="4631293"/>
                  </a:lnTo>
                  <a:lnTo>
                    <a:pt x="13526606" y="4631293"/>
                  </a:lnTo>
                  <a:lnTo>
                    <a:pt x="13530137" y="4629834"/>
                  </a:lnTo>
                  <a:lnTo>
                    <a:pt x="13532902" y="4626916"/>
                  </a:lnTo>
                  <a:lnTo>
                    <a:pt x="13535820" y="4623998"/>
                  </a:lnTo>
                  <a:lnTo>
                    <a:pt x="13537280" y="4620466"/>
                  </a:lnTo>
                  <a:lnTo>
                    <a:pt x="13537280" y="4612173"/>
                  </a:lnTo>
                  <a:lnTo>
                    <a:pt x="13535820" y="4608641"/>
                  </a:lnTo>
                  <a:lnTo>
                    <a:pt x="13532902" y="4605723"/>
                  </a:lnTo>
                  <a:lnTo>
                    <a:pt x="13530137" y="4602805"/>
                  </a:lnTo>
                  <a:lnTo>
                    <a:pt x="13526606" y="4601346"/>
                  </a:lnTo>
                  <a:close/>
                </a:path>
                <a:path w="15786100" h="5746115">
                  <a:moveTo>
                    <a:pt x="102570" y="4961252"/>
                  </a:moveTo>
                  <a:lnTo>
                    <a:pt x="84602" y="4971848"/>
                  </a:lnTo>
                  <a:lnTo>
                    <a:pt x="88302" y="4980026"/>
                  </a:lnTo>
                  <a:lnTo>
                    <a:pt x="93211" y="4987311"/>
                  </a:lnTo>
                  <a:lnTo>
                    <a:pt x="133179" y="5008101"/>
                  </a:lnTo>
                  <a:lnTo>
                    <a:pt x="143344" y="5008706"/>
                  </a:lnTo>
                  <a:lnTo>
                    <a:pt x="155668" y="5007856"/>
                  </a:lnTo>
                  <a:lnTo>
                    <a:pt x="166841" y="5005308"/>
                  </a:lnTo>
                  <a:lnTo>
                    <a:pt x="176861" y="5001061"/>
                  </a:lnTo>
                  <a:lnTo>
                    <a:pt x="185730" y="4995114"/>
                  </a:lnTo>
                  <a:lnTo>
                    <a:pt x="192916" y="4987743"/>
                  </a:lnTo>
                  <a:lnTo>
                    <a:pt x="142883" y="4987743"/>
                  </a:lnTo>
                  <a:lnTo>
                    <a:pt x="135555" y="4987311"/>
                  </a:lnTo>
                  <a:lnTo>
                    <a:pt x="105027" y="4969544"/>
                  </a:lnTo>
                  <a:lnTo>
                    <a:pt x="102570" y="4961252"/>
                  </a:lnTo>
                  <a:close/>
                </a:path>
                <a:path w="15786100" h="5746115">
                  <a:moveTo>
                    <a:pt x="195405" y="4844459"/>
                  </a:moveTo>
                  <a:lnTo>
                    <a:pt x="89900" y="4844459"/>
                  </a:lnTo>
                  <a:lnTo>
                    <a:pt x="89900" y="4864501"/>
                  </a:lnTo>
                  <a:lnTo>
                    <a:pt x="169144" y="4864501"/>
                  </a:lnTo>
                  <a:lnTo>
                    <a:pt x="128831" y="4914258"/>
                  </a:lnTo>
                  <a:lnTo>
                    <a:pt x="137815" y="4927389"/>
                  </a:lnTo>
                  <a:lnTo>
                    <a:pt x="142883" y="4927389"/>
                  </a:lnTo>
                  <a:lnTo>
                    <a:pt x="151277" y="4927893"/>
                  </a:lnTo>
                  <a:lnTo>
                    <a:pt x="181123" y="4948136"/>
                  </a:lnTo>
                  <a:lnTo>
                    <a:pt x="181123" y="4967241"/>
                  </a:lnTo>
                  <a:lnTo>
                    <a:pt x="151083" y="4987311"/>
                  </a:lnTo>
                  <a:lnTo>
                    <a:pt x="150378" y="4987311"/>
                  </a:lnTo>
                  <a:lnTo>
                    <a:pt x="142883" y="4987743"/>
                  </a:lnTo>
                  <a:lnTo>
                    <a:pt x="192944" y="4987743"/>
                  </a:lnTo>
                  <a:lnTo>
                    <a:pt x="198169" y="4978932"/>
                  </a:lnTo>
                  <a:lnTo>
                    <a:pt x="201279" y="4968897"/>
                  </a:lnTo>
                  <a:lnTo>
                    <a:pt x="202316" y="4957566"/>
                  </a:lnTo>
                  <a:lnTo>
                    <a:pt x="201538" y="4948136"/>
                  </a:lnTo>
                  <a:lnTo>
                    <a:pt x="175652" y="4915583"/>
                  </a:lnTo>
                  <a:lnTo>
                    <a:pt x="157396" y="4910112"/>
                  </a:lnTo>
                  <a:lnTo>
                    <a:pt x="195405" y="4863349"/>
                  </a:lnTo>
                  <a:lnTo>
                    <a:pt x="195405" y="4844459"/>
                  </a:lnTo>
                  <a:close/>
                </a:path>
                <a:path w="15786100" h="5746115">
                  <a:moveTo>
                    <a:pt x="243069" y="4978298"/>
                  </a:moveTo>
                  <a:lnTo>
                    <a:pt x="234622" y="4978298"/>
                  </a:lnTo>
                  <a:lnTo>
                    <a:pt x="231090" y="4979757"/>
                  </a:lnTo>
                  <a:lnTo>
                    <a:pt x="225254" y="4985593"/>
                  </a:lnTo>
                  <a:lnTo>
                    <a:pt x="223795" y="4989125"/>
                  </a:lnTo>
                  <a:lnTo>
                    <a:pt x="223795" y="4997418"/>
                  </a:lnTo>
                  <a:lnTo>
                    <a:pt x="225254" y="5000950"/>
                  </a:lnTo>
                  <a:lnTo>
                    <a:pt x="231090" y="5006786"/>
                  </a:lnTo>
                  <a:lnTo>
                    <a:pt x="234622" y="5008245"/>
                  </a:lnTo>
                  <a:lnTo>
                    <a:pt x="243069" y="5008245"/>
                  </a:lnTo>
                  <a:lnTo>
                    <a:pt x="246601" y="5006786"/>
                  </a:lnTo>
                  <a:lnTo>
                    <a:pt x="249365" y="5003868"/>
                  </a:lnTo>
                  <a:lnTo>
                    <a:pt x="252283" y="5000950"/>
                  </a:lnTo>
                  <a:lnTo>
                    <a:pt x="253742" y="4997418"/>
                  </a:lnTo>
                  <a:lnTo>
                    <a:pt x="253742" y="4989125"/>
                  </a:lnTo>
                  <a:lnTo>
                    <a:pt x="252283" y="4985593"/>
                  </a:lnTo>
                  <a:lnTo>
                    <a:pt x="249365" y="4982675"/>
                  </a:lnTo>
                  <a:lnTo>
                    <a:pt x="246601" y="4979757"/>
                  </a:lnTo>
                  <a:lnTo>
                    <a:pt x="243069" y="4978298"/>
                  </a:lnTo>
                  <a:close/>
                </a:path>
                <a:path w="15786100" h="5746115">
                  <a:moveTo>
                    <a:pt x="453808" y="4844459"/>
                  </a:moveTo>
                  <a:lnTo>
                    <a:pt x="360973" y="4844459"/>
                  </a:lnTo>
                  <a:lnTo>
                    <a:pt x="360973" y="5005711"/>
                  </a:lnTo>
                  <a:lnTo>
                    <a:pt x="382396" y="5005711"/>
                  </a:lnTo>
                  <a:lnTo>
                    <a:pt x="382396" y="4937294"/>
                  </a:lnTo>
                  <a:lnTo>
                    <a:pt x="450813" y="4937294"/>
                  </a:lnTo>
                  <a:lnTo>
                    <a:pt x="450813" y="4917023"/>
                  </a:lnTo>
                  <a:lnTo>
                    <a:pt x="382396" y="4917023"/>
                  </a:lnTo>
                  <a:lnTo>
                    <a:pt x="382396" y="4864731"/>
                  </a:lnTo>
                  <a:lnTo>
                    <a:pt x="453808" y="4864731"/>
                  </a:lnTo>
                  <a:lnTo>
                    <a:pt x="453808" y="4844459"/>
                  </a:lnTo>
                  <a:close/>
                </a:path>
                <a:path w="15786100" h="5746115">
                  <a:moveTo>
                    <a:pt x="497720" y="4890531"/>
                  </a:moveTo>
                  <a:lnTo>
                    <a:pt x="477679" y="4890531"/>
                  </a:lnTo>
                  <a:lnTo>
                    <a:pt x="477679" y="5005711"/>
                  </a:lnTo>
                  <a:lnTo>
                    <a:pt x="497720" y="5005711"/>
                  </a:lnTo>
                  <a:lnTo>
                    <a:pt x="497720" y="4944666"/>
                  </a:lnTo>
                  <a:lnTo>
                    <a:pt x="498382" y="4935869"/>
                  </a:lnTo>
                  <a:lnTo>
                    <a:pt x="525445" y="4909881"/>
                  </a:lnTo>
                  <a:lnTo>
                    <a:pt x="497720" y="4909881"/>
                  </a:lnTo>
                  <a:lnTo>
                    <a:pt x="497720" y="4890531"/>
                  </a:lnTo>
                  <a:close/>
                </a:path>
                <a:path w="15786100" h="5746115">
                  <a:moveTo>
                    <a:pt x="533656" y="4888458"/>
                  </a:moveTo>
                  <a:lnTo>
                    <a:pt x="521649" y="4889797"/>
                  </a:lnTo>
                  <a:lnTo>
                    <a:pt x="511657" y="4893814"/>
                  </a:lnTo>
                  <a:lnTo>
                    <a:pt x="503681" y="4900509"/>
                  </a:lnTo>
                  <a:lnTo>
                    <a:pt x="497720" y="4909881"/>
                  </a:lnTo>
                  <a:lnTo>
                    <a:pt x="525445" y="4909881"/>
                  </a:lnTo>
                  <a:lnTo>
                    <a:pt x="526544" y="4909651"/>
                  </a:lnTo>
                  <a:lnTo>
                    <a:pt x="533656" y="4909421"/>
                  </a:lnTo>
                  <a:lnTo>
                    <a:pt x="533656" y="4888458"/>
                  </a:lnTo>
                  <a:close/>
                </a:path>
                <a:path w="15786100" h="5746115">
                  <a:moveTo>
                    <a:pt x="601101" y="4887536"/>
                  </a:moveTo>
                  <a:lnTo>
                    <a:pt x="558024" y="4905044"/>
                  </a:lnTo>
                  <a:lnTo>
                    <a:pt x="540516" y="4948121"/>
                  </a:lnTo>
                  <a:lnTo>
                    <a:pt x="541611" y="4960402"/>
                  </a:lnTo>
                  <a:lnTo>
                    <a:pt x="567368" y="4998858"/>
                  </a:lnTo>
                  <a:lnTo>
                    <a:pt x="601101" y="5008706"/>
                  </a:lnTo>
                  <a:lnTo>
                    <a:pt x="613296" y="5007611"/>
                  </a:lnTo>
                  <a:lnTo>
                    <a:pt x="624540" y="5004329"/>
                  </a:lnTo>
                  <a:lnTo>
                    <a:pt x="634834" y="4998858"/>
                  </a:lnTo>
                  <a:lnTo>
                    <a:pt x="644178" y="4991198"/>
                  </a:lnTo>
                  <a:lnTo>
                    <a:pt x="645916" y="4989125"/>
                  </a:lnTo>
                  <a:lnTo>
                    <a:pt x="601101" y="4989125"/>
                  </a:lnTo>
                  <a:lnTo>
                    <a:pt x="592909" y="4988391"/>
                  </a:lnTo>
                  <a:lnTo>
                    <a:pt x="561292" y="4956515"/>
                  </a:lnTo>
                  <a:lnTo>
                    <a:pt x="560558" y="4948121"/>
                  </a:lnTo>
                  <a:lnTo>
                    <a:pt x="561292" y="4939727"/>
                  </a:lnTo>
                  <a:lnTo>
                    <a:pt x="585379" y="4910054"/>
                  </a:lnTo>
                  <a:lnTo>
                    <a:pt x="601101" y="4907117"/>
                  </a:lnTo>
                  <a:lnTo>
                    <a:pt x="645916" y="4907117"/>
                  </a:lnTo>
                  <a:lnTo>
                    <a:pt x="644178" y="4905044"/>
                  </a:lnTo>
                  <a:lnTo>
                    <a:pt x="634834" y="4897384"/>
                  </a:lnTo>
                  <a:lnTo>
                    <a:pt x="624540" y="4891913"/>
                  </a:lnTo>
                  <a:lnTo>
                    <a:pt x="613296" y="4888631"/>
                  </a:lnTo>
                  <a:lnTo>
                    <a:pt x="601101" y="4887536"/>
                  </a:lnTo>
                  <a:close/>
                </a:path>
                <a:path w="15786100" h="5746115">
                  <a:moveTo>
                    <a:pt x="645916" y="4907117"/>
                  </a:moveTo>
                  <a:lnTo>
                    <a:pt x="601101" y="4907117"/>
                  </a:lnTo>
                  <a:lnTo>
                    <a:pt x="609394" y="4907851"/>
                  </a:lnTo>
                  <a:lnTo>
                    <a:pt x="616996" y="4910054"/>
                  </a:lnTo>
                  <a:lnTo>
                    <a:pt x="641140" y="4939727"/>
                  </a:lnTo>
                  <a:lnTo>
                    <a:pt x="641875" y="4948121"/>
                  </a:lnTo>
                  <a:lnTo>
                    <a:pt x="641140" y="4956515"/>
                  </a:lnTo>
                  <a:lnTo>
                    <a:pt x="616996" y="4986188"/>
                  </a:lnTo>
                  <a:lnTo>
                    <a:pt x="601101" y="4989125"/>
                  </a:lnTo>
                  <a:lnTo>
                    <a:pt x="645916" y="4989125"/>
                  </a:lnTo>
                  <a:lnTo>
                    <a:pt x="651938" y="4981941"/>
                  </a:lnTo>
                  <a:lnTo>
                    <a:pt x="657481" y="4971675"/>
                  </a:lnTo>
                  <a:lnTo>
                    <a:pt x="660807" y="4960402"/>
                  </a:lnTo>
                  <a:lnTo>
                    <a:pt x="661916" y="4948121"/>
                  </a:lnTo>
                  <a:lnTo>
                    <a:pt x="660807" y="4935840"/>
                  </a:lnTo>
                  <a:lnTo>
                    <a:pt x="657481" y="4924567"/>
                  </a:lnTo>
                  <a:lnTo>
                    <a:pt x="651938" y="4914301"/>
                  </a:lnTo>
                  <a:lnTo>
                    <a:pt x="645916" y="4907117"/>
                  </a:lnTo>
                  <a:close/>
                </a:path>
                <a:path w="15786100" h="5746115">
                  <a:moveTo>
                    <a:pt x="705583" y="4890531"/>
                  </a:moveTo>
                  <a:lnTo>
                    <a:pt x="685542" y="4890531"/>
                  </a:lnTo>
                  <a:lnTo>
                    <a:pt x="685542" y="5005711"/>
                  </a:lnTo>
                  <a:lnTo>
                    <a:pt x="705583" y="5005711"/>
                  </a:lnTo>
                  <a:lnTo>
                    <a:pt x="705583" y="4941671"/>
                  </a:lnTo>
                  <a:lnTo>
                    <a:pt x="706063" y="4934069"/>
                  </a:lnTo>
                  <a:lnTo>
                    <a:pt x="726623" y="4906656"/>
                  </a:lnTo>
                  <a:lnTo>
                    <a:pt x="773442" y="4906656"/>
                  </a:lnTo>
                  <a:lnTo>
                    <a:pt x="772951" y="4905965"/>
                  </a:lnTo>
                  <a:lnTo>
                    <a:pt x="705583" y="4905965"/>
                  </a:lnTo>
                  <a:lnTo>
                    <a:pt x="705583" y="4890531"/>
                  </a:lnTo>
                  <a:close/>
                </a:path>
                <a:path w="15786100" h="5746115">
                  <a:moveTo>
                    <a:pt x="773442" y="4906656"/>
                  </a:moveTo>
                  <a:lnTo>
                    <a:pt x="742594" y="4906656"/>
                  </a:lnTo>
                  <a:lnTo>
                    <a:pt x="748507" y="4909113"/>
                  </a:lnTo>
                  <a:lnTo>
                    <a:pt x="752807" y="4914028"/>
                  </a:lnTo>
                  <a:lnTo>
                    <a:pt x="757261" y="4918942"/>
                  </a:lnTo>
                  <a:lnTo>
                    <a:pt x="759487" y="4925853"/>
                  </a:lnTo>
                  <a:lnTo>
                    <a:pt x="759487" y="5005711"/>
                  </a:lnTo>
                  <a:lnTo>
                    <a:pt x="779529" y="5005711"/>
                  </a:lnTo>
                  <a:lnTo>
                    <a:pt x="779529" y="4941671"/>
                  </a:lnTo>
                  <a:lnTo>
                    <a:pt x="779964" y="4934069"/>
                  </a:lnTo>
                  <a:lnTo>
                    <a:pt x="779999" y="4933465"/>
                  </a:lnTo>
                  <a:lnTo>
                    <a:pt x="798172" y="4907117"/>
                  </a:lnTo>
                  <a:lnTo>
                    <a:pt x="773770" y="4907117"/>
                  </a:lnTo>
                  <a:lnTo>
                    <a:pt x="773442" y="4906656"/>
                  </a:lnTo>
                  <a:close/>
                </a:path>
                <a:path w="15786100" h="5746115">
                  <a:moveTo>
                    <a:pt x="846250" y="4906656"/>
                  </a:moveTo>
                  <a:lnTo>
                    <a:pt x="815542" y="4906656"/>
                  </a:lnTo>
                  <a:lnTo>
                    <a:pt x="821685" y="4909113"/>
                  </a:lnTo>
                  <a:lnTo>
                    <a:pt x="830899" y="4918942"/>
                  </a:lnTo>
                  <a:lnTo>
                    <a:pt x="833203" y="4925853"/>
                  </a:lnTo>
                  <a:lnTo>
                    <a:pt x="833203" y="5005711"/>
                  </a:lnTo>
                  <a:lnTo>
                    <a:pt x="853244" y="5005711"/>
                  </a:lnTo>
                  <a:lnTo>
                    <a:pt x="853199" y="4933465"/>
                  </a:lnTo>
                  <a:lnTo>
                    <a:pt x="846506" y="4906988"/>
                  </a:lnTo>
                  <a:lnTo>
                    <a:pt x="846250" y="4906656"/>
                  </a:lnTo>
                  <a:close/>
                </a:path>
                <a:path w="15786100" h="5746115">
                  <a:moveTo>
                    <a:pt x="809936" y="4887536"/>
                  </a:moveTo>
                  <a:lnTo>
                    <a:pt x="773872" y="4906988"/>
                  </a:lnTo>
                  <a:lnTo>
                    <a:pt x="773770" y="4907117"/>
                  </a:lnTo>
                  <a:lnTo>
                    <a:pt x="798172" y="4907117"/>
                  </a:lnTo>
                  <a:lnTo>
                    <a:pt x="799263" y="4906656"/>
                  </a:lnTo>
                  <a:lnTo>
                    <a:pt x="846250" y="4906656"/>
                  </a:lnTo>
                  <a:lnTo>
                    <a:pt x="841265" y="4900206"/>
                  </a:lnTo>
                  <a:lnTo>
                    <a:pt x="834815" y="4894663"/>
                  </a:lnTo>
                  <a:lnTo>
                    <a:pt x="827444" y="4890704"/>
                  </a:lnTo>
                  <a:lnTo>
                    <a:pt x="819151" y="4888328"/>
                  </a:lnTo>
                  <a:lnTo>
                    <a:pt x="809936" y="4887536"/>
                  </a:lnTo>
                  <a:close/>
                </a:path>
                <a:path w="15786100" h="5746115">
                  <a:moveTo>
                    <a:pt x="739907" y="4887536"/>
                  </a:moveTo>
                  <a:lnTo>
                    <a:pt x="728633" y="4888760"/>
                  </a:lnTo>
                  <a:lnTo>
                    <a:pt x="729103" y="4888760"/>
                  </a:lnTo>
                  <a:lnTo>
                    <a:pt x="720038" y="4892144"/>
                  </a:lnTo>
                  <a:lnTo>
                    <a:pt x="712134" y="4897903"/>
                  </a:lnTo>
                  <a:lnTo>
                    <a:pt x="705583" y="4905965"/>
                  </a:lnTo>
                  <a:lnTo>
                    <a:pt x="772951" y="4905965"/>
                  </a:lnTo>
                  <a:lnTo>
                    <a:pt x="767680" y="4898550"/>
                  </a:lnTo>
                  <a:lnTo>
                    <a:pt x="760006" y="4892431"/>
                  </a:lnTo>
                  <a:lnTo>
                    <a:pt x="750748" y="4888760"/>
                  </a:lnTo>
                  <a:lnTo>
                    <a:pt x="739907" y="4887536"/>
                  </a:lnTo>
                  <a:close/>
                </a:path>
                <a:path w="15786100" h="5746115">
                  <a:moveTo>
                    <a:pt x="990453" y="4887536"/>
                  </a:moveTo>
                  <a:lnTo>
                    <a:pt x="949219" y="4905274"/>
                  </a:lnTo>
                  <a:lnTo>
                    <a:pt x="932173" y="4948121"/>
                  </a:lnTo>
                  <a:lnTo>
                    <a:pt x="933238" y="4960316"/>
                  </a:lnTo>
                  <a:lnTo>
                    <a:pt x="936352" y="4971272"/>
                  </a:lnTo>
                  <a:lnTo>
                    <a:pt x="936434" y="4971560"/>
                  </a:lnTo>
                  <a:lnTo>
                    <a:pt x="968051" y="5004329"/>
                  </a:lnTo>
                  <a:lnTo>
                    <a:pt x="990453" y="5008706"/>
                  </a:lnTo>
                  <a:lnTo>
                    <a:pt x="1003886" y="5007280"/>
                  </a:lnTo>
                  <a:lnTo>
                    <a:pt x="1015620" y="5003004"/>
                  </a:lnTo>
                  <a:lnTo>
                    <a:pt x="1025655" y="4995877"/>
                  </a:lnTo>
                  <a:lnTo>
                    <a:pt x="1031105" y="4989355"/>
                  </a:lnTo>
                  <a:lnTo>
                    <a:pt x="992987" y="4989355"/>
                  </a:lnTo>
                  <a:lnTo>
                    <a:pt x="984694" y="4988621"/>
                  </a:lnTo>
                  <a:lnTo>
                    <a:pt x="955151" y="4964246"/>
                  </a:lnTo>
                  <a:lnTo>
                    <a:pt x="952214" y="4948121"/>
                  </a:lnTo>
                  <a:lnTo>
                    <a:pt x="952948" y="4939727"/>
                  </a:lnTo>
                  <a:lnTo>
                    <a:pt x="977093" y="4909881"/>
                  </a:lnTo>
                  <a:lnTo>
                    <a:pt x="992987" y="4906887"/>
                  </a:lnTo>
                  <a:lnTo>
                    <a:pt x="1031105" y="4906887"/>
                  </a:lnTo>
                  <a:lnTo>
                    <a:pt x="1025655" y="4900365"/>
                  </a:lnTo>
                  <a:lnTo>
                    <a:pt x="1015620" y="4893238"/>
                  </a:lnTo>
                  <a:lnTo>
                    <a:pt x="1003886" y="4888962"/>
                  </a:lnTo>
                  <a:lnTo>
                    <a:pt x="990453" y="4887536"/>
                  </a:lnTo>
                  <a:close/>
                </a:path>
                <a:path w="15786100" h="5746115">
                  <a:moveTo>
                    <a:pt x="1054033" y="4985900"/>
                  </a:moveTo>
                  <a:lnTo>
                    <a:pt x="1033991" y="4985900"/>
                  </a:lnTo>
                  <a:lnTo>
                    <a:pt x="1033991" y="5005711"/>
                  </a:lnTo>
                  <a:lnTo>
                    <a:pt x="1054033" y="5005711"/>
                  </a:lnTo>
                  <a:lnTo>
                    <a:pt x="1054033" y="4985900"/>
                  </a:lnTo>
                  <a:close/>
                </a:path>
                <a:path w="15786100" h="5746115">
                  <a:moveTo>
                    <a:pt x="1031105" y="4906887"/>
                  </a:moveTo>
                  <a:lnTo>
                    <a:pt x="992987" y="4906887"/>
                  </a:lnTo>
                  <a:lnTo>
                    <a:pt x="1001381" y="4907635"/>
                  </a:lnTo>
                  <a:lnTo>
                    <a:pt x="1009055" y="4909881"/>
                  </a:lnTo>
                  <a:lnTo>
                    <a:pt x="1033257" y="4939727"/>
                  </a:lnTo>
                  <a:lnTo>
                    <a:pt x="1033991" y="4948121"/>
                  </a:lnTo>
                  <a:lnTo>
                    <a:pt x="1033257" y="4956529"/>
                  </a:lnTo>
                  <a:lnTo>
                    <a:pt x="1009055" y="4986418"/>
                  </a:lnTo>
                  <a:lnTo>
                    <a:pt x="992987" y="4989355"/>
                  </a:lnTo>
                  <a:lnTo>
                    <a:pt x="1031105" y="4989355"/>
                  </a:lnTo>
                  <a:lnTo>
                    <a:pt x="1033991" y="4985900"/>
                  </a:lnTo>
                  <a:lnTo>
                    <a:pt x="1054033" y="4985900"/>
                  </a:lnTo>
                  <a:lnTo>
                    <a:pt x="1054033" y="4910342"/>
                  </a:lnTo>
                  <a:lnTo>
                    <a:pt x="1033991" y="4910342"/>
                  </a:lnTo>
                  <a:lnTo>
                    <a:pt x="1031105" y="4906887"/>
                  </a:lnTo>
                  <a:close/>
                </a:path>
                <a:path w="15786100" h="5746115">
                  <a:moveTo>
                    <a:pt x="1054033" y="4890531"/>
                  </a:moveTo>
                  <a:lnTo>
                    <a:pt x="1033991" y="4890531"/>
                  </a:lnTo>
                  <a:lnTo>
                    <a:pt x="1033991" y="4910342"/>
                  </a:lnTo>
                  <a:lnTo>
                    <a:pt x="1054033" y="4910342"/>
                  </a:lnTo>
                  <a:lnTo>
                    <a:pt x="1054033" y="4890531"/>
                  </a:lnTo>
                  <a:close/>
                </a:path>
                <a:path w="15786100" h="5746115">
                  <a:moveTo>
                    <a:pt x="1104438" y="4890531"/>
                  </a:moveTo>
                  <a:lnTo>
                    <a:pt x="1084397" y="4890531"/>
                  </a:lnTo>
                  <a:lnTo>
                    <a:pt x="1084397" y="5005711"/>
                  </a:lnTo>
                  <a:lnTo>
                    <a:pt x="1104438" y="5005711"/>
                  </a:lnTo>
                  <a:lnTo>
                    <a:pt x="1104438" y="4944666"/>
                  </a:lnTo>
                  <a:lnTo>
                    <a:pt x="1105014" y="4935624"/>
                  </a:lnTo>
                  <a:lnTo>
                    <a:pt x="1130349" y="4907348"/>
                  </a:lnTo>
                  <a:lnTo>
                    <a:pt x="1129496" y="4907348"/>
                  </a:lnTo>
                  <a:lnTo>
                    <a:pt x="1132281" y="4907117"/>
                  </a:lnTo>
                  <a:lnTo>
                    <a:pt x="1104438" y="4907117"/>
                  </a:lnTo>
                  <a:lnTo>
                    <a:pt x="1104438" y="4890531"/>
                  </a:lnTo>
                  <a:close/>
                </a:path>
                <a:path w="15786100" h="5746115">
                  <a:moveTo>
                    <a:pt x="1179044" y="4906656"/>
                  </a:moveTo>
                  <a:lnTo>
                    <a:pt x="1146748" y="4906656"/>
                  </a:lnTo>
                  <a:lnTo>
                    <a:pt x="1153735" y="4909267"/>
                  </a:lnTo>
                  <a:lnTo>
                    <a:pt x="1158803" y="4914489"/>
                  </a:lnTo>
                  <a:lnTo>
                    <a:pt x="1163871" y="4919557"/>
                  </a:lnTo>
                  <a:lnTo>
                    <a:pt x="1166405" y="4926774"/>
                  </a:lnTo>
                  <a:lnTo>
                    <a:pt x="1166405" y="5005711"/>
                  </a:lnTo>
                  <a:lnTo>
                    <a:pt x="1186446" y="5005711"/>
                  </a:lnTo>
                  <a:lnTo>
                    <a:pt x="1186446" y="4934991"/>
                  </a:lnTo>
                  <a:lnTo>
                    <a:pt x="1185683" y="4924624"/>
                  </a:lnTo>
                  <a:lnTo>
                    <a:pt x="1183394" y="4915410"/>
                  </a:lnTo>
                  <a:lnTo>
                    <a:pt x="1179579" y="4907348"/>
                  </a:lnTo>
                  <a:lnTo>
                    <a:pt x="1179044" y="4906656"/>
                  </a:lnTo>
                  <a:close/>
                </a:path>
                <a:path w="15786100" h="5746115">
                  <a:moveTo>
                    <a:pt x="1141756" y="4887536"/>
                  </a:moveTo>
                  <a:lnTo>
                    <a:pt x="1130008" y="4888760"/>
                  </a:lnTo>
                  <a:lnTo>
                    <a:pt x="1119872" y="4892431"/>
                  </a:lnTo>
                  <a:lnTo>
                    <a:pt x="1111349" y="4898550"/>
                  </a:lnTo>
                  <a:lnTo>
                    <a:pt x="1104438" y="4907117"/>
                  </a:lnTo>
                  <a:lnTo>
                    <a:pt x="1132281" y="4907117"/>
                  </a:lnTo>
                  <a:lnTo>
                    <a:pt x="1137840" y="4906656"/>
                  </a:lnTo>
                  <a:lnTo>
                    <a:pt x="1179044" y="4906656"/>
                  </a:lnTo>
                  <a:lnTo>
                    <a:pt x="1174237" y="4900437"/>
                  </a:lnTo>
                  <a:lnTo>
                    <a:pt x="1167629" y="4894793"/>
                  </a:lnTo>
                  <a:lnTo>
                    <a:pt x="1160012" y="4890762"/>
                  </a:lnTo>
                  <a:lnTo>
                    <a:pt x="1151388" y="4888343"/>
                  </a:lnTo>
                  <a:lnTo>
                    <a:pt x="1141756" y="4887536"/>
                  </a:lnTo>
                  <a:close/>
                </a:path>
                <a:path w="15786100" h="5746115">
                  <a:moveTo>
                    <a:pt x="1285835" y="4842617"/>
                  </a:moveTo>
                  <a:lnTo>
                    <a:pt x="1278310" y="4842617"/>
                  </a:lnTo>
                  <a:lnTo>
                    <a:pt x="1275085" y="4843999"/>
                  </a:lnTo>
                  <a:lnTo>
                    <a:pt x="1272475" y="4846763"/>
                  </a:lnTo>
                  <a:lnTo>
                    <a:pt x="1269864" y="4849374"/>
                  </a:lnTo>
                  <a:lnTo>
                    <a:pt x="1268559" y="4852522"/>
                  </a:lnTo>
                  <a:lnTo>
                    <a:pt x="1268559" y="4859893"/>
                  </a:lnTo>
                  <a:lnTo>
                    <a:pt x="1269864" y="4863042"/>
                  </a:lnTo>
                  <a:lnTo>
                    <a:pt x="1275085" y="4868263"/>
                  </a:lnTo>
                  <a:lnTo>
                    <a:pt x="1278310" y="4869568"/>
                  </a:lnTo>
                  <a:lnTo>
                    <a:pt x="1285835" y="4869568"/>
                  </a:lnTo>
                  <a:lnTo>
                    <a:pt x="1288984" y="4868263"/>
                  </a:lnTo>
                  <a:lnTo>
                    <a:pt x="1294205" y="4863042"/>
                  </a:lnTo>
                  <a:lnTo>
                    <a:pt x="1295511" y="4859893"/>
                  </a:lnTo>
                  <a:lnTo>
                    <a:pt x="1295511" y="4852522"/>
                  </a:lnTo>
                  <a:lnTo>
                    <a:pt x="1294205" y="4849374"/>
                  </a:lnTo>
                  <a:lnTo>
                    <a:pt x="1291594" y="4846763"/>
                  </a:lnTo>
                  <a:lnTo>
                    <a:pt x="1288984" y="4843999"/>
                  </a:lnTo>
                  <a:lnTo>
                    <a:pt x="1285835" y="4842617"/>
                  </a:lnTo>
                  <a:close/>
                </a:path>
                <a:path w="15786100" h="5746115">
                  <a:moveTo>
                    <a:pt x="1292055" y="4890531"/>
                  </a:moveTo>
                  <a:lnTo>
                    <a:pt x="1272014" y="4890531"/>
                  </a:lnTo>
                  <a:lnTo>
                    <a:pt x="1272014" y="5005711"/>
                  </a:lnTo>
                  <a:lnTo>
                    <a:pt x="1292055" y="5005711"/>
                  </a:lnTo>
                  <a:lnTo>
                    <a:pt x="1292055" y="4890531"/>
                  </a:lnTo>
                  <a:close/>
                </a:path>
                <a:path w="15786100" h="5746115">
                  <a:moveTo>
                    <a:pt x="1342671" y="4890531"/>
                  </a:moveTo>
                  <a:lnTo>
                    <a:pt x="1322630" y="4890531"/>
                  </a:lnTo>
                  <a:lnTo>
                    <a:pt x="1322630" y="5005711"/>
                  </a:lnTo>
                  <a:lnTo>
                    <a:pt x="1342671" y="5005711"/>
                  </a:lnTo>
                  <a:lnTo>
                    <a:pt x="1342671" y="4944666"/>
                  </a:lnTo>
                  <a:lnTo>
                    <a:pt x="1343247" y="4935624"/>
                  </a:lnTo>
                  <a:lnTo>
                    <a:pt x="1368582" y="4907348"/>
                  </a:lnTo>
                  <a:lnTo>
                    <a:pt x="1367729" y="4907348"/>
                  </a:lnTo>
                  <a:lnTo>
                    <a:pt x="1370514" y="4907117"/>
                  </a:lnTo>
                  <a:lnTo>
                    <a:pt x="1342671" y="4907117"/>
                  </a:lnTo>
                  <a:lnTo>
                    <a:pt x="1342671" y="4890531"/>
                  </a:lnTo>
                  <a:close/>
                </a:path>
                <a:path w="15786100" h="5746115">
                  <a:moveTo>
                    <a:pt x="1417277" y="4906656"/>
                  </a:moveTo>
                  <a:lnTo>
                    <a:pt x="1384981" y="4906656"/>
                  </a:lnTo>
                  <a:lnTo>
                    <a:pt x="1391968" y="4909267"/>
                  </a:lnTo>
                  <a:lnTo>
                    <a:pt x="1397036" y="4914489"/>
                  </a:lnTo>
                  <a:lnTo>
                    <a:pt x="1402104" y="4919557"/>
                  </a:lnTo>
                  <a:lnTo>
                    <a:pt x="1404638" y="4926774"/>
                  </a:lnTo>
                  <a:lnTo>
                    <a:pt x="1404638" y="5005711"/>
                  </a:lnTo>
                  <a:lnTo>
                    <a:pt x="1424679" y="5005711"/>
                  </a:lnTo>
                  <a:lnTo>
                    <a:pt x="1424679" y="4934991"/>
                  </a:lnTo>
                  <a:lnTo>
                    <a:pt x="1423916" y="4924624"/>
                  </a:lnTo>
                  <a:lnTo>
                    <a:pt x="1421627" y="4915410"/>
                  </a:lnTo>
                  <a:lnTo>
                    <a:pt x="1417812" y="4907348"/>
                  </a:lnTo>
                  <a:lnTo>
                    <a:pt x="1417277" y="4906656"/>
                  </a:lnTo>
                  <a:close/>
                </a:path>
                <a:path w="15786100" h="5746115">
                  <a:moveTo>
                    <a:pt x="1379990" y="4887536"/>
                  </a:moveTo>
                  <a:lnTo>
                    <a:pt x="1368241" y="4888760"/>
                  </a:lnTo>
                  <a:lnTo>
                    <a:pt x="1358105" y="4892431"/>
                  </a:lnTo>
                  <a:lnTo>
                    <a:pt x="1349582" y="4898550"/>
                  </a:lnTo>
                  <a:lnTo>
                    <a:pt x="1342671" y="4907117"/>
                  </a:lnTo>
                  <a:lnTo>
                    <a:pt x="1370514" y="4907117"/>
                  </a:lnTo>
                  <a:lnTo>
                    <a:pt x="1376073" y="4906656"/>
                  </a:lnTo>
                  <a:lnTo>
                    <a:pt x="1417277" y="4906656"/>
                  </a:lnTo>
                  <a:lnTo>
                    <a:pt x="1412470" y="4900437"/>
                  </a:lnTo>
                  <a:lnTo>
                    <a:pt x="1405862" y="4894793"/>
                  </a:lnTo>
                  <a:lnTo>
                    <a:pt x="1398246" y="4890762"/>
                  </a:lnTo>
                  <a:lnTo>
                    <a:pt x="1389622" y="4888343"/>
                  </a:lnTo>
                  <a:lnTo>
                    <a:pt x="1379990" y="4887536"/>
                  </a:lnTo>
                  <a:close/>
                </a:path>
                <a:path w="15786100" h="5746115">
                  <a:moveTo>
                    <a:pt x="1506792" y="4887536"/>
                  </a:moveTo>
                  <a:lnTo>
                    <a:pt x="1463484" y="4905044"/>
                  </a:lnTo>
                  <a:lnTo>
                    <a:pt x="1446207" y="4948121"/>
                  </a:lnTo>
                  <a:lnTo>
                    <a:pt x="1447287" y="4960503"/>
                  </a:lnTo>
                  <a:lnTo>
                    <a:pt x="1472670" y="4998987"/>
                  </a:lnTo>
                  <a:lnTo>
                    <a:pt x="1506792" y="5008706"/>
                  </a:lnTo>
                  <a:lnTo>
                    <a:pt x="1515013" y="5008202"/>
                  </a:lnTo>
                  <a:lnTo>
                    <a:pt x="1549638" y="4991025"/>
                  </a:lnTo>
                  <a:lnTo>
                    <a:pt x="1551436" y="4988895"/>
                  </a:lnTo>
                  <a:lnTo>
                    <a:pt x="1506792" y="4988895"/>
                  </a:lnTo>
                  <a:lnTo>
                    <a:pt x="1498499" y="4988161"/>
                  </a:lnTo>
                  <a:lnTo>
                    <a:pt x="1466968" y="4956414"/>
                  </a:lnTo>
                  <a:lnTo>
                    <a:pt x="1466248" y="4948121"/>
                  </a:lnTo>
                  <a:lnTo>
                    <a:pt x="1466968" y="4939727"/>
                  </a:lnTo>
                  <a:lnTo>
                    <a:pt x="1490897" y="4910054"/>
                  </a:lnTo>
                  <a:lnTo>
                    <a:pt x="1506792" y="4907117"/>
                  </a:lnTo>
                  <a:lnTo>
                    <a:pt x="1550712" y="4907117"/>
                  </a:lnTo>
                  <a:lnTo>
                    <a:pt x="1549293" y="4905332"/>
                  </a:lnTo>
                  <a:lnTo>
                    <a:pt x="1515099" y="4888055"/>
                  </a:lnTo>
                  <a:lnTo>
                    <a:pt x="1506792" y="4887536"/>
                  </a:lnTo>
                  <a:close/>
                </a:path>
                <a:path w="15786100" h="5746115">
                  <a:moveTo>
                    <a:pt x="1541576" y="4968854"/>
                  </a:moveTo>
                  <a:lnTo>
                    <a:pt x="1514470" y="4988895"/>
                  </a:lnTo>
                  <a:lnTo>
                    <a:pt x="1551436" y="4988895"/>
                  </a:lnTo>
                  <a:lnTo>
                    <a:pt x="1554534" y="4985223"/>
                  </a:lnTo>
                  <a:lnTo>
                    <a:pt x="1558623" y="4978759"/>
                  </a:lnTo>
                  <a:lnTo>
                    <a:pt x="1541576" y="4968854"/>
                  </a:lnTo>
                  <a:close/>
                </a:path>
                <a:path w="15786100" h="5746115">
                  <a:moveTo>
                    <a:pt x="1550712" y="4907117"/>
                  </a:moveTo>
                  <a:lnTo>
                    <a:pt x="1514470" y="4907117"/>
                  </a:lnTo>
                  <a:lnTo>
                    <a:pt x="1521304" y="4908960"/>
                  </a:lnTo>
                  <a:lnTo>
                    <a:pt x="1527294" y="4912646"/>
                  </a:lnTo>
                  <a:lnTo>
                    <a:pt x="1533437" y="4916332"/>
                  </a:lnTo>
                  <a:lnTo>
                    <a:pt x="1537967" y="4921246"/>
                  </a:lnTo>
                  <a:lnTo>
                    <a:pt x="1540885" y="4927389"/>
                  </a:lnTo>
                  <a:lnTo>
                    <a:pt x="1557701" y="4917714"/>
                  </a:lnTo>
                  <a:lnTo>
                    <a:pt x="1553929" y="4911163"/>
                  </a:lnTo>
                  <a:lnTo>
                    <a:pt x="1550712" y="4907117"/>
                  </a:lnTo>
                  <a:close/>
                </a:path>
                <a:path w="15786100" h="5746115">
                  <a:moveTo>
                    <a:pt x="1630970" y="4887536"/>
                  </a:moveTo>
                  <a:lnTo>
                    <a:pt x="1587893" y="4905044"/>
                  </a:lnTo>
                  <a:lnTo>
                    <a:pt x="1570385" y="4948121"/>
                  </a:lnTo>
                  <a:lnTo>
                    <a:pt x="1571479" y="4960402"/>
                  </a:lnTo>
                  <a:lnTo>
                    <a:pt x="1597236" y="4998858"/>
                  </a:lnTo>
                  <a:lnTo>
                    <a:pt x="1630970" y="5008706"/>
                  </a:lnTo>
                  <a:lnTo>
                    <a:pt x="1643164" y="5007611"/>
                  </a:lnTo>
                  <a:lnTo>
                    <a:pt x="1654409" y="5004329"/>
                  </a:lnTo>
                  <a:lnTo>
                    <a:pt x="1664703" y="4998858"/>
                  </a:lnTo>
                  <a:lnTo>
                    <a:pt x="1674047" y="4991198"/>
                  </a:lnTo>
                  <a:lnTo>
                    <a:pt x="1675785" y="4989125"/>
                  </a:lnTo>
                  <a:lnTo>
                    <a:pt x="1630970" y="4989125"/>
                  </a:lnTo>
                  <a:lnTo>
                    <a:pt x="1622778" y="4988391"/>
                  </a:lnTo>
                  <a:lnTo>
                    <a:pt x="1591161" y="4956515"/>
                  </a:lnTo>
                  <a:lnTo>
                    <a:pt x="1590427" y="4948121"/>
                  </a:lnTo>
                  <a:lnTo>
                    <a:pt x="1591161" y="4939727"/>
                  </a:lnTo>
                  <a:lnTo>
                    <a:pt x="1615248" y="4910054"/>
                  </a:lnTo>
                  <a:lnTo>
                    <a:pt x="1630970" y="4907117"/>
                  </a:lnTo>
                  <a:lnTo>
                    <a:pt x="1675785" y="4907117"/>
                  </a:lnTo>
                  <a:lnTo>
                    <a:pt x="1674047" y="4905044"/>
                  </a:lnTo>
                  <a:lnTo>
                    <a:pt x="1664703" y="4897384"/>
                  </a:lnTo>
                  <a:lnTo>
                    <a:pt x="1654409" y="4891913"/>
                  </a:lnTo>
                  <a:lnTo>
                    <a:pt x="1643164" y="4888631"/>
                  </a:lnTo>
                  <a:lnTo>
                    <a:pt x="1630970" y="4887536"/>
                  </a:lnTo>
                  <a:close/>
                </a:path>
                <a:path w="15786100" h="5746115">
                  <a:moveTo>
                    <a:pt x="1675785" y="4907117"/>
                  </a:moveTo>
                  <a:lnTo>
                    <a:pt x="1630970" y="4907117"/>
                  </a:lnTo>
                  <a:lnTo>
                    <a:pt x="1639263" y="4907851"/>
                  </a:lnTo>
                  <a:lnTo>
                    <a:pt x="1646865" y="4910054"/>
                  </a:lnTo>
                  <a:lnTo>
                    <a:pt x="1671009" y="4939727"/>
                  </a:lnTo>
                  <a:lnTo>
                    <a:pt x="1671743" y="4948121"/>
                  </a:lnTo>
                  <a:lnTo>
                    <a:pt x="1671009" y="4956515"/>
                  </a:lnTo>
                  <a:lnTo>
                    <a:pt x="1646865" y="4986188"/>
                  </a:lnTo>
                  <a:lnTo>
                    <a:pt x="1630970" y="4989125"/>
                  </a:lnTo>
                  <a:lnTo>
                    <a:pt x="1675785" y="4989125"/>
                  </a:lnTo>
                  <a:lnTo>
                    <a:pt x="1681807" y="4981941"/>
                  </a:lnTo>
                  <a:lnTo>
                    <a:pt x="1687350" y="4971675"/>
                  </a:lnTo>
                  <a:lnTo>
                    <a:pt x="1690676" y="4960402"/>
                  </a:lnTo>
                  <a:lnTo>
                    <a:pt x="1691785" y="4948121"/>
                  </a:lnTo>
                  <a:lnTo>
                    <a:pt x="1690676" y="4935840"/>
                  </a:lnTo>
                  <a:lnTo>
                    <a:pt x="1687350" y="4924567"/>
                  </a:lnTo>
                  <a:lnTo>
                    <a:pt x="1681807" y="4914301"/>
                  </a:lnTo>
                  <a:lnTo>
                    <a:pt x="1675785" y="4907117"/>
                  </a:lnTo>
                  <a:close/>
                </a:path>
                <a:path w="15786100" h="5746115">
                  <a:moveTo>
                    <a:pt x="1735452" y="4890531"/>
                  </a:moveTo>
                  <a:lnTo>
                    <a:pt x="1715411" y="4890531"/>
                  </a:lnTo>
                  <a:lnTo>
                    <a:pt x="1715411" y="5005711"/>
                  </a:lnTo>
                  <a:lnTo>
                    <a:pt x="1735452" y="5005711"/>
                  </a:lnTo>
                  <a:lnTo>
                    <a:pt x="1735452" y="4941671"/>
                  </a:lnTo>
                  <a:lnTo>
                    <a:pt x="1735932" y="4934069"/>
                  </a:lnTo>
                  <a:lnTo>
                    <a:pt x="1756492" y="4906656"/>
                  </a:lnTo>
                  <a:lnTo>
                    <a:pt x="1803311" y="4906656"/>
                  </a:lnTo>
                  <a:lnTo>
                    <a:pt x="1802820" y="4905965"/>
                  </a:lnTo>
                  <a:lnTo>
                    <a:pt x="1735452" y="4905965"/>
                  </a:lnTo>
                  <a:lnTo>
                    <a:pt x="1735452" y="4890531"/>
                  </a:lnTo>
                  <a:close/>
                </a:path>
                <a:path w="15786100" h="5746115">
                  <a:moveTo>
                    <a:pt x="1803311" y="4906656"/>
                  </a:moveTo>
                  <a:lnTo>
                    <a:pt x="1772463" y="4906656"/>
                  </a:lnTo>
                  <a:lnTo>
                    <a:pt x="1778376" y="4909113"/>
                  </a:lnTo>
                  <a:lnTo>
                    <a:pt x="1782676" y="4914028"/>
                  </a:lnTo>
                  <a:lnTo>
                    <a:pt x="1787130" y="4918942"/>
                  </a:lnTo>
                  <a:lnTo>
                    <a:pt x="1789356" y="4925853"/>
                  </a:lnTo>
                  <a:lnTo>
                    <a:pt x="1789356" y="5005711"/>
                  </a:lnTo>
                  <a:lnTo>
                    <a:pt x="1809398" y="5005711"/>
                  </a:lnTo>
                  <a:lnTo>
                    <a:pt x="1809398" y="4941671"/>
                  </a:lnTo>
                  <a:lnTo>
                    <a:pt x="1809833" y="4934069"/>
                  </a:lnTo>
                  <a:lnTo>
                    <a:pt x="1828041" y="4907117"/>
                  </a:lnTo>
                  <a:lnTo>
                    <a:pt x="1803639" y="4907117"/>
                  </a:lnTo>
                  <a:lnTo>
                    <a:pt x="1803311" y="4906656"/>
                  </a:lnTo>
                  <a:close/>
                </a:path>
                <a:path w="15786100" h="5746115">
                  <a:moveTo>
                    <a:pt x="1876119" y="4906656"/>
                  </a:moveTo>
                  <a:lnTo>
                    <a:pt x="1845410" y="4906656"/>
                  </a:lnTo>
                  <a:lnTo>
                    <a:pt x="1851553" y="4909113"/>
                  </a:lnTo>
                  <a:lnTo>
                    <a:pt x="1860768" y="4918942"/>
                  </a:lnTo>
                  <a:lnTo>
                    <a:pt x="1863071" y="4925853"/>
                  </a:lnTo>
                  <a:lnTo>
                    <a:pt x="1863071" y="5005711"/>
                  </a:lnTo>
                  <a:lnTo>
                    <a:pt x="1883113" y="5005711"/>
                  </a:lnTo>
                  <a:lnTo>
                    <a:pt x="1883068" y="4933465"/>
                  </a:lnTo>
                  <a:lnTo>
                    <a:pt x="1876375" y="4906988"/>
                  </a:lnTo>
                  <a:lnTo>
                    <a:pt x="1876119" y="4906656"/>
                  </a:lnTo>
                  <a:close/>
                </a:path>
                <a:path w="15786100" h="5746115">
                  <a:moveTo>
                    <a:pt x="1839805" y="4887536"/>
                  </a:moveTo>
                  <a:lnTo>
                    <a:pt x="1803741" y="4906988"/>
                  </a:lnTo>
                  <a:lnTo>
                    <a:pt x="1803639" y="4907117"/>
                  </a:lnTo>
                  <a:lnTo>
                    <a:pt x="1828041" y="4907117"/>
                  </a:lnTo>
                  <a:lnTo>
                    <a:pt x="1829132" y="4906656"/>
                  </a:lnTo>
                  <a:lnTo>
                    <a:pt x="1876119" y="4906656"/>
                  </a:lnTo>
                  <a:lnTo>
                    <a:pt x="1871134" y="4900206"/>
                  </a:lnTo>
                  <a:lnTo>
                    <a:pt x="1864684" y="4894663"/>
                  </a:lnTo>
                  <a:lnTo>
                    <a:pt x="1857312" y="4890704"/>
                  </a:lnTo>
                  <a:lnTo>
                    <a:pt x="1849020" y="4888328"/>
                  </a:lnTo>
                  <a:lnTo>
                    <a:pt x="1839805" y="4887536"/>
                  </a:lnTo>
                  <a:close/>
                </a:path>
                <a:path w="15786100" h="5746115">
                  <a:moveTo>
                    <a:pt x="1769776" y="4887536"/>
                  </a:moveTo>
                  <a:lnTo>
                    <a:pt x="1758502" y="4888760"/>
                  </a:lnTo>
                  <a:lnTo>
                    <a:pt x="1758972" y="4888760"/>
                  </a:lnTo>
                  <a:lnTo>
                    <a:pt x="1749907" y="4892144"/>
                  </a:lnTo>
                  <a:lnTo>
                    <a:pt x="1742003" y="4897903"/>
                  </a:lnTo>
                  <a:lnTo>
                    <a:pt x="1735452" y="4905965"/>
                  </a:lnTo>
                  <a:lnTo>
                    <a:pt x="1802820" y="4905965"/>
                  </a:lnTo>
                  <a:lnTo>
                    <a:pt x="1797549" y="4898550"/>
                  </a:lnTo>
                  <a:lnTo>
                    <a:pt x="1789875" y="4892431"/>
                  </a:lnTo>
                  <a:lnTo>
                    <a:pt x="1780617" y="4888760"/>
                  </a:lnTo>
                  <a:lnTo>
                    <a:pt x="1769776" y="4887536"/>
                  </a:lnTo>
                  <a:close/>
                </a:path>
                <a:path w="15786100" h="5746115">
                  <a:moveTo>
                    <a:pt x="1964806" y="4887536"/>
                  </a:moveTo>
                  <a:lnTo>
                    <a:pt x="1951555" y="4888659"/>
                  </a:lnTo>
                  <a:lnTo>
                    <a:pt x="1951911" y="4888659"/>
                  </a:lnTo>
                  <a:lnTo>
                    <a:pt x="1940560" y="4891856"/>
                  </a:lnTo>
                  <a:lnTo>
                    <a:pt x="1908656" y="4924279"/>
                  </a:lnTo>
                  <a:lnTo>
                    <a:pt x="1904451" y="4948121"/>
                  </a:lnTo>
                  <a:lnTo>
                    <a:pt x="1905517" y="4960690"/>
                  </a:lnTo>
                  <a:lnTo>
                    <a:pt x="1930770" y="4999117"/>
                  </a:lnTo>
                  <a:lnTo>
                    <a:pt x="1966188" y="5008706"/>
                  </a:lnTo>
                  <a:lnTo>
                    <a:pt x="1982054" y="5007079"/>
                  </a:lnTo>
                  <a:lnTo>
                    <a:pt x="1995789" y="5002198"/>
                  </a:lnTo>
                  <a:lnTo>
                    <a:pt x="2007393" y="4994063"/>
                  </a:lnTo>
                  <a:lnTo>
                    <a:pt x="2010927" y="4989816"/>
                  </a:lnTo>
                  <a:lnTo>
                    <a:pt x="1966649" y="4989816"/>
                  </a:lnTo>
                  <a:lnTo>
                    <a:pt x="1958788" y="4989283"/>
                  </a:lnTo>
                  <a:lnTo>
                    <a:pt x="1926955" y="4964621"/>
                  </a:lnTo>
                  <a:lnTo>
                    <a:pt x="1924954" y="4957335"/>
                  </a:lnTo>
                  <a:lnTo>
                    <a:pt x="2021474" y="4957335"/>
                  </a:lnTo>
                  <a:lnTo>
                    <a:pt x="2021935" y="4954264"/>
                  </a:lnTo>
                  <a:lnTo>
                    <a:pt x="2022165" y="4951269"/>
                  </a:lnTo>
                  <a:lnTo>
                    <a:pt x="2022146" y="4948121"/>
                  </a:lnTo>
                  <a:lnTo>
                    <a:pt x="2021455" y="4939828"/>
                  </a:lnTo>
                  <a:lnTo>
                    <a:pt x="1924954" y="4939828"/>
                  </a:lnTo>
                  <a:lnTo>
                    <a:pt x="1926724" y="4932615"/>
                  </a:lnTo>
                  <a:lnTo>
                    <a:pt x="1957089" y="4907002"/>
                  </a:lnTo>
                  <a:lnTo>
                    <a:pt x="1964806" y="4906426"/>
                  </a:lnTo>
                  <a:lnTo>
                    <a:pt x="2006737" y="4906426"/>
                  </a:lnTo>
                  <a:lnTo>
                    <a:pt x="2006040" y="4905504"/>
                  </a:lnTo>
                  <a:lnTo>
                    <a:pt x="1997502" y="4897643"/>
                  </a:lnTo>
                  <a:lnTo>
                    <a:pt x="1987784" y="4892028"/>
                  </a:lnTo>
                  <a:lnTo>
                    <a:pt x="1976885" y="4888659"/>
                  </a:lnTo>
                  <a:lnTo>
                    <a:pt x="1964806" y="4887536"/>
                  </a:lnTo>
                  <a:close/>
                </a:path>
                <a:path w="15786100" h="5746115">
                  <a:moveTo>
                    <a:pt x="1999820" y="4973000"/>
                  </a:moveTo>
                  <a:lnTo>
                    <a:pt x="1993860" y="4980357"/>
                  </a:lnTo>
                  <a:lnTo>
                    <a:pt x="1986344" y="4985612"/>
                  </a:lnTo>
                  <a:lnTo>
                    <a:pt x="1977274" y="4988765"/>
                  </a:lnTo>
                  <a:lnTo>
                    <a:pt x="1966649" y="4989816"/>
                  </a:lnTo>
                  <a:lnTo>
                    <a:pt x="2010927" y="4989816"/>
                  </a:lnTo>
                  <a:lnTo>
                    <a:pt x="2016867" y="4982675"/>
                  </a:lnTo>
                  <a:lnTo>
                    <a:pt x="1999820" y="4973000"/>
                  </a:lnTo>
                  <a:close/>
                </a:path>
                <a:path w="15786100" h="5746115">
                  <a:moveTo>
                    <a:pt x="2006737" y="4906426"/>
                  </a:moveTo>
                  <a:lnTo>
                    <a:pt x="1964806" y="4906426"/>
                  </a:lnTo>
                  <a:lnTo>
                    <a:pt x="1972043" y="4907002"/>
                  </a:lnTo>
                  <a:lnTo>
                    <a:pt x="1971670" y="4907002"/>
                  </a:lnTo>
                  <a:lnTo>
                    <a:pt x="2001894" y="4939828"/>
                  </a:lnTo>
                  <a:lnTo>
                    <a:pt x="2021455" y="4939828"/>
                  </a:lnTo>
                  <a:lnTo>
                    <a:pt x="2021157" y="4936258"/>
                  </a:lnTo>
                  <a:lnTo>
                    <a:pt x="2018227" y="4925431"/>
                  </a:lnTo>
                  <a:lnTo>
                    <a:pt x="2018134" y="4925085"/>
                  </a:lnTo>
                  <a:lnTo>
                    <a:pt x="2013151" y="4914949"/>
                  </a:lnTo>
                  <a:lnTo>
                    <a:pt x="2012463" y="4913999"/>
                  </a:lnTo>
                  <a:lnTo>
                    <a:pt x="2006737" y="4906426"/>
                  </a:lnTo>
                  <a:close/>
                </a:path>
                <a:path w="15786100" h="5746115">
                  <a:moveTo>
                    <a:pt x="2122834" y="4890531"/>
                  </a:moveTo>
                  <a:lnTo>
                    <a:pt x="2102793" y="4890531"/>
                  </a:lnTo>
                  <a:lnTo>
                    <a:pt x="2102793" y="5051783"/>
                  </a:lnTo>
                  <a:lnTo>
                    <a:pt x="2122834" y="5051783"/>
                  </a:lnTo>
                  <a:lnTo>
                    <a:pt x="2122834" y="4985900"/>
                  </a:lnTo>
                  <a:lnTo>
                    <a:pt x="2146789" y="4985900"/>
                  </a:lnTo>
                  <a:lnTo>
                    <a:pt x="2122834" y="4948121"/>
                  </a:lnTo>
                  <a:lnTo>
                    <a:pt x="2123568" y="4939727"/>
                  </a:lnTo>
                  <a:lnTo>
                    <a:pt x="2146915" y="4910342"/>
                  </a:lnTo>
                  <a:lnTo>
                    <a:pt x="2122834" y="4910342"/>
                  </a:lnTo>
                  <a:lnTo>
                    <a:pt x="2122834" y="4890531"/>
                  </a:lnTo>
                  <a:close/>
                </a:path>
                <a:path w="15786100" h="5746115">
                  <a:moveTo>
                    <a:pt x="2146789" y="4985900"/>
                  </a:moveTo>
                  <a:lnTo>
                    <a:pt x="2122834" y="4985900"/>
                  </a:lnTo>
                  <a:lnTo>
                    <a:pt x="2131170" y="4995877"/>
                  </a:lnTo>
                  <a:lnTo>
                    <a:pt x="2141205" y="5003004"/>
                  </a:lnTo>
                  <a:lnTo>
                    <a:pt x="2152939" y="5007280"/>
                  </a:lnTo>
                  <a:lnTo>
                    <a:pt x="2166372" y="5008706"/>
                  </a:lnTo>
                  <a:lnTo>
                    <a:pt x="2178020" y="5007611"/>
                  </a:lnTo>
                  <a:lnTo>
                    <a:pt x="2188774" y="5004329"/>
                  </a:lnTo>
                  <a:lnTo>
                    <a:pt x="2198637" y="4998858"/>
                  </a:lnTo>
                  <a:lnTo>
                    <a:pt x="2207606" y="4991198"/>
                  </a:lnTo>
                  <a:lnTo>
                    <a:pt x="2209078" y="4989355"/>
                  </a:lnTo>
                  <a:lnTo>
                    <a:pt x="2163838" y="4989355"/>
                  </a:lnTo>
                  <a:lnTo>
                    <a:pt x="2155444" y="4988621"/>
                  </a:lnTo>
                  <a:lnTo>
                    <a:pt x="2147771" y="4986418"/>
                  </a:lnTo>
                  <a:lnTo>
                    <a:pt x="2146789" y="4985900"/>
                  </a:lnTo>
                  <a:close/>
                </a:path>
                <a:path w="15786100" h="5746115">
                  <a:moveTo>
                    <a:pt x="2208908" y="4906887"/>
                  </a:moveTo>
                  <a:lnTo>
                    <a:pt x="2163838" y="4906887"/>
                  </a:lnTo>
                  <a:lnTo>
                    <a:pt x="2172131" y="4907635"/>
                  </a:lnTo>
                  <a:lnTo>
                    <a:pt x="2179733" y="4909881"/>
                  </a:lnTo>
                  <a:lnTo>
                    <a:pt x="2203877" y="4939727"/>
                  </a:lnTo>
                  <a:lnTo>
                    <a:pt x="2204612" y="4948121"/>
                  </a:lnTo>
                  <a:lnTo>
                    <a:pt x="2203877" y="4956529"/>
                  </a:lnTo>
                  <a:lnTo>
                    <a:pt x="2179733" y="4986418"/>
                  </a:lnTo>
                  <a:lnTo>
                    <a:pt x="2163838" y="4989355"/>
                  </a:lnTo>
                  <a:lnTo>
                    <a:pt x="2209078" y="4989355"/>
                  </a:lnTo>
                  <a:lnTo>
                    <a:pt x="2215064" y="4981854"/>
                  </a:lnTo>
                  <a:lnTo>
                    <a:pt x="2220391" y="4971560"/>
                  </a:lnTo>
                  <a:lnTo>
                    <a:pt x="2223588" y="4960316"/>
                  </a:lnTo>
                  <a:lnTo>
                    <a:pt x="2224653" y="4948121"/>
                  </a:lnTo>
                  <a:lnTo>
                    <a:pt x="2223588" y="4935941"/>
                  </a:lnTo>
                  <a:lnTo>
                    <a:pt x="2220494" y="4925100"/>
                  </a:lnTo>
                  <a:lnTo>
                    <a:pt x="2220391" y="4924739"/>
                  </a:lnTo>
                  <a:lnTo>
                    <a:pt x="2215064" y="4914517"/>
                  </a:lnTo>
                  <a:lnTo>
                    <a:pt x="2208908" y="4906887"/>
                  </a:lnTo>
                  <a:close/>
                </a:path>
                <a:path w="15786100" h="5746115">
                  <a:moveTo>
                    <a:pt x="2166372" y="4887536"/>
                  </a:moveTo>
                  <a:lnTo>
                    <a:pt x="2152939" y="4888962"/>
                  </a:lnTo>
                  <a:lnTo>
                    <a:pt x="2141205" y="4893238"/>
                  </a:lnTo>
                  <a:lnTo>
                    <a:pt x="2131170" y="4900365"/>
                  </a:lnTo>
                  <a:lnTo>
                    <a:pt x="2122834" y="4910342"/>
                  </a:lnTo>
                  <a:lnTo>
                    <a:pt x="2146915" y="4910342"/>
                  </a:lnTo>
                  <a:lnTo>
                    <a:pt x="2147771" y="4909881"/>
                  </a:lnTo>
                  <a:lnTo>
                    <a:pt x="2155444" y="4907635"/>
                  </a:lnTo>
                  <a:lnTo>
                    <a:pt x="2163838" y="4906887"/>
                  </a:lnTo>
                  <a:lnTo>
                    <a:pt x="2208908" y="4906887"/>
                  </a:lnTo>
                  <a:lnTo>
                    <a:pt x="2207606" y="4905274"/>
                  </a:lnTo>
                  <a:lnTo>
                    <a:pt x="2198637" y="4897514"/>
                  </a:lnTo>
                  <a:lnTo>
                    <a:pt x="2188774" y="4891971"/>
                  </a:lnTo>
                  <a:lnTo>
                    <a:pt x="2178020" y="4888645"/>
                  </a:lnTo>
                  <a:lnTo>
                    <a:pt x="2166372" y="4887536"/>
                  </a:lnTo>
                  <a:close/>
                </a:path>
                <a:path w="15786100" h="5746115">
                  <a:moveTo>
                    <a:pt x="2302471" y="4887536"/>
                  </a:moveTo>
                  <a:lnTo>
                    <a:pt x="2289220" y="4888659"/>
                  </a:lnTo>
                  <a:lnTo>
                    <a:pt x="2289576" y="4888659"/>
                  </a:lnTo>
                  <a:lnTo>
                    <a:pt x="2278226" y="4891856"/>
                  </a:lnTo>
                  <a:lnTo>
                    <a:pt x="2246321" y="4924279"/>
                  </a:lnTo>
                  <a:lnTo>
                    <a:pt x="2242117" y="4948121"/>
                  </a:lnTo>
                  <a:lnTo>
                    <a:pt x="2243182" y="4960690"/>
                  </a:lnTo>
                  <a:lnTo>
                    <a:pt x="2268436" y="4999117"/>
                  </a:lnTo>
                  <a:lnTo>
                    <a:pt x="2303853" y="5008706"/>
                  </a:lnTo>
                  <a:lnTo>
                    <a:pt x="2319719" y="5007079"/>
                  </a:lnTo>
                  <a:lnTo>
                    <a:pt x="2333455" y="5002198"/>
                  </a:lnTo>
                  <a:lnTo>
                    <a:pt x="2345059" y="4994063"/>
                  </a:lnTo>
                  <a:lnTo>
                    <a:pt x="2348592" y="4989816"/>
                  </a:lnTo>
                  <a:lnTo>
                    <a:pt x="2304314" y="4989816"/>
                  </a:lnTo>
                  <a:lnTo>
                    <a:pt x="2296453" y="4989283"/>
                  </a:lnTo>
                  <a:lnTo>
                    <a:pt x="2264620" y="4964621"/>
                  </a:lnTo>
                  <a:lnTo>
                    <a:pt x="2262619" y="4957335"/>
                  </a:lnTo>
                  <a:lnTo>
                    <a:pt x="2359140" y="4957335"/>
                  </a:lnTo>
                  <a:lnTo>
                    <a:pt x="2359600" y="4954264"/>
                  </a:lnTo>
                  <a:lnTo>
                    <a:pt x="2359831" y="4951269"/>
                  </a:lnTo>
                  <a:lnTo>
                    <a:pt x="2359812" y="4948121"/>
                  </a:lnTo>
                  <a:lnTo>
                    <a:pt x="2359121" y="4939828"/>
                  </a:lnTo>
                  <a:lnTo>
                    <a:pt x="2262619" y="4939828"/>
                  </a:lnTo>
                  <a:lnTo>
                    <a:pt x="2264390" y="4932615"/>
                  </a:lnTo>
                  <a:lnTo>
                    <a:pt x="2294754" y="4907002"/>
                  </a:lnTo>
                  <a:lnTo>
                    <a:pt x="2302471" y="4906426"/>
                  </a:lnTo>
                  <a:lnTo>
                    <a:pt x="2344402" y="4906426"/>
                  </a:lnTo>
                  <a:lnTo>
                    <a:pt x="2343706" y="4905504"/>
                  </a:lnTo>
                  <a:lnTo>
                    <a:pt x="2335168" y="4897643"/>
                  </a:lnTo>
                  <a:lnTo>
                    <a:pt x="2325450" y="4892028"/>
                  </a:lnTo>
                  <a:lnTo>
                    <a:pt x="2314551" y="4888659"/>
                  </a:lnTo>
                  <a:lnTo>
                    <a:pt x="2302471" y="4887536"/>
                  </a:lnTo>
                  <a:close/>
                </a:path>
                <a:path w="15786100" h="5746115">
                  <a:moveTo>
                    <a:pt x="2337486" y="4973000"/>
                  </a:moveTo>
                  <a:lnTo>
                    <a:pt x="2331525" y="4980357"/>
                  </a:lnTo>
                  <a:lnTo>
                    <a:pt x="2324010" y="4985612"/>
                  </a:lnTo>
                  <a:lnTo>
                    <a:pt x="2314939" y="4988765"/>
                  </a:lnTo>
                  <a:lnTo>
                    <a:pt x="2304314" y="4989816"/>
                  </a:lnTo>
                  <a:lnTo>
                    <a:pt x="2348592" y="4989816"/>
                  </a:lnTo>
                  <a:lnTo>
                    <a:pt x="2354533" y="4982675"/>
                  </a:lnTo>
                  <a:lnTo>
                    <a:pt x="2337486" y="4973000"/>
                  </a:lnTo>
                  <a:close/>
                </a:path>
                <a:path w="15786100" h="5746115">
                  <a:moveTo>
                    <a:pt x="2344402" y="4906426"/>
                  </a:moveTo>
                  <a:lnTo>
                    <a:pt x="2302471" y="4906426"/>
                  </a:lnTo>
                  <a:lnTo>
                    <a:pt x="2309709" y="4907002"/>
                  </a:lnTo>
                  <a:lnTo>
                    <a:pt x="2309335" y="4907002"/>
                  </a:lnTo>
                  <a:lnTo>
                    <a:pt x="2339559" y="4939828"/>
                  </a:lnTo>
                  <a:lnTo>
                    <a:pt x="2359121" y="4939828"/>
                  </a:lnTo>
                  <a:lnTo>
                    <a:pt x="2350129" y="4913999"/>
                  </a:lnTo>
                  <a:lnTo>
                    <a:pt x="2344402" y="4906426"/>
                  </a:lnTo>
                  <a:close/>
                </a:path>
                <a:path w="15786100" h="5746115">
                  <a:moveTo>
                    <a:pt x="2402910" y="4890531"/>
                  </a:moveTo>
                  <a:lnTo>
                    <a:pt x="2382868" y="4890531"/>
                  </a:lnTo>
                  <a:lnTo>
                    <a:pt x="2382868" y="5005711"/>
                  </a:lnTo>
                  <a:lnTo>
                    <a:pt x="2402910" y="5005711"/>
                  </a:lnTo>
                  <a:lnTo>
                    <a:pt x="2402910" y="4944666"/>
                  </a:lnTo>
                  <a:lnTo>
                    <a:pt x="2403572" y="4935869"/>
                  </a:lnTo>
                  <a:lnTo>
                    <a:pt x="2430635" y="4909881"/>
                  </a:lnTo>
                  <a:lnTo>
                    <a:pt x="2402910" y="4909881"/>
                  </a:lnTo>
                  <a:lnTo>
                    <a:pt x="2402910" y="4890531"/>
                  </a:lnTo>
                  <a:close/>
                </a:path>
                <a:path w="15786100" h="5746115">
                  <a:moveTo>
                    <a:pt x="2438846" y="4888458"/>
                  </a:moveTo>
                  <a:lnTo>
                    <a:pt x="2426838" y="4889797"/>
                  </a:lnTo>
                  <a:lnTo>
                    <a:pt x="2416847" y="4893814"/>
                  </a:lnTo>
                  <a:lnTo>
                    <a:pt x="2408870" y="4900509"/>
                  </a:lnTo>
                  <a:lnTo>
                    <a:pt x="2402910" y="4909881"/>
                  </a:lnTo>
                  <a:lnTo>
                    <a:pt x="2430635" y="4909881"/>
                  </a:lnTo>
                  <a:lnTo>
                    <a:pt x="2431734" y="4909651"/>
                  </a:lnTo>
                  <a:lnTo>
                    <a:pt x="2438846" y="4909421"/>
                  </a:lnTo>
                  <a:lnTo>
                    <a:pt x="2438846" y="4888458"/>
                  </a:lnTo>
                  <a:close/>
                </a:path>
                <a:path w="15786100" h="5746115">
                  <a:moveTo>
                    <a:pt x="2464317" y="4971848"/>
                  </a:moveTo>
                  <a:lnTo>
                    <a:pt x="2447040" y="4981754"/>
                  </a:lnTo>
                  <a:lnTo>
                    <a:pt x="2450006" y="4987556"/>
                  </a:lnTo>
                  <a:lnTo>
                    <a:pt x="2453835" y="4992753"/>
                  </a:lnTo>
                  <a:lnTo>
                    <a:pt x="2492881" y="5008706"/>
                  </a:lnTo>
                  <a:lnTo>
                    <a:pt x="2501894" y="5008115"/>
                  </a:lnTo>
                  <a:lnTo>
                    <a:pt x="2531899" y="4989816"/>
                  </a:lnTo>
                  <a:lnTo>
                    <a:pt x="2485817" y="4989816"/>
                  </a:lnTo>
                  <a:lnTo>
                    <a:pt x="2479967" y="4988261"/>
                  </a:lnTo>
                  <a:lnTo>
                    <a:pt x="2478733" y="4987556"/>
                  </a:lnTo>
                  <a:lnTo>
                    <a:pt x="2469615" y="4981754"/>
                  </a:lnTo>
                  <a:lnTo>
                    <a:pt x="2466160" y="4977377"/>
                  </a:lnTo>
                  <a:lnTo>
                    <a:pt x="2464317" y="4971848"/>
                  </a:lnTo>
                  <a:close/>
                </a:path>
                <a:path w="15786100" h="5746115">
                  <a:moveTo>
                    <a:pt x="2491960" y="4887536"/>
                  </a:moveTo>
                  <a:lnTo>
                    <a:pt x="2454066" y="4908211"/>
                  </a:lnTo>
                  <a:lnTo>
                    <a:pt x="2451978" y="4914489"/>
                  </a:lnTo>
                  <a:lnTo>
                    <a:pt x="2451906" y="4914705"/>
                  </a:lnTo>
                  <a:lnTo>
                    <a:pt x="2451279" y="4920939"/>
                  </a:lnTo>
                  <a:lnTo>
                    <a:pt x="2451241" y="4929692"/>
                  </a:lnTo>
                  <a:lnTo>
                    <a:pt x="2453413" y="4935835"/>
                  </a:lnTo>
                  <a:lnTo>
                    <a:pt x="2486585" y="4955416"/>
                  </a:lnTo>
                  <a:lnTo>
                    <a:pt x="2499178" y="4958641"/>
                  </a:lnTo>
                  <a:lnTo>
                    <a:pt x="2504553" y="4960791"/>
                  </a:lnTo>
                  <a:lnTo>
                    <a:pt x="2509007" y="4963555"/>
                  </a:lnTo>
                  <a:lnTo>
                    <a:pt x="2513460" y="4966166"/>
                  </a:lnTo>
                  <a:lnTo>
                    <a:pt x="2515687" y="4969698"/>
                  </a:lnTo>
                  <a:lnTo>
                    <a:pt x="2515687" y="4979527"/>
                  </a:lnTo>
                  <a:lnTo>
                    <a:pt x="2513537" y="4983520"/>
                  </a:lnTo>
                  <a:lnTo>
                    <a:pt x="2509237" y="4986130"/>
                  </a:lnTo>
                  <a:lnTo>
                    <a:pt x="2504937" y="4988587"/>
                  </a:lnTo>
                  <a:lnTo>
                    <a:pt x="2499485" y="4989816"/>
                  </a:lnTo>
                  <a:lnTo>
                    <a:pt x="2531899" y="4989816"/>
                  </a:lnTo>
                  <a:lnTo>
                    <a:pt x="2532906" y="4988261"/>
                  </a:lnTo>
                  <a:lnTo>
                    <a:pt x="2535141" y="4981754"/>
                  </a:lnTo>
                  <a:lnTo>
                    <a:pt x="2535195" y="4981595"/>
                  </a:lnTo>
                  <a:lnTo>
                    <a:pt x="2535959" y="4974152"/>
                  </a:lnTo>
                  <a:lnTo>
                    <a:pt x="2535905" y="4966166"/>
                  </a:lnTo>
                  <a:lnTo>
                    <a:pt x="2533732" y="4959946"/>
                  </a:lnTo>
                  <a:lnTo>
                    <a:pt x="2529278" y="4955032"/>
                  </a:lnTo>
                  <a:lnTo>
                    <a:pt x="2524825" y="4949964"/>
                  </a:lnTo>
                  <a:lnTo>
                    <a:pt x="2519450" y="4946432"/>
                  </a:lnTo>
                  <a:lnTo>
                    <a:pt x="2513153" y="4944435"/>
                  </a:lnTo>
                  <a:lnTo>
                    <a:pt x="2506857" y="4942285"/>
                  </a:lnTo>
                  <a:lnTo>
                    <a:pt x="2500560" y="4940442"/>
                  </a:lnTo>
                  <a:lnTo>
                    <a:pt x="2494264" y="4938907"/>
                  </a:lnTo>
                  <a:lnTo>
                    <a:pt x="2487967" y="4937217"/>
                  </a:lnTo>
                  <a:lnTo>
                    <a:pt x="2482592" y="4935067"/>
                  </a:lnTo>
                  <a:lnTo>
                    <a:pt x="2478138" y="4932457"/>
                  </a:lnTo>
                  <a:lnTo>
                    <a:pt x="2473685" y="4929692"/>
                  </a:lnTo>
                  <a:lnTo>
                    <a:pt x="2471458" y="4926083"/>
                  </a:lnTo>
                  <a:lnTo>
                    <a:pt x="2471458" y="4916715"/>
                  </a:lnTo>
                  <a:lnTo>
                    <a:pt x="2473454" y="4912953"/>
                  </a:lnTo>
                  <a:lnTo>
                    <a:pt x="2477447" y="4910342"/>
                  </a:lnTo>
                  <a:lnTo>
                    <a:pt x="2481440" y="4907578"/>
                  </a:lnTo>
                  <a:lnTo>
                    <a:pt x="2486278" y="4906196"/>
                  </a:lnTo>
                  <a:lnTo>
                    <a:pt x="2530830" y="4906196"/>
                  </a:lnTo>
                  <a:lnTo>
                    <a:pt x="2529739" y="4903969"/>
                  </a:lnTo>
                  <a:lnTo>
                    <a:pt x="2498784" y="4887940"/>
                  </a:lnTo>
                  <a:lnTo>
                    <a:pt x="2491960" y="4887536"/>
                  </a:lnTo>
                  <a:close/>
                </a:path>
                <a:path w="15786100" h="5746115">
                  <a:moveTo>
                    <a:pt x="2530830" y="4906196"/>
                  </a:moveTo>
                  <a:lnTo>
                    <a:pt x="2491960" y="4906196"/>
                  </a:lnTo>
                  <a:lnTo>
                    <a:pt x="2500411" y="4907117"/>
                  </a:lnTo>
                  <a:lnTo>
                    <a:pt x="2507336" y="4909881"/>
                  </a:lnTo>
                  <a:lnTo>
                    <a:pt x="2512736" y="4914489"/>
                  </a:lnTo>
                  <a:lnTo>
                    <a:pt x="2516608" y="4920939"/>
                  </a:lnTo>
                  <a:lnTo>
                    <a:pt x="2533425" y="4911494"/>
                  </a:lnTo>
                  <a:lnTo>
                    <a:pt x="2530830" y="4906196"/>
                  </a:lnTo>
                  <a:close/>
                </a:path>
                <a:path w="15786100" h="5746115">
                  <a:moveTo>
                    <a:pt x="2579729" y="4890531"/>
                  </a:moveTo>
                  <a:lnTo>
                    <a:pt x="2559687" y="4890531"/>
                  </a:lnTo>
                  <a:lnTo>
                    <a:pt x="2559687" y="5051783"/>
                  </a:lnTo>
                  <a:lnTo>
                    <a:pt x="2579729" y="5051783"/>
                  </a:lnTo>
                  <a:lnTo>
                    <a:pt x="2579729" y="4985900"/>
                  </a:lnTo>
                  <a:lnTo>
                    <a:pt x="2603684" y="4985900"/>
                  </a:lnTo>
                  <a:lnTo>
                    <a:pt x="2579729" y="4948121"/>
                  </a:lnTo>
                  <a:lnTo>
                    <a:pt x="2580463" y="4939727"/>
                  </a:lnTo>
                  <a:lnTo>
                    <a:pt x="2603809" y="4910342"/>
                  </a:lnTo>
                  <a:lnTo>
                    <a:pt x="2579729" y="4910342"/>
                  </a:lnTo>
                  <a:lnTo>
                    <a:pt x="2579729" y="4890531"/>
                  </a:lnTo>
                  <a:close/>
                </a:path>
                <a:path w="15786100" h="5746115">
                  <a:moveTo>
                    <a:pt x="2603684" y="4985900"/>
                  </a:moveTo>
                  <a:lnTo>
                    <a:pt x="2579729" y="4985900"/>
                  </a:lnTo>
                  <a:lnTo>
                    <a:pt x="2588065" y="4995877"/>
                  </a:lnTo>
                  <a:lnTo>
                    <a:pt x="2598100" y="5003004"/>
                  </a:lnTo>
                  <a:lnTo>
                    <a:pt x="2609834" y="5007280"/>
                  </a:lnTo>
                  <a:lnTo>
                    <a:pt x="2623267" y="5008706"/>
                  </a:lnTo>
                  <a:lnTo>
                    <a:pt x="2634914" y="5007611"/>
                  </a:lnTo>
                  <a:lnTo>
                    <a:pt x="2645669" y="5004329"/>
                  </a:lnTo>
                  <a:lnTo>
                    <a:pt x="2655531" y="4998858"/>
                  </a:lnTo>
                  <a:lnTo>
                    <a:pt x="2664501" y="4991198"/>
                  </a:lnTo>
                  <a:lnTo>
                    <a:pt x="2665972" y="4989355"/>
                  </a:lnTo>
                  <a:lnTo>
                    <a:pt x="2620733" y="4989355"/>
                  </a:lnTo>
                  <a:lnTo>
                    <a:pt x="2612339" y="4988621"/>
                  </a:lnTo>
                  <a:lnTo>
                    <a:pt x="2604665" y="4986418"/>
                  </a:lnTo>
                  <a:lnTo>
                    <a:pt x="2603684" y="4985900"/>
                  </a:lnTo>
                  <a:close/>
                </a:path>
                <a:path w="15786100" h="5746115">
                  <a:moveTo>
                    <a:pt x="2665802" y="4906887"/>
                  </a:moveTo>
                  <a:lnTo>
                    <a:pt x="2620733" y="4906887"/>
                  </a:lnTo>
                  <a:lnTo>
                    <a:pt x="2629026" y="4907635"/>
                  </a:lnTo>
                  <a:lnTo>
                    <a:pt x="2636628" y="4909881"/>
                  </a:lnTo>
                  <a:lnTo>
                    <a:pt x="2660772" y="4939727"/>
                  </a:lnTo>
                  <a:lnTo>
                    <a:pt x="2661506" y="4948121"/>
                  </a:lnTo>
                  <a:lnTo>
                    <a:pt x="2660772" y="4956529"/>
                  </a:lnTo>
                  <a:lnTo>
                    <a:pt x="2636628" y="4986418"/>
                  </a:lnTo>
                  <a:lnTo>
                    <a:pt x="2620733" y="4989355"/>
                  </a:lnTo>
                  <a:lnTo>
                    <a:pt x="2665972" y="4989355"/>
                  </a:lnTo>
                  <a:lnTo>
                    <a:pt x="2671959" y="4981854"/>
                  </a:lnTo>
                  <a:lnTo>
                    <a:pt x="2677286" y="4971560"/>
                  </a:lnTo>
                  <a:lnTo>
                    <a:pt x="2680482" y="4960316"/>
                  </a:lnTo>
                  <a:lnTo>
                    <a:pt x="2681548" y="4948121"/>
                  </a:lnTo>
                  <a:lnTo>
                    <a:pt x="2680482" y="4935941"/>
                  </a:lnTo>
                  <a:lnTo>
                    <a:pt x="2677389" y="4925100"/>
                  </a:lnTo>
                  <a:lnTo>
                    <a:pt x="2677286" y="4924739"/>
                  </a:lnTo>
                  <a:lnTo>
                    <a:pt x="2671959" y="4914517"/>
                  </a:lnTo>
                  <a:lnTo>
                    <a:pt x="2665802" y="4906887"/>
                  </a:lnTo>
                  <a:close/>
                </a:path>
                <a:path w="15786100" h="5746115">
                  <a:moveTo>
                    <a:pt x="2623267" y="4887536"/>
                  </a:moveTo>
                  <a:lnTo>
                    <a:pt x="2609834" y="4888962"/>
                  </a:lnTo>
                  <a:lnTo>
                    <a:pt x="2598100" y="4893238"/>
                  </a:lnTo>
                  <a:lnTo>
                    <a:pt x="2588065" y="4900365"/>
                  </a:lnTo>
                  <a:lnTo>
                    <a:pt x="2579729" y="4910342"/>
                  </a:lnTo>
                  <a:lnTo>
                    <a:pt x="2603809" y="4910342"/>
                  </a:lnTo>
                  <a:lnTo>
                    <a:pt x="2604665" y="4909881"/>
                  </a:lnTo>
                  <a:lnTo>
                    <a:pt x="2612339" y="4907635"/>
                  </a:lnTo>
                  <a:lnTo>
                    <a:pt x="2620733" y="4906887"/>
                  </a:lnTo>
                  <a:lnTo>
                    <a:pt x="2665802" y="4906887"/>
                  </a:lnTo>
                  <a:lnTo>
                    <a:pt x="2664501" y="4905274"/>
                  </a:lnTo>
                  <a:lnTo>
                    <a:pt x="2655531" y="4897514"/>
                  </a:lnTo>
                  <a:lnTo>
                    <a:pt x="2645669" y="4891971"/>
                  </a:lnTo>
                  <a:lnTo>
                    <a:pt x="2634914" y="4888645"/>
                  </a:lnTo>
                  <a:lnTo>
                    <a:pt x="2623267" y="4887536"/>
                  </a:lnTo>
                  <a:close/>
                </a:path>
                <a:path w="15786100" h="5746115">
                  <a:moveTo>
                    <a:pt x="2759366" y="4887536"/>
                  </a:moveTo>
                  <a:lnTo>
                    <a:pt x="2746115" y="4888659"/>
                  </a:lnTo>
                  <a:lnTo>
                    <a:pt x="2746471" y="4888659"/>
                  </a:lnTo>
                  <a:lnTo>
                    <a:pt x="2735121" y="4891856"/>
                  </a:lnTo>
                  <a:lnTo>
                    <a:pt x="2703216" y="4924279"/>
                  </a:lnTo>
                  <a:lnTo>
                    <a:pt x="2699012" y="4948121"/>
                  </a:lnTo>
                  <a:lnTo>
                    <a:pt x="2700077" y="4960690"/>
                  </a:lnTo>
                  <a:lnTo>
                    <a:pt x="2725330" y="4999117"/>
                  </a:lnTo>
                  <a:lnTo>
                    <a:pt x="2760748" y="5008706"/>
                  </a:lnTo>
                  <a:lnTo>
                    <a:pt x="2776614" y="5007079"/>
                  </a:lnTo>
                  <a:lnTo>
                    <a:pt x="2790349" y="5002198"/>
                  </a:lnTo>
                  <a:lnTo>
                    <a:pt x="2801954" y="4994063"/>
                  </a:lnTo>
                  <a:lnTo>
                    <a:pt x="2805487" y="4989816"/>
                  </a:lnTo>
                  <a:lnTo>
                    <a:pt x="2761209" y="4989816"/>
                  </a:lnTo>
                  <a:lnTo>
                    <a:pt x="2753348" y="4989283"/>
                  </a:lnTo>
                  <a:lnTo>
                    <a:pt x="2721515" y="4964621"/>
                  </a:lnTo>
                  <a:lnTo>
                    <a:pt x="2719514" y="4957335"/>
                  </a:lnTo>
                  <a:lnTo>
                    <a:pt x="2816034" y="4957335"/>
                  </a:lnTo>
                  <a:lnTo>
                    <a:pt x="2816495" y="4954264"/>
                  </a:lnTo>
                  <a:lnTo>
                    <a:pt x="2816725" y="4951269"/>
                  </a:lnTo>
                  <a:lnTo>
                    <a:pt x="2816706" y="4948121"/>
                  </a:lnTo>
                  <a:lnTo>
                    <a:pt x="2816015" y="4939828"/>
                  </a:lnTo>
                  <a:lnTo>
                    <a:pt x="2719514" y="4939828"/>
                  </a:lnTo>
                  <a:lnTo>
                    <a:pt x="2721285" y="4932615"/>
                  </a:lnTo>
                  <a:lnTo>
                    <a:pt x="2751649" y="4907002"/>
                  </a:lnTo>
                  <a:lnTo>
                    <a:pt x="2759366" y="4906426"/>
                  </a:lnTo>
                  <a:lnTo>
                    <a:pt x="2801297" y="4906426"/>
                  </a:lnTo>
                  <a:lnTo>
                    <a:pt x="2800600" y="4905504"/>
                  </a:lnTo>
                  <a:lnTo>
                    <a:pt x="2792063" y="4897643"/>
                  </a:lnTo>
                  <a:lnTo>
                    <a:pt x="2782344" y="4892028"/>
                  </a:lnTo>
                  <a:lnTo>
                    <a:pt x="2771445" y="4888659"/>
                  </a:lnTo>
                  <a:lnTo>
                    <a:pt x="2759366" y="4887536"/>
                  </a:lnTo>
                  <a:close/>
                </a:path>
                <a:path w="15786100" h="5746115">
                  <a:moveTo>
                    <a:pt x="2794381" y="4973000"/>
                  </a:moveTo>
                  <a:lnTo>
                    <a:pt x="2788420" y="4980357"/>
                  </a:lnTo>
                  <a:lnTo>
                    <a:pt x="2780904" y="4985612"/>
                  </a:lnTo>
                  <a:lnTo>
                    <a:pt x="2771834" y="4988765"/>
                  </a:lnTo>
                  <a:lnTo>
                    <a:pt x="2761209" y="4989816"/>
                  </a:lnTo>
                  <a:lnTo>
                    <a:pt x="2805487" y="4989816"/>
                  </a:lnTo>
                  <a:lnTo>
                    <a:pt x="2811427" y="4982675"/>
                  </a:lnTo>
                  <a:lnTo>
                    <a:pt x="2794381" y="4973000"/>
                  </a:lnTo>
                  <a:close/>
                </a:path>
                <a:path w="15786100" h="5746115">
                  <a:moveTo>
                    <a:pt x="2801297" y="4906426"/>
                  </a:moveTo>
                  <a:lnTo>
                    <a:pt x="2759366" y="4906426"/>
                  </a:lnTo>
                  <a:lnTo>
                    <a:pt x="2766604" y="4907002"/>
                  </a:lnTo>
                  <a:lnTo>
                    <a:pt x="2766230" y="4907002"/>
                  </a:lnTo>
                  <a:lnTo>
                    <a:pt x="2796454" y="4939828"/>
                  </a:lnTo>
                  <a:lnTo>
                    <a:pt x="2816015" y="4939828"/>
                  </a:lnTo>
                  <a:lnTo>
                    <a:pt x="2807024" y="4913999"/>
                  </a:lnTo>
                  <a:lnTo>
                    <a:pt x="2801297" y="4906426"/>
                  </a:lnTo>
                  <a:close/>
                </a:path>
                <a:path w="15786100" h="5746115">
                  <a:moveTo>
                    <a:pt x="2893673" y="4887536"/>
                  </a:moveTo>
                  <a:lnTo>
                    <a:pt x="2850365" y="4905044"/>
                  </a:lnTo>
                  <a:lnTo>
                    <a:pt x="2833088" y="4948121"/>
                  </a:lnTo>
                  <a:lnTo>
                    <a:pt x="2834168" y="4960503"/>
                  </a:lnTo>
                  <a:lnTo>
                    <a:pt x="2859551" y="4998987"/>
                  </a:lnTo>
                  <a:lnTo>
                    <a:pt x="2893673" y="5008706"/>
                  </a:lnTo>
                  <a:lnTo>
                    <a:pt x="2901894" y="5008202"/>
                  </a:lnTo>
                  <a:lnTo>
                    <a:pt x="2936520" y="4991025"/>
                  </a:lnTo>
                  <a:lnTo>
                    <a:pt x="2938317" y="4988895"/>
                  </a:lnTo>
                  <a:lnTo>
                    <a:pt x="2893673" y="4988895"/>
                  </a:lnTo>
                  <a:lnTo>
                    <a:pt x="2885380" y="4988161"/>
                  </a:lnTo>
                  <a:lnTo>
                    <a:pt x="2853849" y="4956414"/>
                  </a:lnTo>
                  <a:lnTo>
                    <a:pt x="2853129" y="4948121"/>
                  </a:lnTo>
                  <a:lnTo>
                    <a:pt x="2853849" y="4939727"/>
                  </a:lnTo>
                  <a:lnTo>
                    <a:pt x="2877778" y="4910054"/>
                  </a:lnTo>
                  <a:lnTo>
                    <a:pt x="2893673" y="4907117"/>
                  </a:lnTo>
                  <a:lnTo>
                    <a:pt x="2937593" y="4907117"/>
                  </a:lnTo>
                  <a:lnTo>
                    <a:pt x="2936174" y="4905332"/>
                  </a:lnTo>
                  <a:lnTo>
                    <a:pt x="2901980" y="4888055"/>
                  </a:lnTo>
                  <a:lnTo>
                    <a:pt x="2893673" y="4887536"/>
                  </a:lnTo>
                  <a:close/>
                </a:path>
                <a:path w="15786100" h="5746115">
                  <a:moveTo>
                    <a:pt x="2928457" y="4968854"/>
                  </a:moveTo>
                  <a:lnTo>
                    <a:pt x="2901351" y="4988895"/>
                  </a:lnTo>
                  <a:lnTo>
                    <a:pt x="2938317" y="4988895"/>
                  </a:lnTo>
                  <a:lnTo>
                    <a:pt x="2941415" y="4985223"/>
                  </a:lnTo>
                  <a:lnTo>
                    <a:pt x="2945503" y="4978759"/>
                  </a:lnTo>
                  <a:lnTo>
                    <a:pt x="2928457" y="4968854"/>
                  </a:lnTo>
                  <a:close/>
                </a:path>
                <a:path w="15786100" h="5746115">
                  <a:moveTo>
                    <a:pt x="2937593" y="4907117"/>
                  </a:moveTo>
                  <a:lnTo>
                    <a:pt x="2901351" y="4907117"/>
                  </a:lnTo>
                  <a:lnTo>
                    <a:pt x="2908185" y="4908960"/>
                  </a:lnTo>
                  <a:lnTo>
                    <a:pt x="2914175" y="4912646"/>
                  </a:lnTo>
                  <a:lnTo>
                    <a:pt x="2920317" y="4916332"/>
                  </a:lnTo>
                  <a:lnTo>
                    <a:pt x="2924848" y="4921246"/>
                  </a:lnTo>
                  <a:lnTo>
                    <a:pt x="2927766" y="4927389"/>
                  </a:lnTo>
                  <a:lnTo>
                    <a:pt x="2944582" y="4917714"/>
                  </a:lnTo>
                  <a:lnTo>
                    <a:pt x="2940810" y="4911163"/>
                  </a:lnTo>
                  <a:lnTo>
                    <a:pt x="2937593" y="4907117"/>
                  </a:lnTo>
                  <a:close/>
                </a:path>
                <a:path w="15786100" h="5746115">
                  <a:moveTo>
                    <a:pt x="2997311" y="4909881"/>
                  </a:moveTo>
                  <a:lnTo>
                    <a:pt x="2977270" y="4909881"/>
                  </a:lnTo>
                  <a:lnTo>
                    <a:pt x="2977270" y="4972309"/>
                  </a:lnTo>
                  <a:lnTo>
                    <a:pt x="3005201" y="5006402"/>
                  </a:lnTo>
                  <a:lnTo>
                    <a:pt x="3015697" y="5006748"/>
                  </a:lnTo>
                  <a:lnTo>
                    <a:pt x="3027949" y="5005711"/>
                  </a:lnTo>
                  <a:lnTo>
                    <a:pt x="3027949" y="4988204"/>
                  </a:lnTo>
                  <a:lnTo>
                    <a:pt x="3010902" y="4988204"/>
                  </a:lnTo>
                  <a:lnTo>
                    <a:pt x="3006295" y="4988050"/>
                  </a:lnTo>
                  <a:lnTo>
                    <a:pt x="3002840" y="4986822"/>
                  </a:lnTo>
                  <a:lnTo>
                    <a:pt x="3000536" y="4984518"/>
                  </a:lnTo>
                  <a:lnTo>
                    <a:pt x="2998483" y="4982171"/>
                  </a:lnTo>
                  <a:lnTo>
                    <a:pt x="2997311" y="4977991"/>
                  </a:lnTo>
                  <a:lnTo>
                    <a:pt x="2997311" y="4909881"/>
                  </a:lnTo>
                  <a:close/>
                </a:path>
                <a:path w="15786100" h="5746115">
                  <a:moveTo>
                    <a:pt x="3027949" y="4987743"/>
                  </a:moveTo>
                  <a:lnTo>
                    <a:pt x="3021191" y="4988050"/>
                  </a:lnTo>
                  <a:lnTo>
                    <a:pt x="3015509" y="4988204"/>
                  </a:lnTo>
                  <a:lnTo>
                    <a:pt x="3027949" y="4988204"/>
                  </a:lnTo>
                  <a:lnTo>
                    <a:pt x="3027949" y="4987743"/>
                  </a:lnTo>
                  <a:close/>
                </a:path>
                <a:path w="15786100" h="5746115">
                  <a:moveTo>
                    <a:pt x="3027949" y="4890531"/>
                  </a:moveTo>
                  <a:lnTo>
                    <a:pt x="2954464" y="4890531"/>
                  </a:lnTo>
                  <a:lnTo>
                    <a:pt x="2954464" y="4909881"/>
                  </a:lnTo>
                  <a:lnTo>
                    <a:pt x="3027949" y="4909881"/>
                  </a:lnTo>
                  <a:lnTo>
                    <a:pt x="3027949" y="4890531"/>
                  </a:lnTo>
                  <a:close/>
                </a:path>
                <a:path w="15786100" h="5746115">
                  <a:moveTo>
                    <a:pt x="2997311" y="4858281"/>
                  </a:moveTo>
                  <a:lnTo>
                    <a:pt x="2977270" y="4864270"/>
                  </a:lnTo>
                  <a:lnTo>
                    <a:pt x="2977270" y="4890531"/>
                  </a:lnTo>
                  <a:lnTo>
                    <a:pt x="2997311" y="4890531"/>
                  </a:lnTo>
                  <a:lnTo>
                    <a:pt x="2997311" y="4858281"/>
                  </a:lnTo>
                  <a:close/>
                </a:path>
                <a:path w="15786100" h="5746115">
                  <a:moveTo>
                    <a:pt x="3065497" y="4842617"/>
                  </a:moveTo>
                  <a:lnTo>
                    <a:pt x="3057972" y="4842617"/>
                  </a:lnTo>
                  <a:lnTo>
                    <a:pt x="3054747" y="4843999"/>
                  </a:lnTo>
                  <a:lnTo>
                    <a:pt x="3052137" y="4846763"/>
                  </a:lnTo>
                  <a:lnTo>
                    <a:pt x="3049526" y="4849374"/>
                  </a:lnTo>
                  <a:lnTo>
                    <a:pt x="3048221" y="4852522"/>
                  </a:lnTo>
                  <a:lnTo>
                    <a:pt x="3048221" y="4859893"/>
                  </a:lnTo>
                  <a:lnTo>
                    <a:pt x="3049526" y="4863042"/>
                  </a:lnTo>
                  <a:lnTo>
                    <a:pt x="3054747" y="4868263"/>
                  </a:lnTo>
                  <a:lnTo>
                    <a:pt x="3057972" y="4869568"/>
                  </a:lnTo>
                  <a:lnTo>
                    <a:pt x="3065497" y="4869568"/>
                  </a:lnTo>
                  <a:lnTo>
                    <a:pt x="3068646" y="4868263"/>
                  </a:lnTo>
                  <a:lnTo>
                    <a:pt x="3073867" y="4863042"/>
                  </a:lnTo>
                  <a:lnTo>
                    <a:pt x="3075173" y="4859893"/>
                  </a:lnTo>
                  <a:lnTo>
                    <a:pt x="3075173" y="4852522"/>
                  </a:lnTo>
                  <a:lnTo>
                    <a:pt x="3073867" y="4849374"/>
                  </a:lnTo>
                  <a:lnTo>
                    <a:pt x="3071256" y="4846763"/>
                  </a:lnTo>
                  <a:lnTo>
                    <a:pt x="3068646" y="4843999"/>
                  </a:lnTo>
                  <a:lnTo>
                    <a:pt x="3065497" y="4842617"/>
                  </a:lnTo>
                  <a:close/>
                </a:path>
                <a:path w="15786100" h="5746115">
                  <a:moveTo>
                    <a:pt x="3071717" y="4890531"/>
                  </a:moveTo>
                  <a:lnTo>
                    <a:pt x="3051676" y="4890531"/>
                  </a:lnTo>
                  <a:lnTo>
                    <a:pt x="3051676" y="5005711"/>
                  </a:lnTo>
                  <a:lnTo>
                    <a:pt x="3071717" y="5005711"/>
                  </a:lnTo>
                  <a:lnTo>
                    <a:pt x="3071717" y="4890531"/>
                  </a:lnTo>
                  <a:close/>
                </a:path>
                <a:path w="15786100" h="5746115">
                  <a:moveTo>
                    <a:pt x="3110585" y="4890531"/>
                  </a:moveTo>
                  <a:lnTo>
                    <a:pt x="3088931" y="4890531"/>
                  </a:lnTo>
                  <a:lnTo>
                    <a:pt x="3135003" y="5005711"/>
                  </a:lnTo>
                  <a:lnTo>
                    <a:pt x="3158500" y="5005711"/>
                  </a:lnTo>
                  <a:lnTo>
                    <a:pt x="3167069" y="4984288"/>
                  </a:lnTo>
                  <a:lnTo>
                    <a:pt x="3146751" y="4984288"/>
                  </a:lnTo>
                  <a:lnTo>
                    <a:pt x="3110585" y="4890531"/>
                  </a:lnTo>
                  <a:close/>
                </a:path>
                <a:path w="15786100" h="5746115">
                  <a:moveTo>
                    <a:pt x="3204572" y="4890531"/>
                  </a:moveTo>
                  <a:lnTo>
                    <a:pt x="3182918" y="4890531"/>
                  </a:lnTo>
                  <a:lnTo>
                    <a:pt x="3146751" y="4984288"/>
                  </a:lnTo>
                  <a:lnTo>
                    <a:pt x="3167069" y="4984288"/>
                  </a:lnTo>
                  <a:lnTo>
                    <a:pt x="3204572" y="4890531"/>
                  </a:lnTo>
                  <a:close/>
                </a:path>
                <a:path w="15786100" h="5746115">
                  <a:moveTo>
                    <a:pt x="3270926" y="4887536"/>
                  </a:moveTo>
                  <a:lnTo>
                    <a:pt x="3257675" y="4888659"/>
                  </a:lnTo>
                  <a:lnTo>
                    <a:pt x="3258031" y="4888659"/>
                  </a:lnTo>
                  <a:lnTo>
                    <a:pt x="3246681" y="4891856"/>
                  </a:lnTo>
                  <a:lnTo>
                    <a:pt x="3214776" y="4924279"/>
                  </a:lnTo>
                  <a:lnTo>
                    <a:pt x="3210572" y="4948121"/>
                  </a:lnTo>
                  <a:lnTo>
                    <a:pt x="3211637" y="4960690"/>
                  </a:lnTo>
                  <a:lnTo>
                    <a:pt x="3236890" y="4999117"/>
                  </a:lnTo>
                  <a:lnTo>
                    <a:pt x="3272308" y="5008706"/>
                  </a:lnTo>
                  <a:lnTo>
                    <a:pt x="3288174" y="5007079"/>
                  </a:lnTo>
                  <a:lnTo>
                    <a:pt x="3301909" y="5002198"/>
                  </a:lnTo>
                  <a:lnTo>
                    <a:pt x="3313514" y="4994063"/>
                  </a:lnTo>
                  <a:lnTo>
                    <a:pt x="3317047" y="4989816"/>
                  </a:lnTo>
                  <a:lnTo>
                    <a:pt x="3272769" y="4989816"/>
                  </a:lnTo>
                  <a:lnTo>
                    <a:pt x="3264908" y="4989283"/>
                  </a:lnTo>
                  <a:lnTo>
                    <a:pt x="3233075" y="4964621"/>
                  </a:lnTo>
                  <a:lnTo>
                    <a:pt x="3231074" y="4957335"/>
                  </a:lnTo>
                  <a:lnTo>
                    <a:pt x="3327594" y="4957335"/>
                  </a:lnTo>
                  <a:lnTo>
                    <a:pt x="3328055" y="4954264"/>
                  </a:lnTo>
                  <a:lnTo>
                    <a:pt x="3328285" y="4951269"/>
                  </a:lnTo>
                  <a:lnTo>
                    <a:pt x="3328266" y="4948121"/>
                  </a:lnTo>
                  <a:lnTo>
                    <a:pt x="3327575" y="4939828"/>
                  </a:lnTo>
                  <a:lnTo>
                    <a:pt x="3231074" y="4939828"/>
                  </a:lnTo>
                  <a:lnTo>
                    <a:pt x="3232845" y="4932615"/>
                  </a:lnTo>
                  <a:lnTo>
                    <a:pt x="3263209" y="4907002"/>
                  </a:lnTo>
                  <a:lnTo>
                    <a:pt x="3270926" y="4906426"/>
                  </a:lnTo>
                  <a:lnTo>
                    <a:pt x="3312857" y="4906426"/>
                  </a:lnTo>
                  <a:lnTo>
                    <a:pt x="3312160" y="4905504"/>
                  </a:lnTo>
                  <a:lnTo>
                    <a:pt x="3303623" y="4897643"/>
                  </a:lnTo>
                  <a:lnTo>
                    <a:pt x="3293904" y="4892028"/>
                  </a:lnTo>
                  <a:lnTo>
                    <a:pt x="3283005" y="4888659"/>
                  </a:lnTo>
                  <a:lnTo>
                    <a:pt x="3270926" y="4887536"/>
                  </a:lnTo>
                  <a:close/>
                </a:path>
                <a:path w="15786100" h="5746115">
                  <a:moveTo>
                    <a:pt x="3305941" y="4973000"/>
                  </a:moveTo>
                  <a:lnTo>
                    <a:pt x="3299980" y="4980357"/>
                  </a:lnTo>
                  <a:lnTo>
                    <a:pt x="3292465" y="4985612"/>
                  </a:lnTo>
                  <a:lnTo>
                    <a:pt x="3283394" y="4988765"/>
                  </a:lnTo>
                  <a:lnTo>
                    <a:pt x="3272769" y="4989816"/>
                  </a:lnTo>
                  <a:lnTo>
                    <a:pt x="3317047" y="4989816"/>
                  </a:lnTo>
                  <a:lnTo>
                    <a:pt x="3322987" y="4982675"/>
                  </a:lnTo>
                  <a:lnTo>
                    <a:pt x="3305941" y="4973000"/>
                  </a:lnTo>
                  <a:close/>
                </a:path>
                <a:path w="15786100" h="5746115">
                  <a:moveTo>
                    <a:pt x="3312857" y="4906426"/>
                  </a:moveTo>
                  <a:lnTo>
                    <a:pt x="3270926" y="4906426"/>
                  </a:lnTo>
                  <a:lnTo>
                    <a:pt x="3278164" y="4907002"/>
                  </a:lnTo>
                  <a:lnTo>
                    <a:pt x="3277790" y="4907002"/>
                  </a:lnTo>
                  <a:lnTo>
                    <a:pt x="3308014" y="4939828"/>
                  </a:lnTo>
                  <a:lnTo>
                    <a:pt x="3327575" y="4939828"/>
                  </a:lnTo>
                  <a:lnTo>
                    <a:pt x="3318584" y="4913999"/>
                  </a:lnTo>
                  <a:lnTo>
                    <a:pt x="3312857" y="4906426"/>
                  </a:lnTo>
                  <a:close/>
                </a:path>
                <a:path w="15786100" h="5746115">
                  <a:moveTo>
                    <a:pt x="3372047" y="4981984"/>
                  </a:moveTo>
                  <a:lnTo>
                    <a:pt x="3349011" y="4981984"/>
                  </a:lnTo>
                  <a:lnTo>
                    <a:pt x="3339796" y="5037961"/>
                  </a:lnTo>
                  <a:lnTo>
                    <a:pt x="3357073" y="5037961"/>
                  </a:lnTo>
                  <a:lnTo>
                    <a:pt x="3372047" y="4981984"/>
                  </a:lnTo>
                  <a:close/>
                </a:path>
                <a:path w="15786100" h="5746115">
                  <a:moveTo>
                    <a:pt x="3466247" y="4890531"/>
                  </a:moveTo>
                  <a:lnTo>
                    <a:pt x="3444594" y="4890531"/>
                  </a:lnTo>
                  <a:lnTo>
                    <a:pt x="3490665" y="5005711"/>
                  </a:lnTo>
                  <a:lnTo>
                    <a:pt x="3514162" y="5005711"/>
                  </a:lnTo>
                  <a:lnTo>
                    <a:pt x="3522732" y="4984288"/>
                  </a:lnTo>
                  <a:lnTo>
                    <a:pt x="3502414" y="4984288"/>
                  </a:lnTo>
                  <a:lnTo>
                    <a:pt x="3466247" y="4890531"/>
                  </a:lnTo>
                  <a:close/>
                </a:path>
                <a:path w="15786100" h="5746115">
                  <a:moveTo>
                    <a:pt x="3560234" y="4890531"/>
                  </a:moveTo>
                  <a:lnTo>
                    <a:pt x="3538580" y="4890531"/>
                  </a:lnTo>
                  <a:lnTo>
                    <a:pt x="3502414" y="4984288"/>
                  </a:lnTo>
                  <a:lnTo>
                    <a:pt x="3522732" y="4984288"/>
                  </a:lnTo>
                  <a:lnTo>
                    <a:pt x="3560234" y="4890531"/>
                  </a:lnTo>
                  <a:close/>
                </a:path>
                <a:path w="15786100" h="5746115">
                  <a:moveTo>
                    <a:pt x="3624515" y="4887536"/>
                  </a:moveTo>
                  <a:lnTo>
                    <a:pt x="3583281" y="4905274"/>
                  </a:lnTo>
                  <a:lnTo>
                    <a:pt x="3566234" y="4948121"/>
                  </a:lnTo>
                  <a:lnTo>
                    <a:pt x="3567300" y="4960316"/>
                  </a:lnTo>
                  <a:lnTo>
                    <a:pt x="3570414" y="4971272"/>
                  </a:lnTo>
                  <a:lnTo>
                    <a:pt x="3570496" y="4971560"/>
                  </a:lnTo>
                  <a:lnTo>
                    <a:pt x="3602113" y="5004329"/>
                  </a:lnTo>
                  <a:lnTo>
                    <a:pt x="3624515" y="5008706"/>
                  </a:lnTo>
                  <a:lnTo>
                    <a:pt x="3637948" y="5007280"/>
                  </a:lnTo>
                  <a:lnTo>
                    <a:pt x="3649682" y="5003004"/>
                  </a:lnTo>
                  <a:lnTo>
                    <a:pt x="3659717" y="4995877"/>
                  </a:lnTo>
                  <a:lnTo>
                    <a:pt x="3665166" y="4989355"/>
                  </a:lnTo>
                  <a:lnTo>
                    <a:pt x="3627049" y="4989355"/>
                  </a:lnTo>
                  <a:lnTo>
                    <a:pt x="3618756" y="4988621"/>
                  </a:lnTo>
                  <a:lnTo>
                    <a:pt x="3589213" y="4964246"/>
                  </a:lnTo>
                  <a:lnTo>
                    <a:pt x="3586275" y="4948121"/>
                  </a:lnTo>
                  <a:lnTo>
                    <a:pt x="3587010" y="4939727"/>
                  </a:lnTo>
                  <a:lnTo>
                    <a:pt x="3611154" y="4909881"/>
                  </a:lnTo>
                  <a:lnTo>
                    <a:pt x="3627049" y="4906887"/>
                  </a:lnTo>
                  <a:lnTo>
                    <a:pt x="3665166" y="4906887"/>
                  </a:lnTo>
                  <a:lnTo>
                    <a:pt x="3659717" y="4900365"/>
                  </a:lnTo>
                  <a:lnTo>
                    <a:pt x="3649682" y="4893238"/>
                  </a:lnTo>
                  <a:lnTo>
                    <a:pt x="3637948" y="4888962"/>
                  </a:lnTo>
                  <a:lnTo>
                    <a:pt x="3624515" y="4887536"/>
                  </a:lnTo>
                  <a:close/>
                </a:path>
                <a:path w="15786100" h="5746115">
                  <a:moveTo>
                    <a:pt x="3688094" y="4985900"/>
                  </a:moveTo>
                  <a:lnTo>
                    <a:pt x="3668053" y="4985900"/>
                  </a:lnTo>
                  <a:lnTo>
                    <a:pt x="3668053" y="5005711"/>
                  </a:lnTo>
                  <a:lnTo>
                    <a:pt x="3688094" y="5005711"/>
                  </a:lnTo>
                  <a:lnTo>
                    <a:pt x="3688094" y="4985900"/>
                  </a:lnTo>
                  <a:close/>
                </a:path>
                <a:path w="15786100" h="5746115">
                  <a:moveTo>
                    <a:pt x="3665166" y="4906887"/>
                  </a:moveTo>
                  <a:lnTo>
                    <a:pt x="3627049" y="4906887"/>
                  </a:lnTo>
                  <a:lnTo>
                    <a:pt x="3635443" y="4907635"/>
                  </a:lnTo>
                  <a:lnTo>
                    <a:pt x="3643117" y="4909881"/>
                  </a:lnTo>
                  <a:lnTo>
                    <a:pt x="3667319" y="4939727"/>
                  </a:lnTo>
                  <a:lnTo>
                    <a:pt x="3668053" y="4948121"/>
                  </a:lnTo>
                  <a:lnTo>
                    <a:pt x="3667319" y="4956529"/>
                  </a:lnTo>
                  <a:lnTo>
                    <a:pt x="3643117" y="4986418"/>
                  </a:lnTo>
                  <a:lnTo>
                    <a:pt x="3627049" y="4989355"/>
                  </a:lnTo>
                  <a:lnTo>
                    <a:pt x="3665166" y="4989355"/>
                  </a:lnTo>
                  <a:lnTo>
                    <a:pt x="3668053" y="4985900"/>
                  </a:lnTo>
                  <a:lnTo>
                    <a:pt x="3688094" y="4985900"/>
                  </a:lnTo>
                  <a:lnTo>
                    <a:pt x="3688094" y="4910342"/>
                  </a:lnTo>
                  <a:lnTo>
                    <a:pt x="3668053" y="4910342"/>
                  </a:lnTo>
                  <a:lnTo>
                    <a:pt x="3665166" y="4906887"/>
                  </a:lnTo>
                  <a:close/>
                </a:path>
                <a:path w="15786100" h="5746115">
                  <a:moveTo>
                    <a:pt x="3688094" y="4890531"/>
                  </a:moveTo>
                  <a:lnTo>
                    <a:pt x="3668053" y="4890531"/>
                  </a:lnTo>
                  <a:lnTo>
                    <a:pt x="3668053" y="4910342"/>
                  </a:lnTo>
                  <a:lnTo>
                    <a:pt x="3688094" y="4910342"/>
                  </a:lnTo>
                  <a:lnTo>
                    <a:pt x="3688094" y="4890531"/>
                  </a:lnTo>
                  <a:close/>
                </a:path>
                <a:path w="15786100" h="5746115">
                  <a:moveTo>
                    <a:pt x="3738500" y="4837549"/>
                  </a:moveTo>
                  <a:lnTo>
                    <a:pt x="3718459" y="4837549"/>
                  </a:lnTo>
                  <a:lnTo>
                    <a:pt x="3718459" y="5005711"/>
                  </a:lnTo>
                  <a:lnTo>
                    <a:pt x="3738500" y="5005711"/>
                  </a:lnTo>
                  <a:lnTo>
                    <a:pt x="3738500" y="4837549"/>
                  </a:lnTo>
                  <a:close/>
                </a:path>
                <a:path w="15786100" h="5746115">
                  <a:moveTo>
                    <a:pt x="3786582" y="4890531"/>
                  </a:moveTo>
                  <a:lnTo>
                    <a:pt x="3766541" y="4890531"/>
                  </a:lnTo>
                  <a:lnTo>
                    <a:pt x="3766541" y="4961252"/>
                  </a:lnTo>
                  <a:lnTo>
                    <a:pt x="3785358" y="5001579"/>
                  </a:lnTo>
                  <a:lnTo>
                    <a:pt x="3811230" y="5008706"/>
                  </a:lnTo>
                  <a:lnTo>
                    <a:pt x="3822979" y="5007482"/>
                  </a:lnTo>
                  <a:lnTo>
                    <a:pt x="3833115" y="5003810"/>
                  </a:lnTo>
                  <a:lnTo>
                    <a:pt x="3841638" y="4997691"/>
                  </a:lnTo>
                  <a:lnTo>
                    <a:pt x="3848177" y="4989586"/>
                  </a:lnTo>
                  <a:lnTo>
                    <a:pt x="3806239" y="4989586"/>
                  </a:lnTo>
                  <a:lnTo>
                    <a:pt x="3799252" y="4987052"/>
                  </a:lnTo>
                  <a:lnTo>
                    <a:pt x="3794184" y="4981984"/>
                  </a:lnTo>
                  <a:lnTo>
                    <a:pt x="3789116" y="4976762"/>
                  </a:lnTo>
                  <a:lnTo>
                    <a:pt x="3786582" y="4969468"/>
                  </a:lnTo>
                  <a:lnTo>
                    <a:pt x="3786582" y="4890531"/>
                  </a:lnTo>
                  <a:close/>
                </a:path>
                <a:path w="15786100" h="5746115">
                  <a:moveTo>
                    <a:pt x="3868590" y="4890531"/>
                  </a:moveTo>
                  <a:lnTo>
                    <a:pt x="3848549" y="4890531"/>
                  </a:lnTo>
                  <a:lnTo>
                    <a:pt x="3848549" y="4951576"/>
                  </a:lnTo>
                  <a:lnTo>
                    <a:pt x="3847973" y="4960632"/>
                  </a:lnTo>
                  <a:lnTo>
                    <a:pt x="3821846" y="4989125"/>
                  </a:lnTo>
                  <a:lnTo>
                    <a:pt x="3848549" y="4989125"/>
                  </a:lnTo>
                  <a:lnTo>
                    <a:pt x="3848549" y="5005711"/>
                  </a:lnTo>
                  <a:lnTo>
                    <a:pt x="3868590" y="5005711"/>
                  </a:lnTo>
                  <a:lnTo>
                    <a:pt x="3868590" y="4890531"/>
                  </a:lnTo>
                  <a:close/>
                </a:path>
                <a:path w="15786100" h="5746115">
                  <a:moveTo>
                    <a:pt x="3848549" y="4989125"/>
                  </a:moveTo>
                  <a:lnTo>
                    <a:pt x="3820849" y="4989125"/>
                  </a:lnTo>
                  <a:lnTo>
                    <a:pt x="3815146" y="4989586"/>
                  </a:lnTo>
                  <a:lnTo>
                    <a:pt x="3848177" y="4989586"/>
                  </a:lnTo>
                  <a:lnTo>
                    <a:pt x="3848549" y="4989125"/>
                  </a:lnTo>
                  <a:close/>
                </a:path>
                <a:path w="15786100" h="5746115">
                  <a:moveTo>
                    <a:pt x="3953006" y="4887536"/>
                  </a:moveTo>
                  <a:lnTo>
                    <a:pt x="3939755" y="4888659"/>
                  </a:lnTo>
                  <a:lnTo>
                    <a:pt x="3940111" y="4888659"/>
                  </a:lnTo>
                  <a:lnTo>
                    <a:pt x="3928761" y="4891856"/>
                  </a:lnTo>
                  <a:lnTo>
                    <a:pt x="3896856" y="4924279"/>
                  </a:lnTo>
                  <a:lnTo>
                    <a:pt x="3892652" y="4948121"/>
                  </a:lnTo>
                  <a:lnTo>
                    <a:pt x="3893717" y="4960690"/>
                  </a:lnTo>
                  <a:lnTo>
                    <a:pt x="3918970" y="4999117"/>
                  </a:lnTo>
                  <a:lnTo>
                    <a:pt x="3954388" y="5008706"/>
                  </a:lnTo>
                  <a:lnTo>
                    <a:pt x="3970254" y="5007079"/>
                  </a:lnTo>
                  <a:lnTo>
                    <a:pt x="3983989" y="5002198"/>
                  </a:lnTo>
                  <a:lnTo>
                    <a:pt x="3995594" y="4994063"/>
                  </a:lnTo>
                  <a:lnTo>
                    <a:pt x="3999127" y="4989816"/>
                  </a:lnTo>
                  <a:lnTo>
                    <a:pt x="3954849" y="4989816"/>
                  </a:lnTo>
                  <a:lnTo>
                    <a:pt x="3946988" y="4989283"/>
                  </a:lnTo>
                  <a:lnTo>
                    <a:pt x="3915155" y="4964621"/>
                  </a:lnTo>
                  <a:lnTo>
                    <a:pt x="3913154" y="4957335"/>
                  </a:lnTo>
                  <a:lnTo>
                    <a:pt x="4009674" y="4957335"/>
                  </a:lnTo>
                  <a:lnTo>
                    <a:pt x="4010135" y="4954264"/>
                  </a:lnTo>
                  <a:lnTo>
                    <a:pt x="4010365" y="4951269"/>
                  </a:lnTo>
                  <a:lnTo>
                    <a:pt x="4010346" y="4948121"/>
                  </a:lnTo>
                  <a:lnTo>
                    <a:pt x="4009655" y="4939828"/>
                  </a:lnTo>
                  <a:lnTo>
                    <a:pt x="3913154" y="4939828"/>
                  </a:lnTo>
                  <a:lnTo>
                    <a:pt x="3914925" y="4932615"/>
                  </a:lnTo>
                  <a:lnTo>
                    <a:pt x="3945289" y="4907002"/>
                  </a:lnTo>
                  <a:lnTo>
                    <a:pt x="3953006" y="4906426"/>
                  </a:lnTo>
                  <a:lnTo>
                    <a:pt x="3994937" y="4906426"/>
                  </a:lnTo>
                  <a:lnTo>
                    <a:pt x="3994240" y="4905504"/>
                  </a:lnTo>
                  <a:lnTo>
                    <a:pt x="3985703" y="4897643"/>
                  </a:lnTo>
                  <a:lnTo>
                    <a:pt x="3975984" y="4892028"/>
                  </a:lnTo>
                  <a:lnTo>
                    <a:pt x="3965085" y="4888659"/>
                  </a:lnTo>
                  <a:lnTo>
                    <a:pt x="3953006" y="4887536"/>
                  </a:lnTo>
                  <a:close/>
                </a:path>
                <a:path w="15786100" h="5746115">
                  <a:moveTo>
                    <a:pt x="3988021" y="4973000"/>
                  </a:moveTo>
                  <a:lnTo>
                    <a:pt x="3982060" y="4980357"/>
                  </a:lnTo>
                  <a:lnTo>
                    <a:pt x="3974545" y="4985612"/>
                  </a:lnTo>
                  <a:lnTo>
                    <a:pt x="3965474" y="4988765"/>
                  </a:lnTo>
                  <a:lnTo>
                    <a:pt x="3954849" y="4989816"/>
                  </a:lnTo>
                  <a:lnTo>
                    <a:pt x="3999127" y="4989816"/>
                  </a:lnTo>
                  <a:lnTo>
                    <a:pt x="4005067" y="4982675"/>
                  </a:lnTo>
                  <a:lnTo>
                    <a:pt x="3988021" y="4973000"/>
                  </a:lnTo>
                  <a:close/>
                </a:path>
                <a:path w="15786100" h="5746115">
                  <a:moveTo>
                    <a:pt x="3994937" y="4906426"/>
                  </a:moveTo>
                  <a:lnTo>
                    <a:pt x="3953006" y="4906426"/>
                  </a:lnTo>
                  <a:lnTo>
                    <a:pt x="3960244" y="4907002"/>
                  </a:lnTo>
                  <a:lnTo>
                    <a:pt x="3959870" y="4907002"/>
                  </a:lnTo>
                  <a:lnTo>
                    <a:pt x="3990094" y="4939828"/>
                  </a:lnTo>
                  <a:lnTo>
                    <a:pt x="4009655" y="4939828"/>
                  </a:lnTo>
                  <a:lnTo>
                    <a:pt x="4000664" y="4913999"/>
                  </a:lnTo>
                  <a:lnTo>
                    <a:pt x="3994937" y="4906426"/>
                  </a:lnTo>
                  <a:close/>
                </a:path>
                <a:path w="15786100" h="5746115">
                  <a:moveTo>
                    <a:pt x="4142824" y="4887536"/>
                  </a:moveTo>
                  <a:lnTo>
                    <a:pt x="4101589" y="4905274"/>
                  </a:lnTo>
                  <a:lnTo>
                    <a:pt x="4084543" y="4948121"/>
                  </a:lnTo>
                  <a:lnTo>
                    <a:pt x="4085608" y="4960316"/>
                  </a:lnTo>
                  <a:lnTo>
                    <a:pt x="4110559" y="4998858"/>
                  </a:lnTo>
                  <a:lnTo>
                    <a:pt x="4142824" y="5008706"/>
                  </a:lnTo>
                  <a:lnTo>
                    <a:pt x="4156257" y="5007280"/>
                  </a:lnTo>
                  <a:lnTo>
                    <a:pt x="4167991" y="5003004"/>
                  </a:lnTo>
                  <a:lnTo>
                    <a:pt x="4178026" y="4995877"/>
                  </a:lnTo>
                  <a:lnTo>
                    <a:pt x="4183475" y="4989355"/>
                  </a:lnTo>
                  <a:lnTo>
                    <a:pt x="4145358" y="4989355"/>
                  </a:lnTo>
                  <a:lnTo>
                    <a:pt x="4137065" y="4988621"/>
                  </a:lnTo>
                  <a:lnTo>
                    <a:pt x="4107521" y="4964246"/>
                  </a:lnTo>
                  <a:lnTo>
                    <a:pt x="4104584" y="4948121"/>
                  </a:lnTo>
                  <a:lnTo>
                    <a:pt x="4105319" y="4939727"/>
                  </a:lnTo>
                  <a:lnTo>
                    <a:pt x="4129463" y="4909881"/>
                  </a:lnTo>
                  <a:lnTo>
                    <a:pt x="4145358" y="4906887"/>
                  </a:lnTo>
                  <a:lnTo>
                    <a:pt x="4183475" y="4906887"/>
                  </a:lnTo>
                  <a:lnTo>
                    <a:pt x="4178026" y="4900365"/>
                  </a:lnTo>
                  <a:lnTo>
                    <a:pt x="4167991" y="4893238"/>
                  </a:lnTo>
                  <a:lnTo>
                    <a:pt x="4156257" y="4888962"/>
                  </a:lnTo>
                  <a:lnTo>
                    <a:pt x="4142824" y="4887536"/>
                  </a:lnTo>
                  <a:close/>
                </a:path>
                <a:path w="15786100" h="5746115">
                  <a:moveTo>
                    <a:pt x="4206403" y="4985900"/>
                  </a:moveTo>
                  <a:lnTo>
                    <a:pt x="4186362" y="4985900"/>
                  </a:lnTo>
                  <a:lnTo>
                    <a:pt x="4186362" y="5005711"/>
                  </a:lnTo>
                  <a:lnTo>
                    <a:pt x="4206403" y="5005711"/>
                  </a:lnTo>
                  <a:lnTo>
                    <a:pt x="4206403" y="4985900"/>
                  </a:lnTo>
                  <a:close/>
                </a:path>
                <a:path w="15786100" h="5746115">
                  <a:moveTo>
                    <a:pt x="4183475" y="4906887"/>
                  </a:moveTo>
                  <a:lnTo>
                    <a:pt x="4145358" y="4906887"/>
                  </a:lnTo>
                  <a:lnTo>
                    <a:pt x="4153752" y="4907635"/>
                  </a:lnTo>
                  <a:lnTo>
                    <a:pt x="4161425" y="4909881"/>
                  </a:lnTo>
                  <a:lnTo>
                    <a:pt x="4185628" y="4939727"/>
                  </a:lnTo>
                  <a:lnTo>
                    <a:pt x="4186362" y="4948121"/>
                  </a:lnTo>
                  <a:lnTo>
                    <a:pt x="4185628" y="4956529"/>
                  </a:lnTo>
                  <a:lnTo>
                    <a:pt x="4161425" y="4986418"/>
                  </a:lnTo>
                  <a:lnTo>
                    <a:pt x="4145358" y="4989355"/>
                  </a:lnTo>
                  <a:lnTo>
                    <a:pt x="4183475" y="4989355"/>
                  </a:lnTo>
                  <a:lnTo>
                    <a:pt x="4186362" y="4985900"/>
                  </a:lnTo>
                  <a:lnTo>
                    <a:pt x="4206403" y="4985900"/>
                  </a:lnTo>
                  <a:lnTo>
                    <a:pt x="4206403" y="4910342"/>
                  </a:lnTo>
                  <a:lnTo>
                    <a:pt x="4186362" y="4910342"/>
                  </a:lnTo>
                  <a:lnTo>
                    <a:pt x="4183475" y="4906887"/>
                  </a:lnTo>
                  <a:close/>
                </a:path>
                <a:path w="15786100" h="5746115">
                  <a:moveTo>
                    <a:pt x="4206403" y="4890531"/>
                  </a:moveTo>
                  <a:lnTo>
                    <a:pt x="4186362" y="4890531"/>
                  </a:lnTo>
                  <a:lnTo>
                    <a:pt x="4186362" y="4910342"/>
                  </a:lnTo>
                  <a:lnTo>
                    <a:pt x="4206403" y="4910342"/>
                  </a:lnTo>
                  <a:lnTo>
                    <a:pt x="4206403" y="4890531"/>
                  </a:lnTo>
                  <a:close/>
                </a:path>
                <a:path w="15786100" h="5746115">
                  <a:moveTo>
                    <a:pt x="4288598" y="4887536"/>
                  </a:moveTo>
                  <a:lnTo>
                    <a:pt x="4247364" y="4905274"/>
                  </a:lnTo>
                  <a:lnTo>
                    <a:pt x="4230317" y="4948121"/>
                  </a:lnTo>
                  <a:lnTo>
                    <a:pt x="4231383" y="4960316"/>
                  </a:lnTo>
                  <a:lnTo>
                    <a:pt x="4256334" y="4998858"/>
                  </a:lnTo>
                  <a:lnTo>
                    <a:pt x="4288598" y="5008706"/>
                  </a:lnTo>
                  <a:lnTo>
                    <a:pt x="4302031" y="5007280"/>
                  </a:lnTo>
                  <a:lnTo>
                    <a:pt x="4313765" y="5003004"/>
                  </a:lnTo>
                  <a:lnTo>
                    <a:pt x="4323800" y="4995877"/>
                  </a:lnTo>
                  <a:lnTo>
                    <a:pt x="4329249" y="4989355"/>
                  </a:lnTo>
                  <a:lnTo>
                    <a:pt x="4291132" y="4989355"/>
                  </a:lnTo>
                  <a:lnTo>
                    <a:pt x="4282839" y="4988621"/>
                  </a:lnTo>
                  <a:lnTo>
                    <a:pt x="4253296" y="4964246"/>
                  </a:lnTo>
                  <a:lnTo>
                    <a:pt x="4250359" y="4948121"/>
                  </a:lnTo>
                  <a:lnTo>
                    <a:pt x="4251093" y="4939727"/>
                  </a:lnTo>
                  <a:lnTo>
                    <a:pt x="4275237" y="4909881"/>
                  </a:lnTo>
                  <a:lnTo>
                    <a:pt x="4291132" y="4906887"/>
                  </a:lnTo>
                  <a:lnTo>
                    <a:pt x="4329249" y="4906887"/>
                  </a:lnTo>
                  <a:lnTo>
                    <a:pt x="4323800" y="4900365"/>
                  </a:lnTo>
                  <a:lnTo>
                    <a:pt x="4313765" y="4893238"/>
                  </a:lnTo>
                  <a:lnTo>
                    <a:pt x="4302031" y="4888962"/>
                  </a:lnTo>
                  <a:lnTo>
                    <a:pt x="4288598" y="4887536"/>
                  </a:lnTo>
                  <a:close/>
                </a:path>
                <a:path w="15786100" h="5746115">
                  <a:moveTo>
                    <a:pt x="4352178" y="4985900"/>
                  </a:moveTo>
                  <a:lnTo>
                    <a:pt x="4332136" y="4985900"/>
                  </a:lnTo>
                  <a:lnTo>
                    <a:pt x="4332136" y="5005711"/>
                  </a:lnTo>
                  <a:lnTo>
                    <a:pt x="4352178" y="5005711"/>
                  </a:lnTo>
                  <a:lnTo>
                    <a:pt x="4352178" y="4985900"/>
                  </a:lnTo>
                  <a:close/>
                </a:path>
                <a:path w="15786100" h="5746115">
                  <a:moveTo>
                    <a:pt x="4329249" y="4906887"/>
                  </a:moveTo>
                  <a:lnTo>
                    <a:pt x="4291132" y="4906887"/>
                  </a:lnTo>
                  <a:lnTo>
                    <a:pt x="4299526" y="4907635"/>
                  </a:lnTo>
                  <a:lnTo>
                    <a:pt x="4307200" y="4909881"/>
                  </a:lnTo>
                  <a:lnTo>
                    <a:pt x="4331402" y="4939727"/>
                  </a:lnTo>
                  <a:lnTo>
                    <a:pt x="4332136" y="4948121"/>
                  </a:lnTo>
                  <a:lnTo>
                    <a:pt x="4331402" y="4956529"/>
                  </a:lnTo>
                  <a:lnTo>
                    <a:pt x="4307200" y="4986418"/>
                  </a:lnTo>
                  <a:lnTo>
                    <a:pt x="4291132" y="4989355"/>
                  </a:lnTo>
                  <a:lnTo>
                    <a:pt x="4329249" y="4989355"/>
                  </a:lnTo>
                  <a:lnTo>
                    <a:pt x="4332136" y="4985900"/>
                  </a:lnTo>
                  <a:lnTo>
                    <a:pt x="4352178" y="4985900"/>
                  </a:lnTo>
                  <a:lnTo>
                    <a:pt x="4352178" y="4910342"/>
                  </a:lnTo>
                  <a:lnTo>
                    <a:pt x="4332136" y="4910342"/>
                  </a:lnTo>
                  <a:lnTo>
                    <a:pt x="4329249" y="4906887"/>
                  </a:lnTo>
                  <a:close/>
                </a:path>
                <a:path w="15786100" h="5746115">
                  <a:moveTo>
                    <a:pt x="4352178" y="4844459"/>
                  </a:moveTo>
                  <a:lnTo>
                    <a:pt x="4332136" y="4844459"/>
                  </a:lnTo>
                  <a:lnTo>
                    <a:pt x="4332136" y="4910342"/>
                  </a:lnTo>
                  <a:lnTo>
                    <a:pt x="4352178" y="4910342"/>
                  </a:lnTo>
                  <a:lnTo>
                    <a:pt x="4352178" y="4844459"/>
                  </a:lnTo>
                  <a:close/>
                </a:path>
                <a:path w="15786100" h="5746115">
                  <a:moveTo>
                    <a:pt x="4434373" y="4887536"/>
                  </a:moveTo>
                  <a:lnTo>
                    <a:pt x="4393138" y="4905274"/>
                  </a:lnTo>
                  <a:lnTo>
                    <a:pt x="4376092" y="4948121"/>
                  </a:lnTo>
                  <a:lnTo>
                    <a:pt x="4377157" y="4960316"/>
                  </a:lnTo>
                  <a:lnTo>
                    <a:pt x="4380271" y="4971272"/>
                  </a:lnTo>
                  <a:lnTo>
                    <a:pt x="4380353" y="4971560"/>
                  </a:lnTo>
                  <a:lnTo>
                    <a:pt x="4411970" y="5004329"/>
                  </a:lnTo>
                  <a:lnTo>
                    <a:pt x="4434373" y="5008706"/>
                  </a:lnTo>
                  <a:lnTo>
                    <a:pt x="4447806" y="5007280"/>
                  </a:lnTo>
                  <a:lnTo>
                    <a:pt x="4459539" y="5003004"/>
                  </a:lnTo>
                  <a:lnTo>
                    <a:pt x="4469574" y="4995877"/>
                  </a:lnTo>
                  <a:lnTo>
                    <a:pt x="4475024" y="4989355"/>
                  </a:lnTo>
                  <a:lnTo>
                    <a:pt x="4436907" y="4989355"/>
                  </a:lnTo>
                  <a:lnTo>
                    <a:pt x="4428614" y="4988621"/>
                  </a:lnTo>
                  <a:lnTo>
                    <a:pt x="4399070" y="4964246"/>
                  </a:lnTo>
                  <a:lnTo>
                    <a:pt x="4396133" y="4948121"/>
                  </a:lnTo>
                  <a:lnTo>
                    <a:pt x="4396867" y="4939727"/>
                  </a:lnTo>
                  <a:lnTo>
                    <a:pt x="4421012" y="4909881"/>
                  </a:lnTo>
                  <a:lnTo>
                    <a:pt x="4436907" y="4906887"/>
                  </a:lnTo>
                  <a:lnTo>
                    <a:pt x="4475024" y="4906887"/>
                  </a:lnTo>
                  <a:lnTo>
                    <a:pt x="4469574" y="4900365"/>
                  </a:lnTo>
                  <a:lnTo>
                    <a:pt x="4459539" y="4893238"/>
                  </a:lnTo>
                  <a:lnTo>
                    <a:pt x="4447806" y="4888962"/>
                  </a:lnTo>
                  <a:lnTo>
                    <a:pt x="4434373" y="4887536"/>
                  </a:lnTo>
                  <a:close/>
                </a:path>
                <a:path w="15786100" h="5746115">
                  <a:moveTo>
                    <a:pt x="4497952" y="4985900"/>
                  </a:moveTo>
                  <a:lnTo>
                    <a:pt x="4477911" y="4985900"/>
                  </a:lnTo>
                  <a:lnTo>
                    <a:pt x="4477911" y="5005711"/>
                  </a:lnTo>
                  <a:lnTo>
                    <a:pt x="4497952" y="5005711"/>
                  </a:lnTo>
                  <a:lnTo>
                    <a:pt x="4497952" y="4985900"/>
                  </a:lnTo>
                  <a:close/>
                </a:path>
                <a:path w="15786100" h="5746115">
                  <a:moveTo>
                    <a:pt x="4475024" y="4906887"/>
                  </a:moveTo>
                  <a:lnTo>
                    <a:pt x="4436907" y="4906887"/>
                  </a:lnTo>
                  <a:lnTo>
                    <a:pt x="4445300" y="4907635"/>
                  </a:lnTo>
                  <a:lnTo>
                    <a:pt x="4452974" y="4909881"/>
                  </a:lnTo>
                  <a:lnTo>
                    <a:pt x="4477176" y="4939727"/>
                  </a:lnTo>
                  <a:lnTo>
                    <a:pt x="4477911" y="4948121"/>
                  </a:lnTo>
                  <a:lnTo>
                    <a:pt x="4477176" y="4956529"/>
                  </a:lnTo>
                  <a:lnTo>
                    <a:pt x="4452974" y="4986418"/>
                  </a:lnTo>
                  <a:lnTo>
                    <a:pt x="4436907" y="4989355"/>
                  </a:lnTo>
                  <a:lnTo>
                    <a:pt x="4475024" y="4989355"/>
                  </a:lnTo>
                  <a:lnTo>
                    <a:pt x="4477911" y="4985900"/>
                  </a:lnTo>
                  <a:lnTo>
                    <a:pt x="4497952" y="4985900"/>
                  </a:lnTo>
                  <a:lnTo>
                    <a:pt x="4497952" y="4910342"/>
                  </a:lnTo>
                  <a:lnTo>
                    <a:pt x="4477911" y="4910342"/>
                  </a:lnTo>
                  <a:lnTo>
                    <a:pt x="4475024" y="4906887"/>
                  </a:lnTo>
                  <a:close/>
                </a:path>
                <a:path w="15786100" h="5746115">
                  <a:moveTo>
                    <a:pt x="4497952" y="4844459"/>
                  </a:moveTo>
                  <a:lnTo>
                    <a:pt x="4477911" y="4844459"/>
                  </a:lnTo>
                  <a:lnTo>
                    <a:pt x="4477911" y="4910342"/>
                  </a:lnTo>
                  <a:lnTo>
                    <a:pt x="4497952" y="4910342"/>
                  </a:lnTo>
                  <a:lnTo>
                    <a:pt x="4497952" y="4844459"/>
                  </a:lnTo>
                  <a:close/>
                </a:path>
                <a:path w="15786100" h="5746115">
                  <a:moveTo>
                    <a:pt x="4582220" y="4887536"/>
                  </a:moveTo>
                  <a:lnTo>
                    <a:pt x="4568969" y="4888659"/>
                  </a:lnTo>
                  <a:lnTo>
                    <a:pt x="4569325" y="4888659"/>
                  </a:lnTo>
                  <a:lnTo>
                    <a:pt x="4557975" y="4891856"/>
                  </a:lnTo>
                  <a:lnTo>
                    <a:pt x="4526070" y="4924279"/>
                  </a:lnTo>
                  <a:lnTo>
                    <a:pt x="4521866" y="4948121"/>
                  </a:lnTo>
                  <a:lnTo>
                    <a:pt x="4522931" y="4960690"/>
                  </a:lnTo>
                  <a:lnTo>
                    <a:pt x="4548185" y="4999117"/>
                  </a:lnTo>
                  <a:lnTo>
                    <a:pt x="4583602" y="5008706"/>
                  </a:lnTo>
                  <a:lnTo>
                    <a:pt x="4599468" y="5007079"/>
                  </a:lnTo>
                  <a:lnTo>
                    <a:pt x="4613204" y="5002198"/>
                  </a:lnTo>
                  <a:lnTo>
                    <a:pt x="4624808" y="4994063"/>
                  </a:lnTo>
                  <a:lnTo>
                    <a:pt x="4628341" y="4989816"/>
                  </a:lnTo>
                  <a:lnTo>
                    <a:pt x="4584063" y="4989816"/>
                  </a:lnTo>
                  <a:lnTo>
                    <a:pt x="4576202" y="4989283"/>
                  </a:lnTo>
                  <a:lnTo>
                    <a:pt x="4544369" y="4964621"/>
                  </a:lnTo>
                  <a:lnTo>
                    <a:pt x="4542368" y="4957335"/>
                  </a:lnTo>
                  <a:lnTo>
                    <a:pt x="4638889" y="4957335"/>
                  </a:lnTo>
                  <a:lnTo>
                    <a:pt x="4639349" y="4954264"/>
                  </a:lnTo>
                  <a:lnTo>
                    <a:pt x="4639580" y="4951269"/>
                  </a:lnTo>
                  <a:lnTo>
                    <a:pt x="4639561" y="4948121"/>
                  </a:lnTo>
                  <a:lnTo>
                    <a:pt x="4638870" y="4939828"/>
                  </a:lnTo>
                  <a:lnTo>
                    <a:pt x="4542368" y="4939828"/>
                  </a:lnTo>
                  <a:lnTo>
                    <a:pt x="4544139" y="4932615"/>
                  </a:lnTo>
                  <a:lnTo>
                    <a:pt x="4574503" y="4907002"/>
                  </a:lnTo>
                  <a:lnTo>
                    <a:pt x="4582220" y="4906426"/>
                  </a:lnTo>
                  <a:lnTo>
                    <a:pt x="4624151" y="4906426"/>
                  </a:lnTo>
                  <a:lnTo>
                    <a:pt x="4623455" y="4905504"/>
                  </a:lnTo>
                  <a:lnTo>
                    <a:pt x="4614917" y="4897643"/>
                  </a:lnTo>
                  <a:lnTo>
                    <a:pt x="4605199" y="4892028"/>
                  </a:lnTo>
                  <a:lnTo>
                    <a:pt x="4594300" y="4888659"/>
                  </a:lnTo>
                  <a:lnTo>
                    <a:pt x="4582220" y="4887536"/>
                  </a:lnTo>
                  <a:close/>
                </a:path>
                <a:path w="15786100" h="5746115">
                  <a:moveTo>
                    <a:pt x="4617235" y="4973000"/>
                  </a:moveTo>
                  <a:lnTo>
                    <a:pt x="4611274" y="4980357"/>
                  </a:lnTo>
                  <a:lnTo>
                    <a:pt x="4603759" y="4985612"/>
                  </a:lnTo>
                  <a:lnTo>
                    <a:pt x="4594688" y="4988765"/>
                  </a:lnTo>
                  <a:lnTo>
                    <a:pt x="4584063" y="4989816"/>
                  </a:lnTo>
                  <a:lnTo>
                    <a:pt x="4628341" y="4989816"/>
                  </a:lnTo>
                  <a:lnTo>
                    <a:pt x="4634281" y="4982675"/>
                  </a:lnTo>
                  <a:lnTo>
                    <a:pt x="4617235" y="4973000"/>
                  </a:lnTo>
                  <a:close/>
                </a:path>
                <a:path w="15786100" h="5746115">
                  <a:moveTo>
                    <a:pt x="4624151" y="4906426"/>
                  </a:moveTo>
                  <a:lnTo>
                    <a:pt x="4582220" y="4906426"/>
                  </a:lnTo>
                  <a:lnTo>
                    <a:pt x="4589458" y="4907002"/>
                  </a:lnTo>
                  <a:lnTo>
                    <a:pt x="4589084" y="4907002"/>
                  </a:lnTo>
                  <a:lnTo>
                    <a:pt x="4619308" y="4939828"/>
                  </a:lnTo>
                  <a:lnTo>
                    <a:pt x="4638870" y="4939828"/>
                  </a:lnTo>
                  <a:lnTo>
                    <a:pt x="4629878" y="4913999"/>
                  </a:lnTo>
                  <a:lnTo>
                    <a:pt x="4624151" y="4906426"/>
                  </a:lnTo>
                  <a:close/>
                </a:path>
                <a:path w="15786100" h="5746115">
                  <a:moveTo>
                    <a:pt x="4714224" y="4887536"/>
                  </a:moveTo>
                  <a:lnTo>
                    <a:pt x="4672989" y="4905274"/>
                  </a:lnTo>
                  <a:lnTo>
                    <a:pt x="4655942" y="4948121"/>
                  </a:lnTo>
                  <a:lnTo>
                    <a:pt x="4657008" y="4960316"/>
                  </a:lnTo>
                  <a:lnTo>
                    <a:pt x="4660122" y="4971272"/>
                  </a:lnTo>
                  <a:lnTo>
                    <a:pt x="4660204" y="4971560"/>
                  </a:lnTo>
                  <a:lnTo>
                    <a:pt x="4691821" y="5004329"/>
                  </a:lnTo>
                  <a:lnTo>
                    <a:pt x="4714224" y="5008706"/>
                  </a:lnTo>
                  <a:lnTo>
                    <a:pt x="4727656" y="5007280"/>
                  </a:lnTo>
                  <a:lnTo>
                    <a:pt x="4739390" y="5003004"/>
                  </a:lnTo>
                  <a:lnTo>
                    <a:pt x="4749425" y="4995877"/>
                  </a:lnTo>
                  <a:lnTo>
                    <a:pt x="4754874" y="4989355"/>
                  </a:lnTo>
                  <a:lnTo>
                    <a:pt x="4716758" y="4989355"/>
                  </a:lnTo>
                  <a:lnTo>
                    <a:pt x="4708465" y="4988621"/>
                  </a:lnTo>
                  <a:lnTo>
                    <a:pt x="4678921" y="4964246"/>
                  </a:lnTo>
                  <a:lnTo>
                    <a:pt x="4675984" y="4948121"/>
                  </a:lnTo>
                  <a:lnTo>
                    <a:pt x="4676718" y="4939727"/>
                  </a:lnTo>
                  <a:lnTo>
                    <a:pt x="4700863" y="4909881"/>
                  </a:lnTo>
                  <a:lnTo>
                    <a:pt x="4716758" y="4906887"/>
                  </a:lnTo>
                  <a:lnTo>
                    <a:pt x="4754874" y="4906887"/>
                  </a:lnTo>
                  <a:lnTo>
                    <a:pt x="4749425" y="4900365"/>
                  </a:lnTo>
                  <a:lnTo>
                    <a:pt x="4739390" y="4893238"/>
                  </a:lnTo>
                  <a:lnTo>
                    <a:pt x="4727656" y="4888962"/>
                  </a:lnTo>
                  <a:lnTo>
                    <a:pt x="4714224" y="4887536"/>
                  </a:lnTo>
                  <a:close/>
                </a:path>
                <a:path w="15786100" h="5746115">
                  <a:moveTo>
                    <a:pt x="4777803" y="4985900"/>
                  </a:moveTo>
                  <a:lnTo>
                    <a:pt x="4757761" y="4985900"/>
                  </a:lnTo>
                  <a:lnTo>
                    <a:pt x="4757761" y="5005711"/>
                  </a:lnTo>
                  <a:lnTo>
                    <a:pt x="4777803" y="5005711"/>
                  </a:lnTo>
                  <a:lnTo>
                    <a:pt x="4777803" y="4985900"/>
                  </a:lnTo>
                  <a:close/>
                </a:path>
                <a:path w="15786100" h="5746115">
                  <a:moveTo>
                    <a:pt x="4754874" y="4906887"/>
                  </a:moveTo>
                  <a:lnTo>
                    <a:pt x="4716758" y="4906887"/>
                  </a:lnTo>
                  <a:lnTo>
                    <a:pt x="4725151" y="4907635"/>
                  </a:lnTo>
                  <a:lnTo>
                    <a:pt x="4732825" y="4909881"/>
                  </a:lnTo>
                  <a:lnTo>
                    <a:pt x="4757027" y="4939727"/>
                  </a:lnTo>
                  <a:lnTo>
                    <a:pt x="4757761" y="4948121"/>
                  </a:lnTo>
                  <a:lnTo>
                    <a:pt x="4757027" y="4956529"/>
                  </a:lnTo>
                  <a:lnTo>
                    <a:pt x="4732825" y="4986418"/>
                  </a:lnTo>
                  <a:lnTo>
                    <a:pt x="4716758" y="4989355"/>
                  </a:lnTo>
                  <a:lnTo>
                    <a:pt x="4754874" y="4989355"/>
                  </a:lnTo>
                  <a:lnTo>
                    <a:pt x="4757761" y="4985900"/>
                  </a:lnTo>
                  <a:lnTo>
                    <a:pt x="4777803" y="4985900"/>
                  </a:lnTo>
                  <a:lnTo>
                    <a:pt x="4777803" y="4910342"/>
                  </a:lnTo>
                  <a:lnTo>
                    <a:pt x="4757761" y="4910342"/>
                  </a:lnTo>
                  <a:lnTo>
                    <a:pt x="4754874" y="4906887"/>
                  </a:lnTo>
                  <a:close/>
                </a:path>
                <a:path w="15786100" h="5746115">
                  <a:moveTo>
                    <a:pt x="4777803" y="4844459"/>
                  </a:moveTo>
                  <a:lnTo>
                    <a:pt x="4757761" y="4844459"/>
                  </a:lnTo>
                  <a:lnTo>
                    <a:pt x="4757761" y="4910342"/>
                  </a:lnTo>
                  <a:lnTo>
                    <a:pt x="4777803" y="4910342"/>
                  </a:lnTo>
                  <a:lnTo>
                    <a:pt x="4777803" y="4844459"/>
                  </a:lnTo>
                  <a:close/>
                </a:path>
                <a:path w="15786100" h="5746115">
                  <a:moveTo>
                    <a:pt x="4879578" y="4842617"/>
                  </a:moveTo>
                  <a:lnTo>
                    <a:pt x="4872053" y="4842617"/>
                  </a:lnTo>
                  <a:lnTo>
                    <a:pt x="4868828" y="4843999"/>
                  </a:lnTo>
                  <a:lnTo>
                    <a:pt x="4866218" y="4846763"/>
                  </a:lnTo>
                  <a:lnTo>
                    <a:pt x="4863607" y="4849374"/>
                  </a:lnTo>
                  <a:lnTo>
                    <a:pt x="4862301" y="4852522"/>
                  </a:lnTo>
                  <a:lnTo>
                    <a:pt x="4862301" y="4859893"/>
                  </a:lnTo>
                  <a:lnTo>
                    <a:pt x="4863607" y="4863042"/>
                  </a:lnTo>
                  <a:lnTo>
                    <a:pt x="4868828" y="4868263"/>
                  </a:lnTo>
                  <a:lnTo>
                    <a:pt x="4872053" y="4869568"/>
                  </a:lnTo>
                  <a:lnTo>
                    <a:pt x="4879578" y="4869568"/>
                  </a:lnTo>
                  <a:lnTo>
                    <a:pt x="4882727" y="4868263"/>
                  </a:lnTo>
                  <a:lnTo>
                    <a:pt x="4887948" y="4863042"/>
                  </a:lnTo>
                  <a:lnTo>
                    <a:pt x="4889254" y="4859893"/>
                  </a:lnTo>
                  <a:lnTo>
                    <a:pt x="4889254" y="4852522"/>
                  </a:lnTo>
                  <a:lnTo>
                    <a:pt x="4887948" y="4849374"/>
                  </a:lnTo>
                  <a:lnTo>
                    <a:pt x="4885337" y="4846763"/>
                  </a:lnTo>
                  <a:lnTo>
                    <a:pt x="4882727" y="4843999"/>
                  </a:lnTo>
                  <a:lnTo>
                    <a:pt x="4879578" y="4842617"/>
                  </a:lnTo>
                  <a:close/>
                </a:path>
                <a:path w="15786100" h="5746115">
                  <a:moveTo>
                    <a:pt x="4885798" y="4890531"/>
                  </a:moveTo>
                  <a:lnTo>
                    <a:pt x="4865757" y="4890531"/>
                  </a:lnTo>
                  <a:lnTo>
                    <a:pt x="4865757" y="5005711"/>
                  </a:lnTo>
                  <a:lnTo>
                    <a:pt x="4885798" y="5005711"/>
                  </a:lnTo>
                  <a:lnTo>
                    <a:pt x="4885798" y="4890531"/>
                  </a:lnTo>
                  <a:close/>
                </a:path>
                <a:path w="15786100" h="5746115">
                  <a:moveTo>
                    <a:pt x="4926284" y="4971848"/>
                  </a:moveTo>
                  <a:lnTo>
                    <a:pt x="4909007" y="4981754"/>
                  </a:lnTo>
                  <a:lnTo>
                    <a:pt x="4911973" y="4987556"/>
                  </a:lnTo>
                  <a:lnTo>
                    <a:pt x="4915802" y="4992753"/>
                  </a:lnTo>
                  <a:lnTo>
                    <a:pt x="4954848" y="5008706"/>
                  </a:lnTo>
                  <a:lnTo>
                    <a:pt x="4963861" y="5008115"/>
                  </a:lnTo>
                  <a:lnTo>
                    <a:pt x="4993866" y="4989816"/>
                  </a:lnTo>
                  <a:lnTo>
                    <a:pt x="4947784" y="4989816"/>
                  </a:lnTo>
                  <a:lnTo>
                    <a:pt x="4941934" y="4988261"/>
                  </a:lnTo>
                  <a:lnTo>
                    <a:pt x="4940699" y="4987556"/>
                  </a:lnTo>
                  <a:lnTo>
                    <a:pt x="4931582" y="4981754"/>
                  </a:lnTo>
                  <a:lnTo>
                    <a:pt x="4928127" y="4977377"/>
                  </a:lnTo>
                  <a:lnTo>
                    <a:pt x="4926284" y="4971848"/>
                  </a:lnTo>
                  <a:close/>
                </a:path>
                <a:path w="15786100" h="5746115">
                  <a:moveTo>
                    <a:pt x="4953927" y="4887536"/>
                  </a:moveTo>
                  <a:lnTo>
                    <a:pt x="4916033" y="4908211"/>
                  </a:lnTo>
                  <a:lnTo>
                    <a:pt x="4913207" y="4929692"/>
                  </a:lnTo>
                  <a:lnTo>
                    <a:pt x="4915380" y="4935835"/>
                  </a:lnTo>
                  <a:lnTo>
                    <a:pt x="4948552" y="4955416"/>
                  </a:lnTo>
                  <a:lnTo>
                    <a:pt x="4961145" y="4958641"/>
                  </a:lnTo>
                  <a:lnTo>
                    <a:pt x="4966520" y="4960791"/>
                  </a:lnTo>
                  <a:lnTo>
                    <a:pt x="4970973" y="4963555"/>
                  </a:lnTo>
                  <a:lnTo>
                    <a:pt x="4975427" y="4966166"/>
                  </a:lnTo>
                  <a:lnTo>
                    <a:pt x="4977654" y="4969698"/>
                  </a:lnTo>
                  <a:lnTo>
                    <a:pt x="4977654" y="4979527"/>
                  </a:lnTo>
                  <a:lnTo>
                    <a:pt x="4975504" y="4983520"/>
                  </a:lnTo>
                  <a:lnTo>
                    <a:pt x="4971204" y="4986130"/>
                  </a:lnTo>
                  <a:lnTo>
                    <a:pt x="4966904" y="4988587"/>
                  </a:lnTo>
                  <a:lnTo>
                    <a:pt x="4961452" y="4989816"/>
                  </a:lnTo>
                  <a:lnTo>
                    <a:pt x="4993866" y="4989816"/>
                  </a:lnTo>
                  <a:lnTo>
                    <a:pt x="4994873" y="4988261"/>
                  </a:lnTo>
                  <a:lnTo>
                    <a:pt x="4997108" y="4981754"/>
                  </a:lnTo>
                  <a:lnTo>
                    <a:pt x="4997162" y="4981595"/>
                  </a:lnTo>
                  <a:lnTo>
                    <a:pt x="4997925" y="4974152"/>
                  </a:lnTo>
                  <a:lnTo>
                    <a:pt x="4997872" y="4966166"/>
                  </a:lnTo>
                  <a:lnTo>
                    <a:pt x="4995699" y="4959946"/>
                  </a:lnTo>
                  <a:lnTo>
                    <a:pt x="4991245" y="4955032"/>
                  </a:lnTo>
                  <a:lnTo>
                    <a:pt x="4986792" y="4949964"/>
                  </a:lnTo>
                  <a:lnTo>
                    <a:pt x="4981416" y="4946432"/>
                  </a:lnTo>
                  <a:lnTo>
                    <a:pt x="4975120" y="4944435"/>
                  </a:lnTo>
                  <a:lnTo>
                    <a:pt x="4968823" y="4942285"/>
                  </a:lnTo>
                  <a:lnTo>
                    <a:pt x="4962527" y="4940442"/>
                  </a:lnTo>
                  <a:lnTo>
                    <a:pt x="4956230" y="4938907"/>
                  </a:lnTo>
                  <a:lnTo>
                    <a:pt x="4949934" y="4937217"/>
                  </a:lnTo>
                  <a:lnTo>
                    <a:pt x="4944559" y="4935067"/>
                  </a:lnTo>
                  <a:lnTo>
                    <a:pt x="4940105" y="4932457"/>
                  </a:lnTo>
                  <a:lnTo>
                    <a:pt x="4935652" y="4929692"/>
                  </a:lnTo>
                  <a:lnTo>
                    <a:pt x="4933425" y="4926083"/>
                  </a:lnTo>
                  <a:lnTo>
                    <a:pt x="4933425" y="4916715"/>
                  </a:lnTo>
                  <a:lnTo>
                    <a:pt x="4935421" y="4912953"/>
                  </a:lnTo>
                  <a:lnTo>
                    <a:pt x="4939414" y="4910342"/>
                  </a:lnTo>
                  <a:lnTo>
                    <a:pt x="4943407" y="4907578"/>
                  </a:lnTo>
                  <a:lnTo>
                    <a:pt x="4948245" y="4906196"/>
                  </a:lnTo>
                  <a:lnTo>
                    <a:pt x="4992796" y="4906196"/>
                  </a:lnTo>
                  <a:lnTo>
                    <a:pt x="4991706" y="4903969"/>
                  </a:lnTo>
                  <a:lnTo>
                    <a:pt x="4960751" y="4887940"/>
                  </a:lnTo>
                  <a:lnTo>
                    <a:pt x="4953927" y="4887536"/>
                  </a:lnTo>
                  <a:close/>
                </a:path>
                <a:path w="15786100" h="5746115">
                  <a:moveTo>
                    <a:pt x="4992796" y="4906196"/>
                  </a:moveTo>
                  <a:lnTo>
                    <a:pt x="4953927" y="4906196"/>
                  </a:lnTo>
                  <a:lnTo>
                    <a:pt x="4962378" y="4907117"/>
                  </a:lnTo>
                  <a:lnTo>
                    <a:pt x="4969303" y="4909881"/>
                  </a:lnTo>
                  <a:lnTo>
                    <a:pt x="4974702" y="4914489"/>
                  </a:lnTo>
                  <a:lnTo>
                    <a:pt x="4978575" y="4920939"/>
                  </a:lnTo>
                  <a:lnTo>
                    <a:pt x="4995391" y="4911494"/>
                  </a:lnTo>
                  <a:lnTo>
                    <a:pt x="4992796" y="4906196"/>
                  </a:lnTo>
                  <a:close/>
                </a:path>
                <a:path w="15786100" h="5746115">
                  <a:moveTo>
                    <a:pt x="5111264" y="4909881"/>
                  </a:moveTo>
                  <a:lnTo>
                    <a:pt x="5091223" y="4909881"/>
                  </a:lnTo>
                  <a:lnTo>
                    <a:pt x="5091223" y="4972309"/>
                  </a:lnTo>
                  <a:lnTo>
                    <a:pt x="5119154" y="5006402"/>
                  </a:lnTo>
                  <a:lnTo>
                    <a:pt x="5129650" y="5006748"/>
                  </a:lnTo>
                  <a:lnTo>
                    <a:pt x="5141902" y="5005711"/>
                  </a:lnTo>
                  <a:lnTo>
                    <a:pt x="5141902" y="4988204"/>
                  </a:lnTo>
                  <a:lnTo>
                    <a:pt x="5124856" y="4988204"/>
                  </a:lnTo>
                  <a:lnTo>
                    <a:pt x="5120248" y="4988050"/>
                  </a:lnTo>
                  <a:lnTo>
                    <a:pt x="5116793" y="4986822"/>
                  </a:lnTo>
                  <a:lnTo>
                    <a:pt x="5114489" y="4984518"/>
                  </a:lnTo>
                  <a:lnTo>
                    <a:pt x="5112436" y="4982171"/>
                  </a:lnTo>
                  <a:lnTo>
                    <a:pt x="5111264" y="4977991"/>
                  </a:lnTo>
                  <a:lnTo>
                    <a:pt x="5111264" y="4909881"/>
                  </a:lnTo>
                  <a:close/>
                </a:path>
                <a:path w="15786100" h="5746115">
                  <a:moveTo>
                    <a:pt x="5141902" y="4987743"/>
                  </a:moveTo>
                  <a:lnTo>
                    <a:pt x="5135145" y="4988050"/>
                  </a:lnTo>
                  <a:lnTo>
                    <a:pt x="5129462" y="4988204"/>
                  </a:lnTo>
                  <a:lnTo>
                    <a:pt x="5141902" y="4988204"/>
                  </a:lnTo>
                  <a:lnTo>
                    <a:pt x="5141902" y="4987743"/>
                  </a:lnTo>
                  <a:close/>
                </a:path>
                <a:path w="15786100" h="5746115">
                  <a:moveTo>
                    <a:pt x="5141902" y="4890531"/>
                  </a:moveTo>
                  <a:lnTo>
                    <a:pt x="5068417" y="4890531"/>
                  </a:lnTo>
                  <a:lnTo>
                    <a:pt x="5068417" y="4909881"/>
                  </a:lnTo>
                  <a:lnTo>
                    <a:pt x="5141902" y="4909881"/>
                  </a:lnTo>
                  <a:lnTo>
                    <a:pt x="5141902" y="4890531"/>
                  </a:lnTo>
                  <a:close/>
                </a:path>
                <a:path w="15786100" h="5746115">
                  <a:moveTo>
                    <a:pt x="5111264" y="4858281"/>
                  </a:moveTo>
                  <a:lnTo>
                    <a:pt x="5091223" y="4864270"/>
                  </a:lnTo>
                  <a:lnTo>
                    <a:pt x="5091223" y="4890531"/>
                  </a:lnTo>
                  <a:lnTo>
                    <a:pt x="5111264" y="4890531"/>
                  </a:lnTo>
                  <a:lnTo>
                    <a:pt x="5111264" y="4858281"/>
                  </a:lnTo>
                  <a:close/>
                </a:path>
                <a:path w="15786100" h="5746115">
                  <a:moveTo>
                    <a:pt x="5185670" y="4844459"/>
                  </a:moveTo>
                  <a:lnTo>
                    <a:pt x="5165629" y="4844459"/>
                  </a:lnTo>
                  <a:lnTo>
                    <a:pt x="5165629" y="5005711"/>
                  </a:lnTo>
                  <a:lnTo>
                    <a:pt x="5185670" y="5005711"/>
                  </a:lnTo>
                  <a:lnTo>
                    <a:pt x="5185670" y="4944666"/>
                  </a:lnTo>
                  <a:lnTo>
                    <a:pt x="5186246" y="4935624"/>
                  </a:lnTo>
                  <a:lnTo>
                    <a:pt x="5211581" y="4907348"/>
                  </a:lnTo>
                  <a:lnTo>
                    <a:pt x="5210728" y="4907348"/>
                  </a:lnTo>
                  <a:lnTo>
                    <a:pt x="5213513" y="4907117"/>
                  </a:lnTo>
                  <a:lnTo>
                    <a:pt x="5185670" y="4907117"/>
                  </a:lnTo>
                  <a:lnTo>
                    <a:pt x="5185670" y="4844459"/>
                  </a:lnTo>
                  <a:close/>
                </a:path>
                <a:path w="15786100" h="5746115">
                  <a:moveTo>
                    <a:pt x="5260277" y="4906656"/>
                  </a:moveTo>
                  <a:lnTo>
                    <a:pt x="5227980" y="4906656"/>
                  </a:lnTo>
                  <a:lnTo>
                    <a:pt x="5234967" y="4909267"/>
                  </a:lnTo>
                  <a:lnTo>
                    <a:pt x="5240035" y="4914489"/>
                  </a:lnTo>
                  <a:lnTo>
                    <a:pt x="5245103" y="4919557"/>
                  </a:lnTo>
                  <a:lnTo>
                    <a:pt x="5247637" y="4926774"/>
                  </a:lnTo>
                  <a:lnTo>
                    <a:pt x="5247637" y="5005711"/>
                  </a:lnTo>
                  <a:lnTo>
                    <a:pt x="5267678" y="5005711"/>
                  </a:lnTo>
                  <a:lnTo>
                    <a:pt x="5267678" y="4934991"/>
                  </a:lnTo>
                  <a:lnTo>
                    <a:pt x="5266915" y="4924624"/>
                  </a:lnTo>
                  <a:lnTo>
                    <a:pt x="5264626" y="4915410"/>
                  </a:lnTo>
                  <a:lnTo>
                    <a:pt x="5260811" y="4907348"/>
                  </a:lnTo>
                  <a:lnTo>
                    <a:pt x="5260277" y="4906656"/>
                  </a:lnTo>
                  <a:close/>
                </a:path>
                <a:path w="15786100" h="5746115">
                  <a:moveTo>
                    <a:pt x="5222988" y="4887536"/>
                  </a:moveTo>
                  <a:lnTo>
                    <a:pt x="5211240" y="4888760"/>
                  </a:lnTo>
                  <a:lnTo>
                    <a:pt x="5201104" y="4892431"/>
                  </a:lnTo>
                  <a:lnTo>
                    <a:pt x="5192581" y="4898550"/>
                  </a:lnTo>
                  <a:lnTo>
                    <a:pt x="5185670" y="4907117"/>
                  </a:lnTo>
                  <a:lnTo>
                    <a:pt x="5213513" y="4907117"/>
                  </a:lnTo>
                  <a:lnTo>
                    <a:pt x="5219072" y="4906656"/>
                  </a:lnTo>
                  <a:lnTo>
                    <a:pt x="5260277" y="4906656"/>
                  </a:lnTo>
                  <a:lnTo>
                    <a:pt x="5255469" y="4900437"/>
                  </a:lnTo>
                  <a:lnTo>
                    <a:pt x="5248861" y="4894793"/>
                  </a:lnTo>
                  <a:lnTo>
                    <a:pt x="5241245" y="4890762"/>
                  </a:lnTo>
                  <a:lnTo>
                    <a:pt x="5232620" y="4888343"/>
                  </a:lnTo>
                  <a:lnTo>
                    <a:pt x="5222988" y="4887536"/>
                  </a:lnTo>
                  <a:close/>
                </a:path>
                <a:path w="15786100" h="5746115">
                  <a:moveTo>
                    <a:pt x="5349560" y="4887536"/>
                  </a:moveTo>
                  <a:lnTo>
                    <a:pt x="5336309" y="4888659"/>
                  </a:lnTo>
                  <a:lnTo>
                    <a:pt x="5336665" y="4888659"/>
                  </a:lnTo>
                  <a:lnTo>
                    <a:pt x="5325315" y="4891856"/>
                  </a:lnTo>
                  <a:lnTo>
                    <a:pt x="5293410" y="4924279"/>
                  </a:lnTo>
                  <a:lnTo>
                    <a:pt x="5289206" y="4948121"/>
                  </a:lnTo>
                  <a:lnTo>
                    <a:pt x="5290271" y="4960690"/>
                  </a:lnTo>
                  <a:lnTo>
                    <a:pt x="5315525" y="4999117"/>
                  </a:lnTo>
                  <a:lnTo>
                    <a:pt x="5350942" y="5008706"/>
                  </a:lnTo>
                  <a:lnTo>
                    <a:pt x="5366808" y="5007079"/>
                  </a:lnTo>
                  <a:lnTo>
                    <a:pt x="5380544" y="5002198"/>
                  </a:lnTo>
                  <a:lnTo>
                    <a:pt x="5392148" y="4994063"/>
                  </a:lnTo>
                  <a:lnTo>
                    <a:pt x="5395681" y="4989816"/>
                  </a:lnTo>
                  <a:lnTo>
                    <a:pt x="5351403" y="4989816"/>
                  </a:lnTo>
                  <a:lnTo>
                    <a:pt x="5343542" y="4989283"/>
                  </a:lnTo>
                  <a:lnTo>
                    <a:pt x="5311709" y="4964621"/>
                  </a:lnTo>
                  <a:lnTo>
                    <a:pt x="5309708" y="4957335"/>
                  </a:lnTo>
                  <a:lnTo>
                    <a:pt x="5406229" y="4957335"/>
                  </a:lnTo>
                  <a:lnTo>
                    <a:pt x="5406690" y="4954264"/>
                  </a:lnTo>
                  <a:lnTo>
                    <a:pt x="5406920" y="4951269"/>
                  </a:lnTo>
                  <a:lnTo>
                    <a:pt x="5406901" y="4948121"/>
                  </a:lnTo>
                  <a:lnTo>
                    <a:pt x="5406210" y="4939828"/>
                  </a:lnTo>
                  <a:lnTo>
                    <a:pt x="5309708" y="4939828"/>
                  </a:lnTo>
                  <a:lnTo>
                    <a:pt x="5311479" y="4932615"/>
                  </a:lnTo>
                  <a:lnTo>
                    <a:pt x="5341843" y="4907002"/>
                  </a:lnTo>
                  <a:lnTo>
                    <a:pt x="5349560" y="4906426"/>
                  </a:lnTo>
                  <a:lnTo>
                    <a:pt x="5391492" y="4906426"/>
                  </a:lnTo>
                  <a:lnTo>
                    <a:pt x="5390795" y="4905504"/>
                  </a:lnTo>
                  <a:lnTo>
                    <a:pt x="5382257" y="4897643"/>
                  </a:lnTo>
                  <a:lnTo>
                    <a:pt x="5372539" y="4892028"/>
                  </a:lnTo>
                  <a:lnTo>
                    <a:pt x="5361640" y="4888659"/>
                  </a:lnTo>
                  <a:lnTo>
                    <a:pt x="5349560" y="4887536"/>
                  </a:lnTo>
                  <a:close/>
                </a:path>
                <a:path w="15786100" h="5746115">
                  <a:moveTo>
                    <a:pt x="5384575" y="4973000"/>
                  </a:moveTo>
                  <a:lnTo>
                    <a:pt x="5378614" y="4980357"/>
                  </a:lnTo>
                  <a:lnTo>
                    <a:pt x="5371099" y="4985612"/>
                  </a:lnTo>
                  <a:lnTo>
                    <a:pt x="5362028" y="4988765"/>
                  </a:lnTo>
                  <a:lnTo>
                    <a:pt x="5351403" y="4989816"/>
                  </a:lnTo>
                  <a:lnTo>
                    <a:pt x="5395681" y="4989816"/>
                  </a:lnTo>
                  <a:lnTo>
                    <a:pt x="5401622" y="4982675"/>
                  </a:lnTo>
                  <a:lnTo>
                    <a:pt x="5384575" y="4973000"/>
                  </a:lnTo>
                  <a:close/>
                </a:path>
                <a:path w="15786100" h="5746115">
                  <a:moveTo>
                    <a:pt x="5391492" y="4906426"/>
                  </a:moveTo>
                  <a:lnTo>
                    <a:pt x="5349560" y="4906426"/>
                  </a:lnTo>
                  <a:lnTo>
                    <a:pt x="5356798" y="4907002"/>
                  </a:lnTo>
                  <a:lnTo>
                    <a:pt x="5356424" y="4907002"/>
                  </a:lnTo>
                  <a:lnTo>
                    <a:pt x="5386648" y="4939828"/>
                  </a:lnTo>
                  <a:lnTo>
                    <a:pt x="5406210" y="4939828"/>
                  </a:lnTo>
                  <a:lnTo>
                    <a:pt x="5405912" y="4936258"/>
                  </a:lnTo>
                  <a:lnTo>
                    <a:pt x="5402982" y="4925431"/>
                  </a:lnTo>
                  <a:lnTo>
                    <a:pt x="5402889" y="4925085"/>
                  </a:lnTo>
                  <a:lnTo>
                    <a:pt x="5397906" y="4914949"/>
                  </a:lnTo>
                  <a:lnTo>
                    <a:pt x="5397218" y="4913999"/>
                  </a:lnTo>
                  <a:lnTo>
                    <a:pt x="5391492" y="4906426"/>
                  </a:lnTo>
                  <a:close/>
                </a:path>
                <a:path w="15786100" h="5746115">
                  <a:moveTo>
                    <a:pt x="5497683" y="4971848"/>
                  </a:moveTo>
                  <a:lnTo>
                    <a:pt x="5480406" y="4981754"/>
                  </a:lnTo>
                  <a:lnTo>
                    <a:pt x="5483372" y="4987556"/>
                  </a:lnTo>
                  <a:lnTo>
                    <a:pt x="5487202" y="4992753"/>
                  </a:lnTo>
                  <a:lnTo>
                    <a:pt x="5526248" y="5008706"/>
                  </a:lnTo>
                  <a:lnTo>
                    <a:pt x="5535261" y="5008115"/>
                  </a:lnTo>
                  <a:lnTo>
                    <a:pt x="5565265" y="4989816"/>
                  </a:lnTo>
                  <a:lnTo>
                    <a:pt x="5519183" y="4989816"/>
                  </a:lnTo>
                  <a:lnTo>
                    <a:pt x="5513333" y="4988261"/>
                  </a:lnTo>
                  <a:lnTo>
                    <a:pt x="5512099" y="4987556"/>
                  </a:lnTo>
                  <a:lnTo>
                    <a:pt x="5502982" y="4981754"/>
                  </a:lnTo>
                  <a:lnTo>
                    <a:pt x="5499526" y="4977377"/>
                  </a:lnTo>
                  <a:lnTo>
                    <a:pt x="5497683" y="4971848"/>
                  </a:lnTo>
                  <a:close/>
                </a:path>
                <a:path w="15786100" h="5746115">
                  <a:moveTo>
                    <a:pt x="5525326" y="4887536"/>
                  </a:moveTo>
                  <a:lnTo>
                    <a:pt x="5487432" y="4908211"/>
                  </a:lnTo>
                  <a:lnTo>
                    <a:pt x="5484607" y="4929692"/>
                  </a:lnTo>
                  <a:lnTo>
                    <a:pt x="5486779" y="4935835"/>
                  </a:lnTo>
                  <a:lnTo>
                    <a:pt x="5519951" y="4955416"/>
                  </a:lnTo>
                  <a:lnTo>
                    <a:pt x="5532544" y="4958641"/>
                  </a:lnTo>
                  <a:lnTo>
                    <a:pt x="5537919" y="4960791"/>
                  </a:lnTo>
                  <a:lnTo>
                    <a:pt x="5542373" y="4963555"/>
                  </a:lnTo>
                  <a:lnTo>
                    <a:pt x="5546827" y="4966166"/>
                  </a:lnTo>
                  <a:lnTo>
                    <a:pt x="5549053" y="4969698"/>
                  </a:lnTo>
                  <a:lnTo>
                    <a:pt x="5549053" y="4979527"/>
                  </a:lnTo>
                  <a:lnTo>
                    <a:pt x="5546903" y="4983520"/>
                  </a:lnTo>
                  <a:lnTo>
                    <a:pt x="5542604" y="4986130"/>
                  </a:lnTo>
                  <a:lnTo>
                    <a:pt x="5538303" y="4988587"/>
                  </a:lnTo>
                  <a:lnTo>
                    <a:pt x="5532852" y="4989816"/>
                  </a:lnTo>
                  <a:lnTo>
                    <a:pt x="5565265" y="4989816"/>
                  </a:lnTo>
                  <a:lnTo>
                    <a:pt x="5566273" y="4988261"/>
                  </a:lnTo>
                  <a:lnTo>
                    <a:pt x="5568508" y="4981754"/>
                  </a:lnTo>
                  <a:lnTo>
                    <a:pt x="5568562" y="4981595"/>
                  </a:lnTo>
                  <a:lnTo>
                    <a:pt x="5569325" y="4974152"/>
                  </a:lnTo>
                  <a:lnTo>
                    <a:pt x="5569272" y="4966166"/>
                  </a:lnTo>
                  <a:lnTo>
                    <a:pt x="5567099" y="4959946"/>
                  </a:lnTo>
                  <a:lnTo>
                    <a:pt x="5562645" y="4955032"/>
                  </a:lnTo>
                  <a:lnTo>
                    <a:pt x="5558191" y="4949964"/>
                  </a:lnTo>
                  <a:lnTo>
                    <a:pt x="5552816" y="4946432"/>
                  </a:lnTo>
                  <a:lnTo>
                    <a:pt x="5546519" y="4944435"/>
                  </a:lnTo>
                  <a:lnTo>
                    <a:pt x="5540223" y="4942285"/>
                  </a:lnTo>
                  <a:lnTo>
                    <a:pt x="5533927" y="4940442"/>
                  </a:lnTo>
                  <a:lnTo>
                    <a:pt x="5527630" y="4938907"/>
                  </a:lnTo>
                  <a:lnTo>
                    <a:pt x="5521333" y="4937217"/>
                  </a:lnTo>
                  <a:lnTo>
                    <a:pt x="5515959" y="4935067"/>
                  </a:lnTo>
                  <a:lnTo>
                    <a:pt x="5511505" y="4932457"/>
                  </a:lnTo>
                  <a:lnTo>
                    <a:pt x="5507051" y="4929692"/>
                  </a:lnTo>
                  <a:lnTo>
                    <a:pt x="5504824" y="4926083"/>
                  </a:lnTo>
                  <a:lnTo>
                    <a:pt x="5504824" y="4916715"/>
                  </a:lnTo>
                  <a:lnTo>
                    <a:pt x="5506821" y="4912953"/>
                  </a:lnTo>
                  <a:lnTo>
                    <a:pt x="5510814" y="4910342"/>
                  </a:lnTo>
                  <a:lnTo>
                    <a:pt x="5514806" y="4907578"/>
                  </a:lnTo>
                  <a:lnTo>
                    <a:pt x="5519644" y="4906196"/>
                  </a:lnTo>
                  <a:lnTo>
                    <a:pt x="5564196" y="4906196"/>
                  </a:lnTo>
                  <a:lnTo>
                    <a:pt x="5563106" y="4903969"/>
                  </a:lnTo>
                  <a:lnTo>
                    <a:pt x="5532151" y="4887940"/>
                  </a:lnTo>
                  <a:lnTo>
                    <a:pt x="5525326" y="4887536"/>
                  </a:lnTo>
                  <a:close/>
                </a:path>
                <a:path w="15786100" h="5746115">
                  <a:moveTo>
                    <a:pt x="5564196" y="4906196"/>
                  </a:moveTo>
                  <a:lnTo>
                    <a:pt x="5525326" y="4906196"/>
                  </a:lnTo>
                  <a:lnTo>
                    <a:pt x="5533778" y="4907117"/>
                  </a:lnTo>
                  <a:lnTo>
                    <a:pt x="5540703" y="4909881"/>
                  </a:lnTo>
                  <a:lnTo>
                    <a:pt x="5546102" y="4914489"/>
                  </a:lnTo>
                  <a:lnTo>
                    <a:pt x="5549975" y="4920939"/>
                  </a:lnTo>
                  <a:lnTo>
                    <a:pt x="5566791" y="4911494"/>
                  </a:lnTo>
                  <a:lnTo>
                    <a:pt x="5564196" y="4906196"/>
                  </a:lnTo>
                  <a:close/>
                </a:path>
                <a:path w="15786100" h="5746115">
                  <a:moveTo>
                    <a:pt x="5609437" y="4890531"/>
                  </a:moveTo>
                  <a:lnTo>
                    <a:pt x="5589395" y="4890531"/>
                  </a:lnTo>
                  <a:lnTo>
                    <a:pt x="5589395" y="4961252"/>
                  </a:lnTo>
                  <a:lnTo>
                    <a:pt x="5608212" y="5001579"/>
                  </a:lnTo>
                  <a:lnTo>
                    <a:pt x="5634085" y="5008706"/>
                  </a:lnTo>
                  <a:lnTo>
                    <a:pt x="5645833" y="5007482"/>
                  </a:lnTo>
                  <a:lnTo>
                    <a:pt x="5655969" y="5003810"/>
                  </a:lnTo>
                  <a:lnTo>
                    <a:pt x="5664492" y="4997691"/>
                  </a:lnTo>
                  <a:lnTo>
                    <a:pt x="5671031" y="4989586"/>
                  </a:lnTo>
                  <a:lnTo>
                    <a:pt x="5629094" y="4989586"/>
                  </a:lnTo>
                  <a:lnTo>
                    <a:pt x="5622106" y="4987052"/>
                  </a:lnTo>
                  <a:lnTo>
                    <a:pt x="5617038" y="4981984"/>
                  </a:lnTo>
                  <a:lnTo>
                    <a:pt x="5611971" y="4976762"/>
                  </a:lnTo>
                  <a:lnTo>
                    <a:pt x="5609437" y="4969468"/>
                  </a:lnTo>
                  <a:lnTo>
                    <a:pt x="5609437" y="4890531"/>
                  </a:lnTo>
                  <a:close/>
                </a:path>
                <a:path w="15786100" h="5746115">
                  <a:moveTo>
                    <a:pt x="5691444" y="4890531"/>
                  </a:moveTo>
                  <a:lnTo>
                    <a:pt x="5671403" y="4890531"/>
                  </a:lnTo>
                  <a:lnTo>
                    <a:pt x="5671403" y="4951576"/>
                  </a:lnTo>
                  <a:lnTo>
                    <a:pt x="5670827" y="4960632"/>
                  </a:lnTo>
                  <a:lnTo>
                    <a:pt x="5644701" y="4989125"/>
                  </a:lnTo>
                  <a:lnTo>
                    <a:pt x="5671403" y="4989125"/>
                  </a:lnTo>
                  <a:lnTo>
                    <a:pt x="5671403" y="5005711"/>
                  </a:lnTo>
                  <a:lnTo>
                    <a:pt x="5691444" y="5005711"/>
                  </a:lnTo>
                  <a:lnTo>
                    <a:pt x="5691444" y="4890531"/>
                  </a:lnTo>
                  <a:close/>
                </a:path>
                <a:path w="15786100" h="5746115">
                  <a:moveTo>
                    <a:pt x="5671403" y="4989125"/>
                  </a:moveTo>
                  <a:lnTo>
                    <a:pt x="5643703" y="4989125"/>
                  </a:lnTo>
                  <a:lnTo>
                    <a:pt x="5638001" y="4989586"/>
                  </a:lnTo>
                  <a:lnTo>
                    <a:pt x="5671031" y="4989586"/>
                  </a:lnTo>
                  <a:lnTo>
                    <a:pt x="5671403" y="4989125"/>
                  </a:lnTo>
                  <a:close/>
                </a:path>
                <a:path w="15786100" h="5746115">
                  <a:moveTo>
                    <a:pt x="5741998" y="4890531"/>
                  </a:moveTo>
                  <a:lnTo>
                    <a:pt x="5721956" y="4890531"/>
                  </a:lnTo>
                  <a:lnTo>
                    <a:pt x="5721956" y="5005711"/>
                  </a:lnTo>
                  <a:lnTo>
                    <a:pt x="5741998" y="5005711"/>
                  </a:lnTo>
                  <a:lnTo>
                    <a:pt x="5741998" y="4941671"/>
                  </a:lnTo>
                  <a:lnTo>
                    <a:pt x="5742478" y="4934069"/>
                  </a:lnTo>
                  <a:lnTo>
                    <a:pt x="5763037" y="4906656"/>
                  </a:lnTo>
                  <a:lnTo>
                    <a:pt x="5809856" y="4906656"/>
                  </a:lnTo>
                  <a:lnTo>
                    <a:pt x="5809365" y="4905965"/>
                  </a:lnTo>
                  <a:lnTo>
                    <a:pt x="5741998" y="4905965"/>
                  </a:lnTo>
                  <a:lnTo>
                    <a:pt x="5741998" y="4890531"/>
                  </a:lnTo>
                  <a:close/>
                </a:path>
                <a:path w="15786100" h="5746115">
                  <a:moveTo>
                    <a:pt x="5809856" y="4906656"/>
                  </a:moveTo>
                  <a:lnTo>
                    <a:pt x="5779009" y="4906656"/>
                  </a:lnTo>
                  <a:lnTo>
                    <a:pt x="5784921" y="4909113"/>
                  </a:lnTo>
                  <a:lnTo>
                    <a:pt x="5789221" y="4914028"/>
                  </a:lnTo>
                  <a:lnTo>
                    <a:pt x="5793675" y="4918942"/>
                  </a:lnTo>
                  <a:lnTo>
                    <a:pt x="5795901" y="4925853"/>
                  </a:lnTo>
                  <a:lnTo>
                    <a:pt x="5795901" y="5005711"/>
                  </a:lnTo>
                  <a:lnTo>
                    <a:pt x="5815943" y="5005711"/>
                  </a:lnTo>
                  <a:lnTo>
                    <a:pt x="5815943" y="4941671"/>
                  </a:lnTo>
                  <a:lnTo>
                    <a:pt x="5816378" y="4934069"/>
                  </a:lnTo>
                  <a:lnTo>
                    <a:pt x="5834586" y="4907117"/>
                  </a:lnTo>
                  <a:lnTo>
                    <a:pt x="5810184" y="4907117"/>
                  </a:lnTo>
                  <a:lnTo>
                    <a:pt x="5809856" y="4906656"/>
                  </a:lnTo>
                  <a:close/>
                </a:path>
                <a:path w="15786100" h="5746115">
                  <a:moveTo>
                    <a:pt x="5882664" y="4906656"/>
                  </a:moveTo>
                  <a:lnTo>
                    <a:pt x="5851955" y="4906656"/>
                  </a:lnTo>
                  <a:lnTo>
                    <a:pt x="5858098" y="4909113"/>
                  </a:lnTo>
                  <a:lnTo>
                    <a:pt x="5867313" y="4918942"/>
                  </a:lnTo>
                  <a:lnTo>
                    <a:pt x="5869617" y="4925853"/>
                  </a:lnTo>
                  <a:lnTo>
                    <a:pt x="5869617" y="5005711"/>
                  </a:lnTo>
                  <a:lnTo>
                    <a:pt x="5889658" y="5005711"/>
                  </a:lnTo>
                  <a:lnTo>
                    <a:pt x="5889613" y="4933465"/>
                  </a:lnTo>
                  <a:lnTo>
                    <a:pt x="5888909" y="4923919"/>
                  </a:lnTo>
                  <a:lnTo>
                    <a:pt x="5886663" y="4914892"/>
                  </a:lnTo>
                  <a:lnTo>
                    <a:pt x="5882981" y="4907117"/>
                  </a:lnTo>
                  <a:lnTo>
                    <a:pt x="5882920" y="4906988"/>
                  </a:lnTo>
                  <a:lnTo>
                    <a:pt x="5882664" y="4906656"/>
                  </a:lnTo>
                  <a:close/>
                </a:path>
                <a:path w="15786100" h="5746115">
                  <a:moveTo>
                    <a:pt x="5846350" y="4887536"/>
                  </a:moveTo>
                  <a:lnTo>
                    <a:pt x="5810286" y="4906988"/>
                  </a:lnTo>
                  <a:lnTo>
                    <a:pt x="5810184" y="4907117"/>
                  </a:lnTo>
                  <a:lnTo>
                    <a:pt x="5834586" y="4907117"/>
                  </a:lnTo>
                  <a:lnTo>
                    <a:pt x="5835676" y="4906656"/>
                  </a:lnTo>
                  <a:lnTo>
                    <a:pt x="5882664" y="4906656"/>
                  </a:lnTo>
                  <a:lnTo>
                    <a:pt x="5877679" y="4900206"/>
                  </a:lnTo>
                  <a:lnTo>
                    <a:pt x="5871229" y="4894663"/>
                  </a:lnTo>
                  <a:lnTo>
                    <a:pt x="5863857" y="4890704"/>
                  </a:lnTo>
                  <a:lnTo>
                    <a:pt x="5855564" y="4888328"/>
                  </a:lnTo>
                  <a:lnTo>
                    <a:pt x="5846350" y="4887536"/>
                  </a:lnTo>
                  <a:close/>
                </a:path>
                <a:path w="15786100" h="5746115">
                  <a:moveTo>
                    <a:pt x="5776321" y="4887536"/>
                  </a:moveTo>
                  <a:lnTo>
                    <a:pt x="5765047" y="4888760"/>
                  </a:lnTo>
                  <a:lnTo>
                    <a:pt x="5765517" y="4888760"/>
                  </a:lnTo>
                  <a:lnTo>
                    <a:pt x="5756453" y="4892144"/>
                  </a:lnTo>
                  <a:lnTo>
                    <a:pt x="5748548" y="4897903"/>
                  </a:lnTo>
                  <a:lnTo>
                    <a:pt x="5741998" y="4905965"/>
                  </a:lnTo>
                  <a:lnTo>
                    <a:pt x="5809365" y="4905965"/>
                  </a:lnTo>
                  <a:lnTo>
                    <a:pt x="5804094" y="4898550"/>
                  </a:lnTo>
                  <a:lnTo>
                    <a:pt x="5796420" y="4892431"/>
                  </a:lnTo>
                  <a:lnTo>
                    <a:pt x="5787162" y="4888760"/>
                  </a:lnTo>
                  <a:lnTo>
                    <a:pt x="5776321" y="4887536"/>
                  </a:lnTo>
                  <a:close/>
                </a:path>
                <a:path w="15786100" h="5746115">
                  <a:moveTo>
                    <a:pt x="6029171" y="4887536"/>
                  </a:moveTo>
                  <a:lnTo>
                    <a:pt x="5986094" y="4905044"/>
                  </a:lnTo>
                  <a:lnTo>
                    <a:pt x="5968587" y="4948121"/>
                  </a:lnTo>
                  <a:lnTo>
                    <a:pt x="5969681" y="4960402"/>
                  </a:lnTo>
                  <a:lnTo>
                    <a:pt x="5995438" y="4998858"/>
                  </a:lnTo>
                  <a:lnTo>
                    <a:pt x="6029171" y="5008706"/>
                  </a:lnTo>
                  <a:lnTo>
                    <a:pt x="6041366" y="5007611"/>
                  </a:lnTo>
                  <a:lnTo>
                    <a:pt x="6052610" y="5004329"/>
                  </a:lnTo>
                  <a:lnTo>
                    <a:pt x="6062905" y="4998858"/>
                  </a:lnTo>
                  <a:lnTo>
                    <a:pt x="6072249" y="4991198"/>
                  </a:lnTo>
                  <a:lnTo>
                    <a:pt x="6073987" y="4989125"/>
                  </a:lnTo>
                  <a:lnTo>
                    <a:pt x="6029171" y="4989125"/>
                  </a:lnTo>
                  <a:lnTo>
                    <a:pt x="6020979" y="4988391"/>
                  </a:lnTo>
                  <a:lnTo>
                    <a:pt x="5989362" y="4956515"/>
                  </a:lnTo>
                  <a:lnTo>
                    <a:pt x="5988628" y="4948121"/>
                  </a:lnTo>
                  <a:lnTo>
                    <a:pt x="5989362" y="4939727"/>
                  </a:lnTo>
                  <a:lnTo>
                    <a:pt x="6013449" y="4910054"/>
                  </a:lnTo>
                  <a:lnTo>
                    <a:pt x="6029171" y="4907117"/>
                  </a:lnTo>
                  <a:lnTo>
                    <a:pt x="6073986" y="4907117"/>
                  </a:lnTo>
                  <a:lnTo>
                    <a:pt x="6072249" y="4905044"/>
                  </a:lnTo>
                  <a:lnTo>
                    <a:pt x="6062905" y="4897384"/>
                  </a:lnTo>
                  <a:lnTo>
                    <a:pt x="6052610" y="4891913"/>
                  </a:lnTo>
                  <a:lnTo>
                    <a:pt x="6041366" y="4888631"/>
                  </a:lnTo>
                  <a:lnTo>
                    <a:pt x="6029171" y="4887536"/>
                  </a:lnTo>
                  <a:close/>
                </a:path>
                <a:path w="15786100" h="5746115">
                  <a:moveTo>
                    <a:pt x="6073986" y="4907117"/>
                  </a:moveTo>
                  <a:lnTo>
                    <a:pt x="6029171" y="4907117"/>
                  </a:lnTo>
                  <a:lnTo>
                    <a:pt x="6037464" y="4907851"/>
                  </a:lnTo>
                  <a:lnTo>
                    <a:pt x="6045066" y="4910054"/>
                  </a:lnTo>
                  <a:lnTo>
                    <a:pt x="6069210" y="4939727"/>
                  </a:lnTo>
                  <a:lnTo>
                    <a:pt x="6069945" y="4948121"/>
                  </a:lnTo>
                  <a:lnTo>
                    <a:pt x="6069210" y="4956515"/>
                  </a:lnTo>
                  <a:lnTo>
                    <a:pt x="6045066" y="4986188"/>
                  </a:lnTo>
                  <a:lnTo>
                    <a:pt x="6029171" y="4989125"/>
                  </a:lnTo>
                  <a:lnTo>
                    <a:pt x="6073987" y="4989125"/>
                  </a:lnTo>
                  <a:lnTo>
                    <a:pt x="6080009" y="4981941"/>
                  </a:lnTo>
                  <a:lnTo>
                    <a:pt x="6085552" y="4971675"/>
                  </a:lnTo>
                  <a:lnTo>
                    <a:pt x="6088877" y="4960402"/>
                  </a:lnTo>
                  <a:lnTo>
                    <a:pt x="6089986" y="4948121"/>
                  </a:lnTo>
                  <a:lnTo>
                    <a:pt x="6088877" y="4935840"/>
                  </a:lnTo>
                  <a:lnTo>
                    <a:pt x="6085552" y="4924567"/>
                  </a:lnTo>
                  <a:lnTo>
                    <a:pt x="6080009" y="4914301"/>
                  </a:lnTo>
                  <a:lnTo>
                    <a:pt x="6073986" y="4907117"/>
                  </a:lnTo>
                  <a:close/>
                </a:path>
                <a:path w="15786100" h="5746115">
                  <a:moveTo>
                    <a:pt x="6138133" y="4909881"/>
                  </a:moveTo>
                  <a:lnTo>
                    <a:pt x="6118092" y="4909881"/>
                  </a:lnTo>
                  <a:lnTo>
                    <a:pt x="6118092" y="5005711"/>
                  </a:lnTo>
                  <a:lnTo>
                    <a:pt x="6138133" y="5005711"/>
                  </a:lnTo>
                  <a:lnTo>
                    <a:pt x="6138133" y="4909881"/>
                  </a:lnTo>
                  <a:close/>
                </a:path>
                <a:path w="15786100" h="5746115">
                  <a:moveTo>
                    <a:pt x="6168541" y="4890531"/>
                  </a:moveTo>
                  <a:lnTo>
                    <a:pt x="6099663" y="4890531"/>
                  </a:lnTo>
                  <a:lnTo>
                    <a:pt x="6099663" y="4909881"/>
                  </a:lnTo>
                  <a:lnTo>
                    <a:pt x="6168541" y="4909881"/>
                  </a:lnTo>
                  <a:lnTo>
                    <a:pt x="6168541" y="4890531"/>
                  </a:lnTo>
                  <a:close/>
                </a:path>
                <a:path w="15786100" h="5746115">
                  <a:moveTo>
                    <a:pt x="6168541" y="4841508"/>
                  </a:moveTo>
                  <a:lnTo>
                    <a:pt x="6157037" y="4841508"/>
                  </a:lnTo>
                  <a:lnTo>
                    <a:pt x="6146944" y="4843250"/>
                  </a:lnTo>
                  <a:lnTo>
                    <a:pt x="6118898" y="4876148"/>
                  </a:lnTo>
                  <a:lnTo>
                    <a:pt x="6118092" y="4887076"/>
                  </a:lnTo>
                  <a:lnTo>
                    <a:pt x="6118092" y="4890531"/>
                  </a:lnTo>
                  <a:lnTo>
                    <a:pt x="6138133" y="4890531"/>
                  </a:lnTo>
                  <a:lnTo>
                    <a:pt x="6138133" y="4887076"/>
                  </a:lnTo>
                  <a:lnTo>
                    <a:pt x="6140034" y="4874636"/>
                  </a:lnTo>
                  <a:lnTo>
                    <a:pt x="6145735" y="4866113"/>
                  </a:lnTo>
                  <a:lnTo>
                    <a:pt x="6155237" y="4861506"/>
                  </a:lnTo>
                  <a:lnTo>
                    <a:pt x="6168541" y="4860815"/>
                  </a:lnTo>
                  <a:lnTo>
                    <a:pt x="6168541" y="4841508"/>
                  </a:lnTo>
                  <a:close/>
                </a:path>
                <a:path w="15786100" h="5746115">
                  <a:moveTo>
                    <a:pt x="6295524" y="4887536"/>
                  </a:moveTo>
                  <a:lnTo>
                    <a:pt x="6252217" y="4905044"/>
                  </a:lnTo>
                  <a:lnTo>
                    <a:pt x="6234940" y="4948121"/>
                  </a:lnTo>
                  <a:lnTo>
                    <a:pt x="6236020" y="4960503"/>
                  </a:lnTo>
                  <a:lnTo>
                    <a:pt x="6261402" y="4998987"/>
                  </a:lnTo>
                  <a:lnTo>
                    <a:pt x="6295524" y="5008706"/>
                  </a:lnTo>
                  <a:lnTo>
                    <a:pt x="6303745" y="5008202"/>
                  </a:lnTo>
                  <a:lnTo>
                    <a:pt x="6338371" y="4991025"/>
                  </a:lnTo>
                  <a:lnTo>
                    <a:pt x="6340169" y="4988895"/>
                  </a:lnTo>
                  <a:lnTo>
                    <a:pt x="6295524" y="4988895"/>
                  </a:lnTo>
                  <a:lnTo>
                    <a:pt x="6287231" y="4988161"/>
                  </a:lnTo>
                  <a:lnTo>
                    <a:pt x="6255701" y="4956414"/>
                  </a:lnTo>
                  <a:lnTo>
                    <a:pt x="6254981" y="4948121"/>
                  </a:lnTo>
                  <a:lnTo>
                    <a:pt x="6255701" y="4939727"/>
                  </a:lnTo>
                  <a:lnTo>
                    <a:pt x="6279629" y="4910054"/>
                  </a:lnTo>
                  <a:lnTo>
                    <a:pt x="6295524" y="4907117"/>
                  </a:lnTo>
                  <a:lnTo>
                    <a:pt x="6339445" y="4907117"/>
                  </a:lnTo>
                  <a:lnTo>
                    <a:pt x="6338026" y="4905332"/>
                  </a:lnTo>
                  <a:lnTo>
                    <a:pt x="6303832" y="4888055"/>
                  </a:lnTo>
                  <a:lnTo>
                    <a:pt x="6295524" y="4887536"/>
                  </a:lnTo>
                  <a:close/>
                </a:path>
                <a:path w="15786100" h="5746115">
                  <a:moveTo>
                    <a:pt x="6330309" y="4968854"/>
                  </a:moveTo>
                  <a:lnTo>
                    <a:pt x="6303203" y="4988895"/>
                  </a:lnTo>
                  <a:lnTo>
                    <a:pt x="6340169" y="4988895"/>
                  </a:lnTo>
                  <a:lnTo>
                    <a:pt x="6343266" y="4985223"/>
                  </a:lnTo>
                  <a:lnTo>
                    <a:pt x="6347355" y="4978759"/>
                  </a:lnTo>
                  <a:lnTo>
                    <a:pt x="6330309" y="4968854"/>
                  </a:lnTo>
                  <a:close/>
                </a:path>
                <a:path w="15786100" h="5746115">
                  <a:moveTo>
                    <a:pt x="6339445" y="4907117"/>
                  </a:moveTo>
                  <a:lnTo>
                    <a:pt x="6303203" y="4907117"/>
                  </a:lnTo>
                  <a:lnTo>
                    <a:pt x="6310037" y="4908960"/>
                  </a:lnTo>
                  <a:lnTo>
                    <a:pt x="6316026" y="4912646"/>
                  </a:lnTo>
                  <a:lnTo>
                    <a:pt x="6322169" y="4916332"/>
                  </a:lnTo>
                  <a:lnTo>
                    <a:pt x="6326700" y="4921246"/>
                  </a:lnTo>
                  <a:lnTo>
                    <a:pt x="6329617" y="4927389"/>
                  </a:lnTo>
                  <a:lnTo>
                    <a:pt x="6346434" y="4917714"/>
                  </a:lnTo>
                  <a:lnTo>
                    <a:pt x="6342662" y="4911163"/>
                  </a:lnTo>
                  <a:lnTo>
                    <a:pt x="6339445" y="4907117"/>
                  </a:lnTo>
                  <a:close/>
                </a:path>
                <a:path w="15786100" h="5746115">
                  <a:moveTo>
                    <a:pt x="6419703" y="4887536"/>
                  </a:moveTo>
                  <a:lnTo>
                    <a:pt x="6376625" y="4905044"/>
                  </a:lnTo>
                  <a:lnTo>
                    <a:pt x="6359118" y="4948121"/>
                  </a:lnTo>
                  <a:lnTo>
                    <a:pt x="6360212" y="4960402"/>
                  </a:lnTo>
                  <a:lnTo>
                    <a:pt x="6385969" y="4998858"/>
                  </a:lnTo>
                  <a:lnTo>
                    <a:pt x="6419703" y="5008706"/>
                  </a:lnTo>
                  <a:lnTo>
                    <a:pt x="6431897" y="5007611"/>
                  </a:lnTo>
                  <a:lnTo>
                    <a:pt x="6443142" y="5004329"/>
                  </a:lnTo>
                  <a:lnTo>
                    <a:pt x="6453436" y="4998858"/>
                  </a:lnTo>
                  <a:lnTo>
                    <a:pt x="6462780" y="4991198"/>
                  </a:lnTo>
                  <a:lnTo>
                    <a:pt x="6464518" y="4989125"/>
                  </a:lnTo>
                  <a:lnTo>
                    <a:pt x="6419703" y="4989125"/>
                  </a:lnTo>
                  <a:lnTo>
                    <a:pt x="6411510" y="4988391"/>
                  </a:lnTo>
                  <a:lnTo>
                    <a:pt x="6379893" y="4956515"/>
                  </a:lnTo>
                  <a:lnTo>
                    <a:pt x="6379159" y="4948121"/>
                  </a:lnTo>
                  <a:lnTo>
                    <a:pt x="6379893" y="4939727"/>
                  </a:lnTo>
                  <a:lnTo>
                    <a:pt x="6403980" y="4910054"/>
                  </a:lnTo>
                  <a:lnTo>
                    <a:pt x="6419703" y="4907117"/>
                  </a:lnTo>
                  <a:lnTo>
                    <a:pt x="6464518" y="4907117"/>
                  </a:lnTo>
                  <a:lnTo>
                    <a:pt x="6462780" y="4905044"/>
                  </a:lnTo>
                  <a:lnTo>
                    <a:pt x="6453436" y="4897384"/>
                  </a:lnTo>
                  <a:lnTo>
                    <a:pt x="6443142" y="4891913"/>
                  </a:lnTo>
                  <a:lnTo>
                    <a:pt x="6431897" y="4888631"/>
                  </a:lnTo>
                  <a:lnTo>
                    <a:pt x="6419703" y="4887536"/>
                  </a:lnTo>
                  <a:close/>
                </a:path>
                <a:path w="15786100" h="5746115">
                  <a:moveTo>
                    <a:pt x="6464518" y="4907117"/>
                  </a:moveTo>
                  <a:lnTo>
                    <a:pt x="6419703" y="4907117"/>
                  </a:lnTo>
                  <a:lnTo>
                    <a:pt x="6427995" y="4907851"/>
                  </a:lnTo>
                  <a:lnTo>
                    <a:pt x="6435597" y="4910054"/>
                  </a:lnTo>
                  <a:lnTo>
                    <a:pt x="6459742" y="4939727"/>
                  </a:lnTo>
                  <a:lnTo>
                    <a:pt x="6460476" y="4948121"/>
                  </a:lnTo>
                  <a:lnTo>
                    <a:pt x="6459742" y="4956515"/>
                  </a:lnTo>
                  <a:lnTo>
                    <a:pt x="6435597" y="4986188"/>
                  </a:lnTo>
                  <a:lnTo>
                    <a:pt x="6419703" y="4989125"/>
                  </a:lnTo>
                  <a:lnTo>
                    <a:pt x="6464518" y="4989125"/>
                  </a:lnTo>
                  <a:lnTo>
                    <a:pt x="6470540" y="4981941"/>
                  </a:lnTo>
                  <a:lnTo>
                    <a:pt x="6476083" y="4971675"/>
                  </a:lnTo>
                  <a:lnTo>
                    <a:pt x="6479409" y="4960402"/>
                  </a:lnTo>
                  <a:lnTo>
                    <a:pt x="6480517" y="4948121"/>
                  </a:lnTo>
                  <a:lnTo>
                    <a:pt x="6479409" y="4935840"/>
                  </a:lnTo>
                  <a:lnTo>
                    <a:pt x="6476083" y="4924567"/>
                  </a:lnTo>
                  <a:lnTo>
                    <a:pt x="6470540" y="4914301"/>
                  </a:lnTo>
                  <a:lnTo>
                    <a:pt x="6464518" y="4907117"/>
                  </a:lnTo>
                  <a:close/>
                </a:path>
                <a:path w="15786100" h="5746115">
                  <a:moveTo>
                    <a:pt x="6524185" y="4890531"/>
                  </a:moveTo>
                  <a:lnTo>
                    <a:pt x="6504144" y="4890531"/>
                  </a:lnTo>
                  <a:lnTo>
                    <a:pt x="6504144" y="5005711"/>
                  </a:lnTo>
                  <a:lnTo>
                    <a:pt x="6524185" y="5005711"/>
                  </a:lnTo>
                  <a:lnTo>
                    <a:pt x="6524185" y="4941671"/>
                  </a:lnTo>
                  <a:lnTo>
                    <a:pt x="6524665" y="4934069"/>
                  </a:lnTo>
                  <a:lnTo>
                    <a:pt x="6545224" y="4906656"/>
                  </a:lnTo>
                  <a:lnTo>
                    <a:pt x="6592044" y="4906656"/>
                  </a:lnTo>
                  <a:lnTo>
                    <a:pt x="6591552" y="4905965"/>
                  </a:lnTo>
                  <a:lnTo>
                    <a:pt x="6524185" y="4905965"/>
                  </a:lnTo>
                  <a:lnTo>
                    <a:pt x="6524185" y="4890531"/>
                  </a:lnTo>
                  <a:close/>
                </a:path>
                <a:path w="15786100" h="5746115">
                  <a:moveTo>
                    <a:pt x="6592044" y="4906656"/>
                  </a:moveTo>
                  <a:lnTo>
                    <a:pt x="6561196" y="4906656"/>
                  </a:lnTo>
                  <a:lnTo>
                    <a:pt x="6567108" y="4909113"/>
                  </a:lnTo>
                  <a:lnTo>
                    <a:pt x="6571408" y="4914028"/>
                  </a:lnTo>
                  <a:lnTo>
                    <a:pt x="6575862" y="4918942"/>
                  </a:lnTo>
                  <a:lnTo>
                    <a:pt x="6578089" y="4925853"/>
                  </a:lnTo>
                  <a:lnTo>
                    <a:pt x="6578089" y="5005711"/>
                  </a:lnTo>
                  <a:lnTo>
                    <a:pt x="6598130" y="5005711"/>
                  </a:lnTo>
                  <a:lnTo>
                    <a:pt x="6598130" y="4941671"/>
                  </a:lnTo>
                  <a:lnTo>
                    <a:pt x="6598566" y="4934069"/>
                  </a:lnTo>
                  <a:lnTo>
                    <a:pt x="6598600" y="4933465"/>
                  </a:lnTo>
                  <a:lnTo>
                    <a:pt x="6616773" y="4907117"/>
                  </a:lnTo>
                  <a:lnTo>
                    <a:pt x="6592371" y="4907117"/>
                  </a:lnTo>
                  <a:lnTo>
                    <a:pt x="6592044" y="4906656"/>
                  </a:lnTo>
                  <a:close/>
                </a:path>
                <a:path w="15786100" h="5746115">
                  <a:moveTo>
                    <a:pt x="6664851" y="4906656"/>
                  </a:moveTo>
                  <a:lnTo>
                    <a:pt x="6634143" y="4906656"/>
                  </a:lnTo>
                  <a:lnTo>
                    <a:pt x="6640286" y="4909113"/>
                  </a:lnTo>
                  <a:lnTo>
                    <a:pt x="6649500" y="4918942"/>
                  </a:lnTo>
                  <a:lnTo>
                    <a:pt x="6651804" y="4925853"/>
                  </a:lnTo>
                  <a:lnTo>
                    <a:pt x="6651804" y="5005711"/>
                  </a:lnTo>
                  <a:lnTo>
                    <a:pt x="6671845" y="5005711"/>
                  </a:lnTo>
                  <a:lnTo>
                    <a:pt x="6671801" y="4933465"/>
                  </a:lnTo>
                  <a:lnTo>
                    <a:pt x="6665107" y="4906988"/>
                  </a:lnTo>
                  <a:lnTo>
                    <a:pt x="6664851" y="4906656"/>
                  </a:lnTo>
                  <a:close/>
                </a:path>
                <a:path w="15786100" h="5746115">
                  <a:moveTo>
                    <a:pt x="6628537" y="4887536"/>
                  </a:moveTo>
                  <a:lnTo>
                    <a:pt x="6617207" y="4888760"/>
                  </a:lnTo>
                  <a:lnTo>
                    <a:pt x="6607402" y="4892431"/>
                  </a:lnTo>
                  <a:lnTo>
                    <a:pt x="6599123" y="4898550"/>
                  </a:lnTo>
                  <a:lnTo>
                    <a:pt x="6592473" y="4906988"/>
                  </a:lnTo>
                  <a:lnTo>
                    <a:pt x="6592371" y="4907117"/>
                  </a:lnTo>
                  <a:lnTo>
                    <a:pt x="6616773" y="4907117"/>
                  </a:lnTo>
                  <a:lnTo>
                    <a:pt x="6617864" y="4906656"/>
                  </a:lnTo>
                  <a:lnTo>
                    <a:pt x="6664851" y="4906656"/>
                  </a:lnTo>
                  <a:lnTo>
                    <a:pt x="6659866" y="4900206"/>
                  </a:lnTo>
                  <a:lnTo>
                    <a:pt x="6653416" y="4894663"/>
                  </a:lnTo>
                  <a:lnTo>
                    <a:pt x="6646045" y="4890704"/>
                  </a:lnTo>
                  <a:lnTo>
                    <a:pt x="6637752" y="4888328"/>
                  </a:lnTo>
                  <a:lnTo>
                    <a:pt x="6628537" y="4887536"/>
                  </a:lnTo>
                  <a:close/>
                </a:path>
                <a:path w="15786100" h="5746115">
                  <a:moveTo>
                    <a:pt x="6558508" y="4887536"/>
                  </a:moveTo>
                  <a:lnTo>
                    <a:pt x="6547234" y="4888760"/>
                  </a:lnTo>
                  <a:lnTo>
                    <a:pt x="6547705" y="4888760"/>
                  </a:lnTo>
                  <a:lnTo>
                    <a:pt x="6538640" y="4892144"/>
                  </a:lnTo>
                  <a:lnTo>
                    <a:pt x="6530736" y="4897903"/>
                  </a:lnTo>
                  <a:lnTo>
                    <a:pt x="6524185" y="4905965"/>
                  </a:lnTo>
                  <a:lnTo>
                    <a:pt x="6591552" y="4905965"/>
                  </a:lnTo>
                  <a:lnTo>
                    <a:pt x="6586281" y="4898550"/>
                  </a:lnTo>
                  <a:lnTo>
                    <a:pt x="6578608" y="4892431"/>
                  </a:lnTo>
                  <a:lnTo>
                    <a:pt x="6569350" y="4888760"/>
                  </a:lnTo>
                  <a:lnTo>
                    <a:pt x="6558508" y="4887536"/>
                  </a:lnTo>
                  <a:close/>
                </a:path>
                <a:path w="15786100" h="5746115">
                  <a:moveTo>
                    <a:pt x="6719676" y="4890531"/>
                  </a:moveTo>
                  <a:lnTo>
                    <a:pt x="6699634" y="4890531"/>
                  </a:lnTo>
                  <a:lnTo>
                    <a:pt x="6699634" y="5051783"/>
                  </a:lnTo>
                  <a:lnTo>
                    <a:pt x="6719676" y="5051783"/>
                  </a:lnTo>
                  <a:lnTo>
                    <a:pt x="6719676" y="4985900"/>
                  </a:lnTo>
                  <a:lnTo>
                    <a:pt x="6743630" y="4985900"/>
                  </a:lnTo>
                  <a:lnTo>
                    <a:pt x="6719676" y="4948121"/>
                  </a:lnTo>
                  <a:lnTo>
                    <a:pt x="6720410" y="4939727"/>
                  </a:lnTo>
                  <a:lnTo>
                    <a:pt x="6743756" y="4910342"/>
                  </a:lnTo>
                  <a:lnTo>
                    <a:pt x="6719676" y="4910342"/>
                  </a:lnTo>
                  <a:lnTo>
                    <a:pt x="6719676" y="4890531"/>
                  </a:lnTo>
                  <a:close/>
                </a:path>
                <a:path w="15786100" h="5746115">
                  <a:moveTo>
                    <a:pt x="6743630" y="4985900"/>
                  </a:moveTo>
                  <a:lnTo>
                    <a:pt x="6719676" y="4985900"/>
                  </a:lnTo>
                  <a:lnTo>
                    <a:pt x="6728012" y="4995877"/>
                  </a:lnTo>
                  <a:lnTo>
                    <a:pt x="6738047" y="5003004"/>
                  </a:lnTo>
                  <a:lnTo>
                    <a:pt x="6749780" y="5007280"/>
                  </a:lnTo>
                  <a:lnTo>
                    <a:pt x="6763213" y="5008706"/>
                  </a:lnTo>
                  <a:lnTo>
                    <a:pt x="6774861" y="5007611"/>
                  </a:lnTo>
                  <a:lnTo>
                    <a:pt x="6785616" y="5004329"/>
                  </a:lnTo>
                  <a:lnTo>
                    <a:pt x="6795478" y="4998858"/>
                  </a:lnTo>
                  <a:lnTo>
                    <a:pt x="6804447" y="4991198"/>
                  </a:lnTo>
                  <a:lnTo>
                    <a:pt x="6805919" y="4989355"/>
                  </a:lnTo>
                  <a:lnTo>
                    <a:pt x="6760679" y="4989355"/>
                  </a:lnTo>
                  <a:lnTo>
                    <a:pt x="6752285" y="4988621"/>
                  </a:lnTo>
                  <a:lnTo>
                    <a:pt x="6744612" y="4986418"/>
                  </a:lnTo>
                  <a:lnTo>
                    <a:pt x="6743630" y="4985900"/>
                  </a:lnTo>
                  <a:close/>
                </a:path>
                <a:path w="15786100" h="5746115">
                  <a:moveTo>
                    <a:pt x="6805749" y="4906887"/>
                  </a:moveTo>
                  <a:lnTo>
                    <a:pt x="6760679" y="4906887"/>
                  </a:lnTo>
                  <a:lnTo>
                    <a:pt x="6768972" y="4907635"/>
                  </a:lnTo>
                  <a:lnTo>
                    <a:pt x="6776574" y="4909881"/>
                  </a:lnTo>
                  <a:lnTo>
                    <a:pt x="6800719" y="4939727"/>
                  </a:lnTo>
                  <a:lnTo>
                    <a:pt x="6801453" y="4948121"/>
                  </a:lnTo>
                  <a:lnTo>
                    <a:pt x="6800719" y="4956529"/>
                  </a:lnTo>
                  <a:lnTo>
                    <a:pt x="6776574" y="4986418"/>
                  </a:lnTo>
                  <a:lnTo>
                    <a:pt x="6760679" y="4989355"/>
                  </a:lnTo>
                  <a:lnTo>
                    <a:pt x="6805919" y="4989355"/>
                  </a:lnTo>
                  <a:lnTo>
                    <a:pt x="6811906" y="4981854"/>
                  </a:lnTo>
                  <a:lnTo>
                    <a:pt x="6817233" y="4971560"/>
                  </a:lnTo>
                  <a:lnTo>
                    <a:pt x="6820429" y="4960316"/>
                  </a:lnTo>
                  <a:lnTo>
                    <a:pt x="6821495" y="4948121"/>
                  </a:lnTo>
                  <a:lnTo>
                    <a:pt x="6820429" y="4935941"/>
                  </a:lnTo>
                  <a:lnTo>
                    <a:pt x="6817336" y="4925100"/>
                  </a:lnTo>
                  <a:lnTo>
                    <a:pt x="6817233" y="4924739"/>
                  </a:lnTo>
                  <a:lnTo>
                    <a:pt x="6811906" y="4914517"/>
                  </a:lnTo>
                  <a:lnTo>
                    <a:pt x="6805749" y="4906887"/>
                  </a:lnTo>
                  <a:close/>
                </a:path>
                <a:path w="15786100" h="5746115">
                  <a:moveTo>
                    <a:pt x="6763213" y="4887536"/>
                  </a:moveTo>
                  <a:lnTo>
                    <a:pt x="6749780" y="4888962"/>
                  </a:lnTo>
                  <a:lnTo>
                    <a:pt x="6738047" y="4893238"/>
                  </a:lnTo>
                  <a:lnTo>
                    <a:pt x="6728012" y="4900365"/>
                  </a:lnTo>
                  <a:lnTo>
                    <a:pt x="6719676" y="4910342"/>
                  </a:lnTo>
                  <a:lnTo>
                    <a:pt x="6743756" y="4910342"/>
                  </a:lnTo>
                  <a:lnTo>
                    <a:pt x="6744612" y="4909881"/>
                  </a:lnTo>
                  <a:lnTo>
                    <a:pt x="6752285" y="4907635"/>
                  </a:lnTo>
                  <a:lnTo>
                    <a:pt x="6760679" y="4906887"/>
                  </a:lnTo>
                  <a:lnTo>
                    <a:pt x="6805749" y="4906887"/>
                  </a:lnTo>
                  <a:lnTo>
                    <a:pt x="6804447" y="4905274"/>
                  </a:lnTo>
                  <a:lnTo>
                    <a:pt x="6795478" y="4897514"/>
                  </a:lnTo>
                  <a:lnTo>
                    <a:pt x="6785616" y="4891971"/>
                  </a:lnTo>
                  <a:lnTo>
                    <a:pt x="6774861" y="4888645"/>
                  </a:lnTo>
                  <a:lnTo>
                    <a:pt x="6763213" y="4887536"/>
                  </a:lnTo>
                  <a:close/>
                </a:path>
                <a:path w="15786100" h="5746115">
                  <a:moveTo>
                    <a:pt x="6899312" y="4887536"/>
                  </a:moveTo>
                  <a:lnTo>
                    <a:pt x="6886061" y="4888659"/>
                  </a:lnTo>
                  <a:lnTo>
                    <a:pt x="6886417" y="4888659"/>
                  </a:lnTo>
                  <a:lnTo>
                    <a:pt x="6875067" y="4891856"/>
                  </a:lnTo>
                  <a:lnTo>
                    <a:pt x="6843163" y="4924279"/>
                  </a:lnTo>
                  <a:lnTo>
                    <a:pt x="6838958" y="4948121"/>
                  </a:lnTo>
                  <a:lnTo>
                    <a:pt x="6840024" y="4960690"/>
                  </a:lnTo>
                  <a:lnTo>
                    <a:pt x="6865277" y="4999117"/>
                  </a:lnTo>
                  <a:lnTo>
                    <a:pt x="6900695" y="5008706"/>
                  </a:lnTo>
                  <a:lnTo>
                    <a:pt x="6916561" y="5007079"/>
                  </a:lnTo>
                  <a:lnTo>
                    <a:pt x="6930296" y="5002198"/>
                  </a:lnTo>
                  <a:lnTo>
                    <a:pt x="6941901" y="4994063"/>
                  </a:lnTo>
                  <a:lnTo>
                    <a:pt x="6945434" y="4989816"/>
                  </a:lnTo>
                  <a:lnTo>
                    <a:pt x="6901156" y="4989816"/>
                  </a:lnTo>
                  <a:lnTo>
                    <a:pt x="6893295" y="4989283"/>
                  </a:lnTo>
                  <a:lnTo>
                    <a:pt x="6861462" y="4964621"/>
                  </a:lnTo>
                  <a:lnTo>
                    <a:pt x="6859461" y="4957335"/>
                  </a:lnTo>
                  <a:lnTo>
                    <a:pt x="6955981" y="4957335"/>
                  </a:lnTo>
                  <a:lnTo>
                    <a:pt x="6956442" y="4954264"/>
                  </a:lnTo>
                  <a:lnTo>
                    <a:pt x="6956672" y="4951269"/>
                  </a:lnTo>
                  <a:lnTo>
                    <a:pt x="6956653" y="4948121"/>
                  </a:lnTo>
                  <a:lnTo>
                    <a:pt x="6955962" y="4939828"/>
                  </a:lnTo>
                  <a:lnTo>
                    <a:pt x="6859461" y="4939828"/>
                  </a:lnTo>
                  <a:lnTo>
                    <a:pt x="6861231" y="4932615"/>
                  </a:lnTo>
                  <a:lnTo>
                    <a:pt x="6891595" y="4907002"/>
                  </a:lnTo>
                  <a:lnTo>
                    <a:pt x="6899312" y="4906426"/>
                  </a:lnTo>
                  <a:lnTo>
                    <a:pt x="6941244" y="4906426"/>
                  </a:lnTo>
                  <a:lnTo>
                    <a:pt x="6940547" y="4905504"/>
                  </a:lnTo>
                  <a:lnTo>
                    <a:pt x="6932009" y="4897643"/>
                  </a:lnTo>
                  <a:lnTo>
                    <a:pt x="6922291" y="4892028"/>
                  </a:lnTo>
                  <a:lnTo>
                    <a:pt x="6911392" y="4888659"/>
                  </a:lnTo>
                  <a:lnTo>
                    <a:pt x="6899312" y="4887536"/>
                  </a:lnTo>
                  <a:close/>
                </a:path>
                <a:path w="15786100" h="5746115">
                  <a:moveTo>
                    <a:pt x="6934328" y="4973000"/>
                  </a:moveTo>
                  <a:lnTo>
                    <a:pt x="6928367" y="4980357"/>
                  </a:lnTo>
                  <a:lnTo>
                    <a:pt x="6920851" y="4985612"/>
                  </a:lnTo>
                  <a:lnTo>
                    <a:pt x="6911781" y="4988765"/>
                  </a:lnTo>
                  <a:lnTo>
                    <a:pt x="6901156" y="4989816"/>
                  </a:lnTo>
                  <a:lnTo>
                    <a:pt x="6945434" y="4989816"/>
                  </a:lnTo>
                  <a:lnTo>
                    <a:pt x="6951374" y="4982675"/>
                  </a:lnTo>
                  <a:lnTo>
                    <a:pt x="6934328" y="4973000"/>
                  </a:lnTo>
                  <a:close/>
                </a:path>
                <a:path w="15786100" h="5746115">
                  <a:moveTo>
                    <a:pt x="6941244" y="4906426"/>
                  </a:moveTo>
                  <a:lnTo>
                    <a:pt x="6899312" y="4906426"/>
                  </a:lnTo>
                  <a:lnTo>
                    <a:pt x="6906550" y="4907002"/>
                  </a:lnTo>
                  <a:lnTo>
                    <a:pt x="6906177" y="4907002"/>
                  </a:lnTo>
                  <a:lnTo>
                    <a:pt x="6936401" y="4939828"/>
                  </a:lnTo>
                  <a:lnTo>
                    <a:pt x="6955962" y="4939828"/>
                  </a:lnTo>
                  <a:lnTo>
                    <a:pt x="6946971" y="4913999"/>
                  </a:lnTo>
                  <a:lnTo>
                    <a:pt x="6941244" y="4906426"/>
                  </a:lnTo>
                  <a:close/>
                </a:path>
                <a:path w="15786100" h="5746115">
                  <a:moveTo>
                    <a:pt x="6999751" y="4890531"/>
                  </a:moveTo>
                  <a:lnTo>
                    <a:pt x="6979710" y="4890531"/>
                  </a:lnTo>
                  <a:lnTo>
                    <a:pt x="6979710" y="5005711"/>
                  </a:lnTo>
                  <a:lnTo>
                    <a:pt x="6999751" y="5005711"/>
                  </a:lnTo>
                  <a:lnTo>
                    <a:pt x="6999751" y="4944666"/>
                  </a:lnTo>
                  <a:lnTo>
                    <a:pt x="7000327" y="4935624"/>
                  </a:lnTo>
                  <a:lnTo>
                    <a:pt x="7025662" y="4907348"/>
                  </a:lnTo>
                  <a:lnTo>
                    <a:pt x="7024809" y="4907348"/>
                  </a:lnTo>
                  <a:lnTo>
                    <a:pt x="7027594" y="4907117"/>
                  </a:lnTo>
                  <a:lnTo>
                    <a:pt x="6999751" y="4907117"/>
                  </a:lnTo>
                  <a:lnTo>
                    <a:pt x="6999751" y="4890531"/>
                  </a:lnTo>
                  <a:close/>
                </a:path>
                <a:path w="15786100" h="5746115">
                  <a:moveTo>
                    <a:pt x="7074357" y="4906656"/>
                  </a:moveTo>
                  <a:lnTo>
                    <a:pt x="7042061" y="4906656"/>
                  </a:lnTo>
                  <a:lnTo>
                    <a:pt x="7049048" y="4909267"/>
                  </a:lnTo>
                  <a:lnTo>
                    <a:pt x="7054116" y="4914489"/>
                  </a:lnTo>
                  <a:lnTo>
                    <a:pt x="7059184" y="4919557"/>
                  </a:lnTo>
                  <a:lnTo>
                    <a:pt x="7061718" y="4926774"/>
                  </a:lnTo>
                  <a:lnTo>
                    <a:pt x="7061718" y="5005711"/>
                  </a:lnTo>
                  <a:lnTo>
                    <a:pt x="7081759" y="5005711"/>
                  </a:lnTo>
                  <a:lnTo>
                    <a:pt x="7081759" y="4934991"/>
                  </a:lnTo>
                  <a:lnTo>
                    <a:pt x="7080996" y="4924624"/>
                  </a:lnTo>
                  <a:lnTo>
                    <a:pt x="7078707" y="4915410"/>
                  </a:lnTo>
                  <a:lnTo>
                    <a:pt x="7074891" y="4907348"/>
                  </a:lnTo>
                  <a:lnTo>
                    <a:pt x="7074357" y="4906656"/>
                  </a:lnTo>
                  <a:close/>
                </a:path>
                <a:path w="15786100" h="5746115">
                  <a:moveTo>
                    <a:pt x="7037069" y="4887536"/>
                  </a:moveTo>
                  <a:lnTo>
                    <a:pt x="7025321" y="4888760"/>
                  </a:lnTo>
                  <a:lnTo>
                    <a:pt x="7015185" y="4892431"/>
                  </a:lnTo>
                  <a:lnTo>
                    <a:pt x="7006662" y="4898550"/>
                  </a:lnTo>
                  <a:lnTo>
                    <a:pt x="6999751" y="4907117"/>
                  </a:lnTo>
                  <a:lnTo>
                    <a:pt x="7027594" y="4907117"/>
                  </a:lnTo>
                  <a:lnTo>
                    <a:pt x="7033154" y="4906656"/>
                  </a:lnTo>
                  <a:lnTo>
                    <a:pt x="7074357" y="4906656"/>
                  </a:lnTo>
                  <a:lnTo>
                    <a:pt x="7069550" y="4900437"/>
                  </a:lnTo>
                  <a:lnTo>
                    <a:pt x="7062942" y="4894793"/>
                  </a:lnTo>
                  <a:lnTo>
                    <a:pt x="7055326" y="4890762"/>
                  </a:lnTo>
                  <a:lnTo>
                    <a:pt x="7046702" y="4888343"/>
                  </a:lnTo>
                  <a:lnTo>
                    <a:pt x="7037069" y="4887536"/>
                  </a:lnTo>
                  <a:close/>
                </a:path>
                <a:path w="15786100" h="5746115">
                  <a:moveTo>
                    <a:pt x="7119873" y="4971848"/>
                  </a:moveTo>
                  <a:lnTo>
                    <a:pt x="7102596" y="4981754"/>
                  </a:lnTo>
                  <a:lnTo>
                    <a:pt x="7105562" y="4987556"/>
                  </a:lnTo>
                  <a:lnTo>
                    <a:pt x="7109392" y="4992753"/>
                  </a:lnTo>
                  <a:lnTo>
                    <a:pt x="7148438" y="5008706"/>
                  </a:lnTo>
                  <a:lnTo>
                    <a:pt x="7157451" y="5008115"/>
                  </a:lnTo>
                  <a:lnTo>
                    <a:pt x="7187455" y="4989816"/>
                  </a:lnTo>
                  <a:lnTo>
                    <a:pt x="7141373" y="4989816"/>
                  </a:lnTo>
                  <a:lnTo>
                    <a:pt x="7135523" y="4988261"/>
                  </a:lnTo>
                  <a:lnTo>
                    <a:pt x="7134289" y="4987556"/>
                  </a:lnTo>
                  <a:lnTo>
                    <a:pt x="7125171" y="4981754"/>
                  </a:lnTo>
                  <a:lnTo>
                    <a:pt x="7121716" y="4977377"/>
                  </a:lnTo>
                  <a:lnTo>
                    <a:pt x="7119873" y="4971848"/>
                  </a:lnTo>
                  <a:close/>
                </a:path>
                <a:path w="15786100" h="5746115">
                  <a:moveTo>
                    <a:pt x="7147516" y="4887536"/>
                  </a:moveTo>
                  <a:lnTo>
                    <a:pt x="7109622" y="4908211"/>
                  </a:lnTo>
                  <a:lnTo>
                    <a:pt x="7107534" y="4914489"/>
                  </a:lnTo>
                  <a:lnTo>
                    <a:pt x="7107462" y="4914705"/>
                  </a:lnTo>
                  <a:lnTo>
                    <a:pt x="7106835" y="4920939"/>
                  </a:lnTo>
                  <a:lnTo>
                    <a:pt x="7106797" y="4929692"/>
                  </a:lnTo>
                  <a:lnTo>
                    <a:pt x="7108969" y="4935835"/>
                  </a:lnTo>
                  <a:lnTo>
                    <a:pt x="7142141" y="4955416"/>
                  </a:lnTo>
                  <a:lnTo>
                    <a:pt x="7154734" y="4958641"/>
                  </a:lnTo>
                  <a:lnTo>
                    <a:pt x="7160109" y="4960791"/>
                  </a:lnTo>
                  <a:lnTo>
                    <a:pt x="7164562" y="4963555"/>
                  </a:lnTo>
                  <a:lnTo>
                    <a:pt x="7169016" y="4966166"/>
                  </a:lnTo>
                  <a:lnTo>
                    <a:pt x="7171243" y="4969698"/>
                  </a:lnTo>
                  <a:lnTo>
                    <a:pt x="7171243" y="4979527"/>
                  </a:lnTo>
                  <a:lnTo>
                    <a:pt x="7169093" y="4983520"/>
                  </a:lnTo>
                  <a:lnTo>
                    <a:pt x="7164793" y="4986130"/>
                  </a:lnTo>
                  <a:lnTo>
                    <a:pt x="7160493" y="4988587"/>
                  </a:lnTo>
                  <a:lnTo>
                    <a:pt x="7155041" y="4989816"/>
                  </a:lnTo>
                  <a:lnTo>
                    <a:pt x="7187455" y="4989816"/>
                  </a:lnTo>
                  <a:lnTo>
                    <a:pt x="7188463" y="4988261"/>
                  </a:lnTo>
                  <a:lnTo>
                    <a:pt x="7190697" y="4981754"/>
                  </a:lnTo>
                  <a:lnTo>
                    <a:pt x="7190752" y="4981595"/>
                  </a:lnTo>
                  <a:lnTo>
                    <a:pt x="7191515" y="4974152"/>
                  </a:lnTo>
                  <a:lnTo>
                    <a:pt x="7191461" y="4966166"/>
                  </a:lnTo>
                  <a:lnTo>
                    <a:pt x="7189288" y="4959946"/>
                  </a:lnTo>
                  <a:lnTo>
                    <a:pt x="7184834" y="4955032"/>
                  </a:lnTo>
                  <a:lnTo>
                    <a:pt x="7180381" y="4949964"/>
                  </a:lnTo>
                  <a:lnTo>
                    <a:pt x="7175006" y="4946432"/>
                  </a:lnTo>
                  <a:lnTo>
                    <a:pt x="7168709" y="4944435"/>
                  </a:lnTo>
                  <a:lnTo>
                    <a:pt x="7162413" y="4942285"/>
                  </a:lnTo>
                  <a:lnTo>
                    <a:pt x="7156116" y="4940442"/>
                  </a:lnTo>
                  <a:lnTo>
                    <a:pt x="7149820" y="4938907"/>
                  </a:lnTo>
                  <a:lnTo>
                    <a:pt x="7143523" y="4937217"/>
                  </a:lnTo>
                  <a:lnTo>
                    <a:pt x="7138148" y="4935067"/>
                  </a:lnTo>
                  <a:lnTo>
                    <a:pt x="7133694" y="4932457"/>
                  </a:lnTo>
                  <a:lnTo>
                    <a:pt x="7129240" y="4929692"/>
                  </a:lnTo>
                  <a:lnTo>
                    <a:pt x="7127014" y="4926083"/>
                  </a:lnTo>
                  <a:lnTo>
                    <a:pt x="7127014" y="4916715"/>
                  </a:lnTo>
                  <a:lnTo>
                    <a:pt x="7129010" y="4912953"/>
                  </a:lnTo>
                  <a:lnTo>
                    <a:pt x="7133003" y="4910342"/>
                  </a:lnTo>
                  <a:lnTo>
                    <a:pt x="7136996" y="4907578"/>
                  </a:lnTo>
                  <a:lnTo>
                    <a:pt x="7141834" y="4906196"/>
                  </a:lnTo>
                  <a:lnTo>
                    <a:pt x="7186386" y="4906196"/>
                  </a:lnTo>
                  <a:lnTo>
                    <a:pt x="7185295" y="4903969"/>
                  </a:lnTo>
                  <a:lnTo>
                    <a:pt x="7154340" y="4887940"/>
                  </a:lnTo>
                  <a:lnTo>
                    <a:pt x="7147516" y="4887536"/>
                  </a:lnTo>
                  <a:close/>
                </a:path>
                <a:path w="15786100" h="5746115">
                  <a:moveTo>
                    <a:pt x="7186386" y="4906196"/>
                  </a:moveTo>
                  <a:lnTo>
                    <a:pt x="7147516" y="4906196"/>
                  </a:lnTo>
                  <a:lnTo>
                    <a:pt x="7155967" y="4907117"/>
                  </a:lnTo>
                  <a:lnTo>
                    <a:pt x="7162893" y="4909881"/>
                  </a:lnTo>
                  <a:lnTo>
                    <a:pt x="7168292" y="4914489"/>
                  </a:lnTo>
                  <a:lnTo>
                    <a:pt x="7172164" y="4920939"/>
                  </a:lnTo>
                  <a:lnTo>
                    <a:pt x="7188981" y="4911494"/>
                  </a:lnTo>
                  <a:lnTo>
                    <a:pt x="7186386" y="4906196"/>
                  </a:lnTo>
                  <a:close/>
                </a:path>
                <a:path w="15786100" h="5746115">
                  <a:moveTo>
                    <a:pt x="7263925" y="4887536"/>
                  </a:moveTo>
                  <a:lnTo>
                    <a:pt x="7222690" y="4905274"/>
                  </a:lnTo>
                  <a:lnTo>
                    <a:pt x="7205644" y="4948121"/>
                  </a:lnTo>
                  <a:lnTo>
                    <a:pt x="7206709" y="4960316"/>
                  </a:lnTo>
                  <a:lnTo>
                    <a:pt x="7209824" y="4971272"/>
                  </a:lnTo>
                  <a:lnTo>
                    <a:pt x="7209906" y="4971560"/>
                  </a:lnTo>
                  <a:lnTo>
                    <a:pt x="7241522" y="5004329"/>
                  </a:lnTo>
                  <a:lnTo>
                    <a:pt x="7263925" y="5008706"/>
                  </a:lnTo>
                  <a:lnTo>
                    <a:pt x="7277358" y="5007280"/>
                  </a:lnTo>
                  <a:lnTo>
                    <a:pt x="7289092" y="5003004"/>
                  </a:lnTo>
                  <a:lnTo>
                    <a:pt x="7299127" y="4995877"/>
                  </a:lnTo>
                  <a:lnTo>
                    <a:pt x="7304576" y="4989355"/>
                  </a:lnTo>
                  <a:lnTo>
                    <a:pt x="7266459" y="4989355"/>
                  </a:lnTo>
                  <a:lnTo>
                    <a:pt x="7258166" y="4988621"/>
                  </a:lnTo>
                  <a:lnTo>
                    <a:pt x="7228622" y="4964246"/>
                  </a:lnTo>
                  <a:lnTo>
                    <a:pt x="7225685" y="4948121"/>
                  </a:lnTo>
                  <a:lnTo>
                    <a:pt x="7226420" y="4939727"/>
                  </a:lnTo>
                  <a:lnTo>
                    <a:pt x="7250564" y="4909881"/>
                  </a:lnTo>
                  <a:lnTo>
                    <a:pt x="7266459" y="4906887"/>
                  </a:lnTo>
                  <a:lnTo>
                    <a:pt x="7304576" y="4906887"/>
                  </a:lnTo>
                  <a:lnTo>
                    <a:pt x="7299127" y="4900365"/>
                  </a:lnTo>
                  <a:lnTo>
                    <a:pt x="7289092" y="4893238"/>
                  </a:lnTo>
                  <a:lnTo>
                    <a:pt x="7277358" y="4888962"/>
                  </a:lnTo>
                  <a:lnTo>
                    <a:pt x="7263925" y="4887536"/>
                  </a:lnTo>
                  <a:close/>
                </a:path>
                <a:path w="15786100" h="5746115">
                  <a:moveTo>
                    <a:pt x="7327504" y="4985900"/>
                  </a:moveTo>
                  <a:lnTo>
                    <a:pt x="7307463" y="4985900"/>
                  </a:lnTo>
                  <a:lnTo>
                    <a:pt x="7307463" y="5005711"/>
                  </a:lnTo>
                  <a:lnTo>
                    <a:pt x="7327504" y="5005711"/>
                  </a:lnTo>
                  <a:lnTo>
                    <a:pt x="7327504" y="4985900"/>
                  </a:lnTo>
                  <a:close/>
                </a:path>
                <a:path w="15786100" h="5746115">
                  <a:moveTo>
                    <a:pt x="7304576" y="4906887"/>
                  </a:moveTo>
                  <a:lnTo>
                    <a:pt x="7266459" y="4906887"/>
                  </a:lnTo>
                  <a:lnTo>
                    <a:pt x="7274853" y="4907635"/>
                  </a:lnTo>
                  <a:lnTo>
                    <a:pt x="7282526" y="4909881"/>
                  </a:lnTo>
                  <a:lnTo>
                    <a:pt x="7306729" y="4939727"/>
                  </a:lnTo>
                  <a:lnTo>
                    <a:pt x="7307463" y="4948121"/>
                  </a:lnTo>
                  <a:lnTo>
                    <a:pt x="7306729" y="4956529"/>
                  </a:lnTo>
                  <a:lnTo>
                    <a:pt x="7282526" y="4986418"/>
                  </a:lnTo>
                  <a:lnTo>
                    <a:pt x="7266459" y="4989355"/>
                  </a:lnTo>
                  <a:lnTo>
                    <a:pt x="7304576" y="4989355"/>
                  </a:lnTo>
                  <a:lnTo>
                    <a:pt x="7307463" y="4985900"/>
                  </a:lnTo>
                  <a:lnTo>
                    <a:pt x="7327504" y="4985900"/>
                  </a:lnTo>
                  <a:lnTo>
                    <a:pt x="7327504" y="4910342"/>
                  </a:lnTo>
                  <a:lnTo>
                    <a:pt x="7307463" y="4910342"/>
                  </a:lnTo>
                  <a:lnTo>
                    <a:pt x="7304576" y="4906887"/>
                  </a:lnTo>
                  <a:close/>
                </a:path>
                <a:path w="15786100" h="5746115">
                  <a:moveTo>
                    <a:pt x="7327504" y="4890531"/>
                  </a:moveTo>
                  <a:lnTo>
                    <a:pt x="7307463" y="4890531"/>
                  </a:lnTo>
                  <a:lnTo>
                    <a:pt x="7307463" y="4910342"/>
                  </a:lnTo>
                  <a:lnTo>
                    <a:pt x="7327504" y="4910342"/>
                  </a:lnTo>
                  <a:lnTo>
                    <a:pt x="7327504" y="4890531"/>
                  </a:lnTo>
                  <a:close/>
                </a:path>
                <a:path w="15786100" h="5746115">
                  <a:moveTo>
                    <a:pt x="7389888" y="4909881"/>
                  </a:moveTo>
                  <a:lnTo>
                    <a:pt x="7369847" y="4909881"/>
                  </a:lnTo>
                  <a:lnTo>
                    <a:pt x="7369847" y="4972309"/>
                  </a:lnTo>
                  <a:lnTo>
                    <a:pt x="7397778" y="5006402"/>
                  </a:lnTo>
                  <a:lnTo>
                    <a:pt x="7408274" y="5006748"/>
                  </a:lnTo>
                  <a:lnTo>
                    <a:pt x="7420526" y="5005711"/>
                  </a:lnTo>
                  <a:lnTo>
                    <a:pt x="7420526" y="4988204"/>
                  </a:lnTo>
                  <a:lnTo>
                    <a:pt x="7403479" y="4988204"/>
                  </a:lnTo>
                  <a:lnTo>
                    <a:pt x="7398872" y="4988050"/>
                  </a:lnTo>
                  <a:lnTo>
                    <a:pt x="7395417" y="4986822"/>
                  </a:lnTo>
                  <a:lnTo>
                    <a:pt x="7393113" y="4984518"/>
                  </a:lnTo>
                  <a:lnTo>
                    <a:pt x="7391060" y="4982171"/>
                  </a:lnTo>
                  <a:lnTo>
                    <a:pt x="7389888" y="4977991"/>
                  </a:lnTo>
                  <a:lnTo>
                    <a:pt x="7389888" y="4909881"/>
                  </a:lnTo>
                  <a:close/>
                </a:path>
                <a:path w="15786100" h="5746115">
                  <a:moveTo>
                    <a:pt x="7420526" y="4987743"/>
                  </a:moveTo>
                  <a:lnTo>
                    <a:pt x="7413769" y="4988050"/>
                  </a:lnTo>
                  <a:lnTo>
                    <a:pt x="7408087" y="4988204"/>
                  </a:lnTo>
                  <a:lnTo>
                    <a:pt x="7420526" y="4988204"/>
                  </a:lnTo>
                  <a:lnTo>
                    <a:pt x="7420526" y="4987743"/>
                  </a:lnTo>
                  <a:close/>
                </a:path>
                <a:path w="15786100" h="5746115">
                  <a:moveTo>
                    <a:pt x="7420526" y="4890531"/>
                  </a:moveTo>
                  <a:lnTo>
                    <a:pt x="7347042" y="4890531"/>
                  </a:lnTo>
                  <a:lnTo>
                    <a:pt x="7347042" y="4909881"/>
                  </a:lnTo>
                  <a:lnTo>
                    <a:pt x="7420526" y="4909881"/>
                  </a:lnTo>
                  <a:lnTo>
                    <a:pt x="7420526" y="4890531"/>
                  </a:lnTo>
                  <a:close/>
                </a:path>
                <a:path w="15786100" h="5746115">
                  <a:moveTo>
                    <a:pt x="7389888" y="4858281"/>
                  </a:moveTo>
                  <a:lnTo>
                    <a:pt x="7369847" y="4864270"/>
                  </a:lnTo>
                  <a:lnTo>
                    <a:pt x="7369847" y="4890531"/>
                  </a:lnTo>
                  <a:lnTo>
                    <a:pt x="7389888" y="4890531"/>
                  </a:lnTo>
                  <a:lnTo>
                    <a:pt x="7389888" y="4858281"/>
                  </a:lnTo>
                  <a:close/>
                </a:path>
                <a:path w="15786100" h="5746115">
                  <a:moveTo>
                    <a:pt x="7458074" y="4842617"/>
                  </a:moveTo>
                  <a:lnTo>
                    <a:pt x="7450550" y="4842617"/>
                  </a:lnTo>
                  <a:lnTo>
                    <a:pt x="7447324" y="4843999"/>
                  </a:lnTo>
                  <a:lnTo>
                    <a:pt x="7444714" y="4846763"/>
                  </a:lnTo>
                  <a:lnTo>
                    <a:pt x="7442103" y="4849374"/>
                  </a:lnTo>
                  <a:lnTo>
                    <a:pt x="7440798" y="4852522"/>
                  </a:lnTo>
                  <a:lnTo>
                    <a:pt x="7440798" y="4859893"/>
                  </a:lnTo>
                  <a:lnTo>
                    <a:pt x="7442103" y="4863042"/>
                  </a:lnTo>
                  <a:lnTo>
                    <a:pt x="7447324" y="4868263"/>
                  </a:lnTo>
                  <a:lnTo>
                    <a:pt x="7450550" y="4869568"/>
                  </a:lnTo>
                  <a:lnTo>
                    <a:pt x="7458074" y="4869568"/>
                  </a:lnTo>
                  <a:lnTo>
                    <a:pt x="7461223" y="4868263"/>
                  </a:lnTo>
                  <a:lnTo>
                    <a:pt x="7466445" y="4863042"/>
                  </a:lnTo>
                  <a:lnTo>
                    <a:pt x="7467750" y="4859893"/>
                  </a:lnTo>
                  <a:lnTo>
                    <a:pt x="7467750" y="4852522"/>
                  </a:lnTo>
                  <a:lnTo>
                    <a:pt x="7466445" y="4849374"/>
                  </a:lnTo>
                  <a:lnTo>
                    <a:pt x="7463834" y="4846763"/>
                  </a:lnTo>
                  <a:lnTo>
                    <a:pt x="7461223" y="4843999"/>
                  </a:lnTo>
                  <a:lnTo>
                    <a:pt x="7458074" y="4842617"/>
                  </a:lnTo>
                  <a:close/>
                </a:path>
                <a:path w="15786100" h="5746115">
                  <a:moveTo>
                    <a:pt x="7464295" y="4890531"/>
                  </a:moveTo>
                  <a:lnTo>
                    <a:pt x="7444253" y="4890531"/>
                  </a:lnTo>
                  <a:lnTo>
                    <a:pt x="7444253" y="5005711"/>
                  </a:lnTo>
                  <a:lnTo>
                    <a:pt x="7464295" y="5005711"/>
                  </a:lnTo>
                  <a:lnTo>
                    <a:pt x="7464295" y="4890531"/>
                  </a:lnTo>
                  <a:close/>
                </a:path>
                <a:path w="15786100" h="5746115">
                  <a:moveTo>
                    <a:pt x="7549004" y="4887536"/>
                  </a:moveTo>
                  <a:lnTo>
                    <a:pt x="7505927" y="4905044"/>
                  </a:lnTo>
                  <a:lnTo>
                    <a:pt x="7488419" y="4948121"/>
                  </a:lnTo>
                  <a:lnTo>
                    <a:pt x="7489513" y="4960402"/>
                  </a:lnTo>
                  <a:lnTo>
                    <a:pt x="7515270" y="4998858"/>
                  </a:lnTo>
                  <a:lnTo>
                    <a:pt x="7549004" y="5008706"/>
                  </a:lnTo>
                  <a:lnTo>
                    <a:pt x="7561199" y="5007611"/>
                  </a:lnTo>
                  <a:lnTo>
                    <a:pt x="7572443" y="5004329"/>
                  </a:lnTo>
                  <a:lnTo>
                    <a:pt x="7582737" y="4998858"/>
                  </a:lnTo>
                  <a:lnTo>
                    <a:pt x="7592081" y="4991198"/>
                  </a:lnTo>
                  <a:lnTo>
                    <a:pt x="7593819" y="4989125"/>
                  </a:lnTo>
                  <a:lnTo>
                    <a:pt x="7549004" y="4989125"/>
                  </a:lnTo>
                  <a:lnTo>
                    <a:pt x="7540812" y="4988391"/>
                  </a:lnTo>
                  <a:lnTo>
                    <a:pt x="7509195" y="4956515"/>
                  </a:lnTo>
                  <a:lnTo>
                    <a:pt x="7508461" y="4948121"/>
                  </a:lnTo>
                  <a:lnTo>
                    <a:pt x="7509195" y="4939727"/>
                  </a:lnTo>
                  <a:lnTo>
                    <a:pt x="7533282" y="4910054"/>
                  </a:lnTo>
                  <a:lnTo>
                    <a:pt x="7549004" y="4907117"/>
                  </a:lnTo>
                  <a:lnTo>
                    <a:pt x="7593819" y="4907117"/>
                  </a:lnTo>
                  <a:lnTo>
                    <a:pt x="7592081" y="4905044"/>
                  </a:lnTo>
                  <a:lnTo>
                    <a:pt x="7582737" y="4897384"/>
                  </a:lnTo>
                  <a:lnTo>
                    <a:pt x="7572443" y="4891913"/>
                  </a:lnTo>
                  <a:lnTo>
                    <a:pt x="7561199" y="4888631"/>
                  </a:lnTo>
                  <a:lnTo>
                    <a:pt x="7549004" y="4887536"/>
                  </a:lnTo>
                  <a:close/>
                </a:path>
                <a:path w="15786100" h="5746115">
                  <a:moveTo>
                    <a:pt x="7593819" y="4907117"/>
                  </a:moveTo>
                  <a:lnTo>
                    <a:pt x="7549004" y="4907117"/>
                  </a:lnTo>
                  <a:lnTo>
                    <a:pt x="7557297" y="4907851"/>
                  </a:lnTo>
                  <a:lnTo>
                    <a:pt x="7564898" y="4910054"/>
                  </a:lnTo>
                  <a:lnTo>
                    <a:pt x="7589043" y="4939727"/>
                  </a:lnTo>
                  <a:lnTo>
                    <a:pt x="7589777" y="4948121"/>
                  </a:lnTo>
                  <a:lnTo>
                    <a:pt x="7589043" y="4956515"/>
                  </a:lnTo>
                  <a:lnTo>
                    <a:pt x="7564898" y="4986188"/>
                  </a:lnTo>
                  <a:lnTo>
                    <a:pt x="7549004" y="4989125"/>
                  </a:lnTo>
                  <a:lnTo>
                    <a:pt x="7593819" y="4989125"/>
                  </a:lnTo>
                  <a:lnTo>
                    <a:pt x="7599841" y="4981941"/>
                  </a:lnTo>
                  <a:lnTo>
                    <a:pt x="7605384" y="4971675"/>
                  </a:lnTo>
                  <a:lnTo>
                    <a:pt x="7608710" y="4960402"/>
                  </a:lnTo>
                  <a:lnTo>
                    <a:pt x="7609819" y="4948121"/>
                  </a:lnTo>
                  <a:lnTo>
                    <a:pt x="7608710" y="4935840"/>
                  </a:lnTo>
                  <a:lnTo>
                    <a:pt x="7605384" y="4924567"/>
                  </a:lnTo>
                  <a:lnTo>
                    <a:pt x="7599841" y="4914301"/>
                  </a:lnTo>
                  <a:lnTo>
                    <a:pt x="7593819" y="4907117"/>
                  </a:lnTo>
                  <a:close/>
                </a:path>
                <a:path w="15786100" h="5746115">
                  <a:moveTo>
                    <a:pt x="7653486" y="4890531"/>
                  </a:moveTo>
                  <a:lnTo>
                    <a:pt x="7633445" y="4890531"/>
                  </a:lnTo>
                  <a:lnTo>
                    <a:pt x="7633445" y="5005711"/>
                  </a:lnTo>
                  <a:lnTo>
                    <a:pt x="7653486" y="5005711"/>
                  </a:lnTo>
                  <a:lnTo>
                    <a:pt x="7653486" y="4944666"/>
                  </a:lnTo>
                  <a:lnTo>
                    <a:pt x="7654062" y="4935624"/>
                  </a:lnTo>
                  <a:lnTo>
                    <a:pt x="7679397" y="4907348"/>
                  </a:lnTo>
                  <a:lnTo>
                    <a:pt x="7678544" y="4907348"/>
                  </a:lnTo>
                  <a:lnTo>
                    <a:pt x="7681329" y="4907117"/>
                  </a:lnTo>
                  <a:lnTo>
                    <a:pt x="7653486" y="4907117"/>
                  </a:lnTo>
                  <a:lnTo>
                    <a:pt x="7653486" y="4890531"/>
                  </a:lnTo>
                  <a:close/>
                </a:path>
                <a:path w="15786100" h="5746115">
                  <a:moveTo>
                    <a:pt x="7728092" y="4906656"/>
                  </a:moveTo>
                  <a:lnTo>
                    <a:pt x="7695796" y="4906656"/>
                  </a:lnTo>
                  <a:lnTo>
                    <a:pt x="7702783" y="4909267"/>
                  </a:lnTo>
                  <a:lnTo>
                    <a:pt x="7707851" y="4914489"/>
                  </a:lnTo>
                  <a:lnTo>
                    <a:pt x="7712919" y="4919557"/>
                  </a:lnTo>
                  <a:lnTo>
                    <a:pt x="7715453" y="4926774"/>
                  </a:lnTo>
                  <a:lnTo>
                    <a:pt x="7715453" y="5005711"/>
                  </a:lnTo>
                  <a:lnTo>
                    <a:pt x="7735494" y="5005711"/>
                  </a:lnTo>
                  <a:lnTo>
                    <a:pt x="7735494" y="4934991"/>
                  </a:lnTo>
                  <a:lnTo>
                    <a:pt x="7734731" y="4924624"/>
                  </a:lnTo>
                  <a:lnTo>
                    <a:pt x="7732442" y="4915410"/>
                  </a:lnTo>
                  <a:lnTo>
                    <a:pt x="7728626" y="4907348"/>
                  </a:lnTo>
                  <a:lnTo>
                    <a:pt x="7728092" y="4906656"/>
                  </a:lnTo>
                  <a:close/>
                </a:path>
                <a:path w="15786100" h="5746115">
                  <a:moveTo>
                    <a:pt x="7690804" y="4887536"/>
                  </a:moveTo>
                  <a:lnTo>
                    <a:pt x="7679056" y="4888760"/>
                  </a:lnTo>
                  <a:lnTo>
                    <a:pt x="7668920" y="4892431"/>
                  </a:lnTo>
                  <a:lnTo>
                    <a:pt x="7660397" y="4898550"/>
                  </a:lnTo>
                  <a:lnTo>
                    <a:pt x="7653486" y="4907117"/>
                  </a:lnTo>
                  <a:lnTo>
                    <a:pt x="7681329" y="4907117"/>
                  </a:lnTo>
                  <a:lnTo>
                    <a:pt x="7686889" y="4906656"/>
                  </a:lnTo>
                  <a:lnTo>
                    <a:pt x="7728092" y="4906656"/>
                  </a:lnTo>
                  <a:lnTo>
                    <a:pt x="7723285" y="4900437"/>
                  </a:lnTo>
                  <a:lnTo>
                    <a:pt x="7716677" y="4894793"/>
                  </a:lnTo>
                  <a:lnTo>
                    <a:pt x="7709061" y="4890762"/>
                  </a:lnTo>
                  <a:lnTo>
                    <a:pt x="7700437" y="4888343"/>
                  </a:lnTo>
                  <a:lnTo>
                    <a:pt x="7690804" y="4887536"/>
                  </a:lnTo>
                  <a:close/>
                </a:path>
                <a:path w="15786100" h="5746115">
                  <a:moveTo>
                    <a:pt x="7875196" y="4887536"/>
                  </a:moveTo>
                  <a:lnTo>
                    <a:pt x="7832119" y="4905044"/>
                  </a:lnTo>
                  <a:lnTo>
                    <a:pt x="7814612" y="4948121"/>
                  </a:lnTo>
                  <a:lnTo>
                    <a:pt x="7815706" y="4960402"/>
                  </a:lnTo>
                  <a:lnTo>
                    <a:pt x="7841463" y="4998858"/>
                  </a:lnTo>
                  <a:lnTo>
                    <a:pt x="7875196" y="5008706"/>
                  </a:lnTo>
                  <a:lnTo>
                    <a:pt x="7887391" y="5007611"/>
                  </a:lnTo>
                  <a:lnTo>
                    <a:pt x="7898636" y="5004329"/>
                  </a:lnTo>
                  <a:lnTo>
                    <a:pt x="7908930" y="4998858"/>
                  </a:lnTo>
                  <a:lnTo>
                    <a:pt x="7918274" y="4991198"/>
                  </a:lnTo>
                  <a:lnTo>
                    <a:pt x="7920012" y="4989125"/>
                  </a:lnTo>
                  <a:lnTo>
                    <a:pt x="7875196" y="4989125"/>
                  </a:lnTo>
                  <a:lnTo>
                    <a:pt x="7867004" y="4988391"/>
                  </a:lnTo>
                  <a:lnTo>
                    <a:pt x="7835387" y="4956515"/>
                  </a:lnTo>
                  <a:lnTo>
                    <a:pt x="7834653" y="4948121"/>
                  </a:lnTo>
                  <a:lnTo>
                    <a:pt x="7835387" y="4939727"/>
                  </a:lnTo>
                  <a:lnTo>
                    <a:pt x="7859474" y="4910054"/>
                  </a:lnTo>
                  <a:lnTo>
                    <a:pt x="7875196" y="4907117"/>
                  </a:lnTo>
                  <a:lnTo>
                    <a:pt x="7920012" y="4907117"/>
                  </a:lnTo>
                  <a:lnTo>
                    <a:pt x="7918274" y="4905044"/>
                  </a:lnTo>
                  <a:lnTo>
                    <a:pt x="7908930" y="4897384"/>
                  </a:lnTo>
                  <a:lnTo>
                    <a:pt x="7898636" y="4891913"/>
                  </a:lnTo>
                  <a:lnTo>
                    <a:pt x="7887391" y="4888631"/>
                  </a:lnTo>
                  <a:lnTo>
                    <a:pt x="7875196" y="4887536"/>
                  </a:lnTo>
                  <a:close/>
                </a:path>
                <a:path w="15786100" h="5746115">
                  <a:moveTo>
                    <a:pt x="7920012" y="4907117"/>
                  </a:moveTo>
                  <a:lnTo>
                    <a:pt x="7875196" y="4907117"/>
                  </a:lnTo>
                  <a:lnTo>
                    <a:pt x="7883489" y="4907851"/>
                  </a:lnTo>
                  <a:lnTo>
                    <a:pt x="7891091" y="4910054"/>
                  </a:lnTo>
                  <a:lnTo>
                    <a:pt x="7915236" y="4939727"/>
                  </a:lnTo>
                  <a:lnTo>
                    <a:pt x="7915970" y="4948121"/>
                  </a:lnTo>
                  <a:lnTo>
                    <a:pt x="7915236" y="4956515"/>
                  </a:lnTo>
                  <a:lnTo>
                    <a:pt x="7891091" y="4986188"/>
                  </a:lnTo>
                  <a:lnTo>
                    <a:pt x="7875196" y="4989125"/>
                  </a:lnTo>
                  <a:lnTo>
                    <a:pt x="7920012" y="4989125"/>
                  </a:lnTo>
                  <a:lnTo>
                    <a:pt x="7926034" y="4981941"/>
                  </a:lnTo>
                  <a:lnTo>
                    <a:pt x="7931577" y="4971675"/>
                  </a:lnTo>
                  <a:lnTo>
                    <a:pt x="7934903" y="4960402"/>
                  </a:lnTo>
                  <a:lnTo>
                    <a:pt x="7936011" y="4948121"/>
                  </a:lnTo>
                  <a:lnTo>
                    <a:pt x="7934903" y="4935840"/>
                  </a:lnTo>
                  <a:lnTo>
                    <a:pt x="7931577" y="4924567"/>
                  </a:lnTo>
                  <a:lnTo>
                    <a:pt x="7926034" y="4914301"/>
                  </a:lnTo>
                  <a:lnTo>
                    <a:pt x="7920012" y="4907117"/>
                  </a:lnTo>
                  <a:close/>
                </a:path>
                <a:path w="15786100" h="5746115">
                  <a:moveTo>
                    <a:pt x="7984159" y="4909881"/>
                  </a:moveTo>
                  <a:lnTo>
                    <a:pt x="7964117" y="4909881"/>
                  </a:lnTo>
                  <a:lnTo>
                    <a:pt x="7964117" y="5005711"/>
                  </a:lnTo>
                  <a:lnTo>
                    <a:pt x="7984159" y="5005711"/>
                  </a:lnTo>
                  <a:lnTo>
                    <a:pt x="7984159" y="4909881"/>
                  </a:lnTo>
                  <a:close/>
                </a:path>
                <a:path w="15786100" h="5746115">
                  <a:moveTo>
                    <a:pt x="8014566" y="4890531"/>
                  </a:moveTo>
                  <a:lnTo>
                    <a:pt x="7945688" y="4890531"/>
                  </a:lnTo>
                  <a:lnTo>
                    <a:pt x="7945688" y="4909881"/>
                  </a:lnTo>
                  <a:lnTo>
                    <a:pt x="8014566" y="4909881"/>
                  </a:lnTo>
                  <a:lnTo>
                    <a:pt x="8014566" y="4890531"/>
                  </a:lnTo>
                  <a:close/>
                </a:path>
                <a:path w="15786100" h="5746115">
                  <a:moveTo>
                    <a:pt x="8014566" y="4841508"/>
                  </a:moveTo>
                  <a:lnTo>
                    <a:pt x="8003062" y="4841508"/>
                  </a:lnTo>
                  <a:lnTo>
                    <a:pt x="7992970" y="4843250"/>
                  </a:lnTo>
                  <a:lnTo>
                    <a:pt x="7964923" y="4876148"/>
                  </a:lnTo>
                  <a:lnTo>
                    <a:pt x="7964117" y="4887076"/>
                  </a:lnTo>
                  <a:lnTo>
                    <a:pt x="7964117" y="4890531"/>
                  </a:lnTo>
                  <a:lnTo>
                    <a:pt x="7984159" y="4890531"/>
                  </a:lnTo>
                  <a:lnTo>
                    <a:pt x="7984159" y="4887076"/>
                  </a:lnTo>
                  <a:lnTo>
                    <a:pt x="7986059" y="4874636"/>
                  </a:lnTo>
                  <a:lnTo>
                    <a:pt x="7991760" y="4866113"/>
                  </a:lnTo>
                  <a:lnTo>
                    <a:pt x="8001263" y="4861506"/>
                  </a:lnTo>
                  <a:lnTo>
                    <a:pt x="8014566" y="4860815"/>
                  </a:lnTo>
                  <a:lnTo>
                    <a:pt x="8014566" y="4841508"/>
                  </a:lnTo>
                  <a:close/>
                </a:path>
                <a:path w="15786100" h="5746115">
                  <a:moveTo>
                    <a:pt x="8139246" y="4887536"/>
                  </a:moveTo>
                  <a:lnTo>
                    <a:pt x="8098011" y="4905274"/>
                  </a:lnTo>
                  <a:lnTo>
                    <a:pt x="8080965" y="4948121"/>
                  </a:lnTo>
                  <a:lnTo>
                    <a:pt x="8082030" y="4960316"/>
                  </a:lnTo>
                  <a:lnTo>
                    <a:pt x="8085145" y="4971272"/>
                  </a:lnTo>
                  <a:lnTo>
                    <a:pt x="8085227" y="4971560"/>
                  </a:lnTo>
                  <a:lnTo>
                    <a:pt x="8116843" y="5004329"/>
                  </a:lnTo>
                  <a:lnTo>
                    <a:pt x="8139246" y="5008706"/>
                  </a:lnTo>
                  <a:lnTo>
                    <a:pt x="8152679" y="5007280"/>
                  </a:lnTo>
                  <a:lnTo>
                    <a:pt x="8164413" y="5003004"/>
                  </a:lnTo>
                  <a:lnTo>
                    <a:pt x="8174448" y="4995877"/>
                  </a:lnTo>
                  <a:lnTo>
                    <a:pt x="8179897" y="4989355"/>
                  </a:lnTo>
                  <a:lnTo>
                    <a:pt x="8141780" y="4989355"/>
                  </a:lnTo>
                  <a:lnTo>
                    <a:pt x="8133487" y="4988621"/>
                  </a:lnTo>
                  <a:lnTo>
                    <a:pt x="8103943" y="4964246"/>
                  </a:lnTo>
                  <a:lnTo>
                    <a:pt x="8101006" y="4948121"/>
                  </a:lnTo>
                  <a:lnTo>
                    <a:pt x="8101741" y="4939727"/>
                  </a:lnTo>
                  <a:lnTo>
                    <a:pt x="8125885" y="4909881"/>
                  </a:lnTo>
                  <a:lnTo>
                    <a:pt x="8141780" y="4906887"/>
                  </a:lnTo>
                  <a:lnTo>
                    <a:pt x="8179897" y="4906887"/>
                  </a:lnTo>
                  <a:lnTo>
                    <a:pt x="8174448" y="4900365"/>
                  </a:lnTo>
                  <a:lnTo>
                    <a:pt x="8164413" y="4893238"/>
                  </a:lnTo>
                  <a:lnTo>
                    <a:pt x="8152679" y="4888962"/>
                  </a:lnTo>
                  <a:lnTo>
                    <a:pt x="8139246" y="4887536"/>
                  </a:lnTo>
                  <a:close/>
                </a:path>
                <a:path w="15786100" h="5746115">
                  <a:moveTo>
                    <a:pt x="8202825" y="4985900"/>
                  </a:moveTo>
                  <a:lnTo>
                    <a:pt x="8182784" y="4985900"/>
                  </a:lnTo>
                  <a:lnTo>
                    <a:pt x="8182784" y="5005711"/>
                  </a:lnTo>
                  <a:lnTo>
                    <a:pt x="8202825" y="5005711"/>
                  </a:lnTo>
                  <a:lnTo>
                    <a:pt x="8202825" y="4985900"/>
                  </a:lnTo>
                  <a:close/>
                </a:path>
                <a:path w="15786100" h="5746115">
                  <a:moveTo>
                    <a:pt x="8179897" y="4906887"/>
                  </a:moveTo>
                  <a:lnTo>
                    <a:pt x="8141780" y="4906887"/>
                  </a:lnTo>
                  <a:lnTo>
                    <a:pt x="8150174" y="4907635"/>
                  </a:lnTo>
                  <a:lnTo>
                    <a:pt x="8157847" y="4909881"/>
                  </a:lnTo>
                  <a:lnTo>
                    <a:pt x="8182050" y="4939727"/>
                  </a:lnTo>
                  <a:lnTo>
                    <a:pt x="8182784" y="4948121"/>
                  </a:lnTo>
                  <a:lnTo>
                    <a:pt x="8182050" y="4956529"/>
                  </a:lnTo>
                  <a:lnTo>
                    <a:pt x="8157847" y="4986418"/>
                  </a:lnTo>
                  <a:lnTo>
                    <a:pt x="8141780" y="4989355"/>
                  </a:lnTo>
                  <a:lnTo>
                    <a:pt x="8179897" y="4989355"/>
                  </a:lnTo>
                  <a:lnTo>
                    <a:pt x="8182784" y="4985900"/>
                  </a:lnTo>
                  <a:lnTo>
                    <a:pt x="8202825" y="4985900"/>
                  </a:lnTo>
                  <a:lnTo>
                    <a:pt x="8202825" y="4910342"/>
                  </a:lnTo>
                  <a:lnTo>
                    <a:pt x="8182784" y="4910342"/>
                  </a:lnTo>
                  <a:lnTo>
                    <a:pt x="8179897" y="4906887"/>
                  </a:lnTo>
                  <a:close/>
                </a:path>
                <a:path w="15786100" h="5746115">
                  <a:moveTo>
                    <a:pt x="8202825" y="4890531"/>
                  </a:moveTo>
                  <a:lnTo>
                    <a:pt x="8182784" y="4890531"/>
                  </a:lnTo>
                  <a:lnTo>
                    <a:pt x="8182784" y="4910342"/>
                  </a:lnTo>
                  <a:lnTo>
                    <a:pt x="8202825" y="4910342"/>
                  </a:lnTo>
                  <a:lnTo>
                    <a:pt x="8202825" y="4890531"/>
                  </a:lnTo>
                  <a:close/>
                </a:path>
                <a:path w="15786100" h="5746115">
                  <a:moveTo>
                    <a:pt x="8253231" y="4837549"/>
                  </a:moveTo>
                  <a:lnTo>
                    <a:pt x="8233190" y="4837549"/>
                  </a:lnTo>
                  <a:lnTo>
                    <a:pt x="8233190" y="5005711"/>
                  </a:lnTo>
                  <a:lnTo>
                    <a:pt x="8253231" y="5005711"/>
                  </a:lnTo>
                  <a:lnTo>
                    <a:pt x="8253231" y="4837549"/>
                  </a:lnTo>
                  <a:close/>
                </a:path>
                <a:path w="15786100" h="5746115">
                  <a:moveTo>
                    <a:pt x="8303847" y="4837549"/>
                  </a:moveTo>
                  <a:lnTo>
                    <a:pt x="8283806" y="4837549"/>
                  </a:lnTo>
                  <a:lnTo>
                    <a:pt x="8283806" y="5005711"/>
                  </a:lnTo>
                  <a:lnTo>
                    <a:pt x="8303847" y="5005711"/>
                  </a:lnTo>
                  <a:lnTo>
                    <a:pt x="8303847" y="4837549"/>
                  </a:lnTo>
                  <a:close/>
                </a:path>
                <a:path w="15786100" h="5746115">
                  <a:moveTo>
                    <a:pt x="8445915" y="4887536"/>
                  </a:moveTo>
                  <a:lnTo>
                    <a:pt x="8432664" y="4888659"/>
                  </a:lnTo>
                  <a:lnTo>
                    <a:pt x="8433020" y="4888659"/>
                  </a:lnTo>
                  <a:lnTo>
                    <a:pt x="8421670" y="4891856"/>
                  </a:lnTo>
                  <a:lnTo>
                    <a:pt x="8389766" y="4924279"/>
                  </a:lnTo>
                  <a:lnTo>
                    <a:pt x="8385561" y="4948121"/>
                  </a:lnTo>
                  <a:lnTo>
                    <a:pt x="8386627" y="4960690"/>
                  </a:lnTo>
                  <a:lnTo>
                    <a:pt x="8411880" y="4999117"/>
                  </a:lnTo>
                  <a:lnTo>
                    <a:pt x="8447298" y="5008706"/>
                  </a:lnTo>
                  <a:lnTo>
                    <a:pt x="8463164" y="5007079"/>
                  </a:lnTo>
                  <a:lnTo>
                    <a:pt x="8476899" y="5002198"/>
                  </a:lnTo>
                  <a:lnTo>
                    <a:pt x="8488503" y="4994063"/>
                  </a:lnTo>
                  <a:lnTo>
                    <a:pt x="8492037" y="4989816"/>
                  </a:lnTo>
                  <a:lnTo>
                    <a:pt x="8447758" y="4989816"/>
                  </a:lnTo>
                  <a:lnTo>
                    <a:pt x="8439898" y="4989283"/>
                  </a:lnTo>
                  <a:lnTo>
                    <a:pt x="8408065" y="4964621"/>
                  </a:lnTo>
                  <a:lnTo>
                    <a:pt x="8406063" y="4957335"/>
                  </a:lnTo>
                  <a:lnTo>
                    <a:pt x="8502584" y="4957335"/>
                  </a:lnTo>
                  <a:lnTo>
                    <a:pt x="8503045" y="4954264"/>
                  </a:lnTo>
                  <a:lnTo>
                    <a:pt x="8503275" y="4951269"/>
                  </a:lnTo>
                  <a:lnTo>
                    <a:pt x="8503256" y="4948121"/>
                  </a:lnTo>
                  <a:lnTo>
                    <a:pt x="8502565" y="4939828"/>
                  </a:lnTo>
                  <a:lnTo>
                    <a:pt x="8406063" y="4939828"/>
                  </a:lnTo>
                  <a:lnTo>
                    <a:pt x="8407834" y="4932615"/>
                  </a:lnTo>
                  <a:lnTo>
                    <a:pt x="8438198" y="4907002"/>
                  </a:lnTo>
                  <a:lnTo>
                    <a:pt x="8445915" y="4906426"/>
                  </a:lnTo>
                  <a:lnTo>
                    <a:pt x="8487847" y="4906426"/>
                  </a:lnTo>
                  <a:lnTo>
                    <a:pt x="8487150" y="4905504"/>
                  </a:lnTo>
                  <a:lnTo>
                    <a:pt x="8478612" y="4897643"/>
                  </a:lnTo>
                  <a:lnTo>
                    <a:pt x="8468894" y="4892028"/>
                  </a:lnTo>
                  <a:lnTo>
                    <a:pt x="8457995" y="4888659"/>
                  </a:lnTo>
                  <a:lnTo>
                    <a:pt x="8445915" y="4887536"/>
                  </a:lnTo>
                  <a:close/>
                </a:path>
                <a:path w="15786100" h="5746115">
                  <a:moveTo>
                    <a:pt x="8480931" y="4973000"/>
                  </a:moveTo>
                  <a:lnTo>
                    <a:pt x="8474970" y="4980357"/>
                  </a:lnTo>
                  <a:lnTo>
                    <a:pt x="8467454" y="4985612"/>
                  </a:lnTo>
                  <a:lnTo>
                    <a:pt x="8458384" y="4988765"/>
                  </a:lnTo>
                  <a:lnTo>
                    <a:pt x="8447758" y="4989816"/>
                  </a:lnTo>
                  <a:lnTo>
                    <a:pt x="8492037" y="4989816"/>
                  </a:lnTo>
                  <a:lnTo>
                    <a:pt x="8497977" y="4982675"/>
                  </a:lnTo>
                  <a:lnTo>
                    <a:pt x="8480931" y="4973000"/>
                  </a:lnTo>
                  <a:close/>
                </a:path>
                <a:path w="15786100" h="5746115">
                  <a:moveTo>
                    <a:pt x="8487847" y="4906426"/>
                  </a:moveTo>
                  <a:lnTo>
                    <a:pt x="8445915" y="4906426"/>
                  </a:lnTo>
                  <a:lnTo>
                    <a:pt x="8453153" y="4907002"/>
                  </a:lnTo>
                  <a:lnTo>
                    <a:pt x="8452780" y="4907002"/>
                  </a:lnTo>
                  <a:lnTo>
                    <a:pt x="8483004" y="4939828"/>
                  </a:lnTo>
                  <a:lnTo>
                    <a:pt x="8502565" y="4939828"/>
                  </a:lnTo>
                  <a:lnTo>
                    <a:pt x="8493574" y="4913999"/>
                  </a:lnTo>
                  <a:lnTo>
                    <a:pt x="8487847" y="4906426"/>
                  </a:lnTo>
                  <a:close/>
                </a:path>
                <a:path w="15786100" h="5746115">
                  <a:moveTo>
                    <a:pt x="8546354" y="4890531"/>
                  </a:moveTo>
                  <a:lnTo>
                    <a:pt x="8526313" y="4890531"/>
                  </a:lnTo>
                  <a:lnTo>
                    <a:pt x="8526313" y="5005711"/>
                  </a:lnTo>
                  <a:lnTo>
                    <a:pt x="8546354" y="5005711"/>
                  </a:lnTo>
                  <a:lnTo>
                    <a:pt x="8546354" y="4941671"/>
                  </a:lnTo>
                  <a:lnTo>
                    <a:pt x="8546835" y="4934069"/>
                  </a:lnTo>
                  <a:lnTo>
                    <a:pt x="8567393" y="4906656"/>
                  </a:lnTo>
                  <a:lnTo>
                    <a:pt x="8614213" y="4906656"/>
                  </a:lnTo>
                  <a:lnTo>
                    <a:pt x="8613722" y="4905965"/>
                  </a:lnTo>
                  <a:lnTo>
                    <a:pt x="8546354" y="4905965"/>
                  </a:lnTo>
                  <a:lnTo>
                    <a:pt x="8546354" y="4890531"/>
                  </a:lnTo>
                  <a:close/>
                </a:path>
                <a:path w="15786100" h="5746115">
                  <a:moveTo>
                    <a:pt x="8614213" y="4906656"/>
                  </a:moveTo>
                  <a:lnTo>
                    <a:pt x="8583366" y="4906656"/>
                  </a:lnTo>
                  <a:lnTo>
                    <a:pt x="8589278" y="4909113"/>
                  </a:lnTo>
                  <a:lnTo>
                    <a:pt x="8593578" y="4914028"/>
                  </a:lnTo>
                  <a:lnTo>
                    <a:pt x="8598031" y="4918942"/>
                  </a:lnTo>
                  <a:lnTo>
                    <a:pt x="8600258" y="4925853"/>
                  </a:lnTo>
                  <a:lnTo>
                    <a:pt x="8600258" y="5005711"/>
                  </a:lnTo>
                  <a:lnTo>
                    <a:pt x="8620299" y="5005711"/>
                  </a:lnTo>
                  <a:lnTo>
                    <a:pt x="8620299" y="4941671"/>
                  </a:lnTo>
                  <a:lnTo>
                    <a:pt x="8620735" y="4934069"/>
                  </a:lnTo>
                  <a:lnTo>
                    <a:pt x="8620769" y="4933465"/>
                  </a:lnTo>
                  <a:lnTo>
                    <a:pt x="8638943" y="4907117"/>
                  </a:lnTo>
                  <a:lnTo>
                    <a:pt x="8614540" y="4907117"/>
                  </a:lnTo>
                  <a:lnTo>
                    <a:pt x="8614213" y="4906656"/>
                  </a:lnTo>
                  <a:close/>
                </a:path>
                <a:path w="15786100" h="5746115">
                  <a:moveTo>
                    <a:pt x="8687021" y="4906656"/>
                  </a:moveTo>
                  <a:lnTo>
                    <a:pt x="8656312" y="4906656"/>
                  </a:lnTo>
                  <a:lnTo>
                    <a:pt x="8662455" y="4909113"/>
                  </a:lnTo>
                  <a:lnTo>
                    <a:pt x="8671670" y="4918942"/>
                  </a:lnTo>
                  <a:lnTo>
                    <a:pt x="8673973" y="4925853"/>
                  </a:lnTo>
                  <a:lnTo>
                    <a:pt x="8673973" y="5005711"/>
                  </a:lnTo>
                  <a:lnTo>
                    <a:pt x="8694015" y="5005711"/>
                  </a:lnTo>
                  <a:lnTo>
                    <a:pt x="8693970" y="4933465"/>
                  </a:lnTo>
                  <a:lnTo>
                    <a:pt x="8693266" y="4923919"/>
                  </a:lnTo>
                  <a:lnTo>
                    <a:pt x="8691020" y="4914892"/>
                  </a:lnTo>
                  <a:lnTo>
                    <a:pt x="8687338" y="4907117"/>
                  </a:lnTo>
                  <a:lnTo>
                    <a:pt x="8687276" y="4906988"/>
                  </a:lnTo>
                  <a:lnTo>
                    <a:pt x="8687021" y="4906656"/>
                  </a:lnTo>
                  <a:close/>
                </a:path>
                <a:path w="15786100" h="5746115">
                  <a:moveTo>
                    <a:pt x="8650707" y="4887536"/>
                  </a:moveTo>
                  <a:lnTo>
                    <a:pt x="8614642" y="4906988"/>
                  </a:lnTo>
                  <a:lnTo>
                    <a:pt x="8614540" y="4907117"/>
                  </a:lnTo>
                  <a:lnTo>
                    <a:pt x="8638943" y="4907117"/>
                  </a:lnTo>
                  <a:lnTo>
                    <a:pt x="8640033" y="4906656"/>
                  </a:lnTo>
                  <a:lnTo>
                    <a:pt x="8687021" y="4906656"/>
                  </a:lnTo>
                  <a:lnTo>
                    <a:pt x="8682036" y="4900206"/>
                  </a:lnTo>
                  <a:lnTo>
                    <a:pt x="8675586" y="4894663"/>
                  </a:lnTo>
                  <a:lnTo>
                    <a:pt x="8668214" y="4890704"/>
                  </a:lnTo>
                  <a:lnTo>
                    <a:pt x="8659921" y="4888328"/>
                  </a:lnTo>
                  <a:lnTo>
                    <a:pt x="8650707" y="4887536"/>
                  </a:lnTo>
                  <a:close/>
                </a:path>
                <a:path w="15786100" h="5746115">
                  <a:moveTo>
                    <a:pt x="8580678" y="4887536"/>
                  </a:moveTo>
                  <a:lnTo>
                    <a:pt x="8569404" y="4888760"/>
                  </a:lnTo>
                  <a:lnTo>
                    <a:pt x="8569874" y="4888760"/>
                  </a:lnTo>
                  <a:lnTo>
                    <a:pt x="8560809" y="4892144"/>
                  </a:lnTo>
                  <a:lnTo>
                    <a:pt x="8552905" y="4897903"/>
                  </a:lnTo>
                  <a:lnTo>
                    <a:pt x="8546354" y="4905965"/>
                  </a:lnTo>
                  <a:lnTo>
                    <a:pt x="8613722" y="4905965"/>
                  </a:lnTo>
                  <a:lnTo>
                    <a:pt x="8608451" y="4898550"/>
                  </a:lnTo>
                  <a:lnTo>
                    <a:pt x="8600777" y="4892431"/>
                  </a:lnTo>
                  <a:lnTo>
                    <a:pt x="8591519" y="4888760"/>
                  </a:lnTo>
                  <a:lnTo>
                    <a:pt x="8580678" y="4887536"/>
                  </a:lnTo>
                  <a:close/>
                </a:path>
                <a:path w="15786100" h="5746115">
                  <a:moveTo>
                    <a:pt x="8741845" y="4890531"/>
                  </a:moveTo>
                  <a:lnTo>
                    <a:pt x="8721804" y="4890531"/>
                  </a:lnTo>
                  <a:lnTo>
                    <a:pt x="8721804" y="5051783"/>
                  </a:lnTo>
                  <a:lnTo>
                    <a:pt x="8741845" y="5051783"/>
                  </a:lnTo>
                  <a:lnTo>
                    <a:pt x="8741845" y="4985900"/>
                  </a:lnTo>
                  <a:lnTo>
                    <a:pt x="8765799" y="4985900"/>
                  </a:lnTo>
                  <a:lnTo>
                    <a:pt x="8741845" y="4948121"/>
                  </a:lnTo>
                  <a:lnTo>
                    <a:pt x="8742579" y="4939727"/>
                  </a:lnTo>
                  <a:lnTo>
                    <a:pt x="8765925" y="4910342"/>
                  </a:lnTo>
                  <a:lnTo>
                    <a:pt x="8741845" y="4910342"/>
                  </a:lnTo>
                  <a:lnTo>
                    <a:pt x="8741845" y="4890531"/>
                  </a:lnTo>
                  <a:close/>
                </a:path>
                <a:path w="15786100" h="5746115">
                  <a:moveTo>
                    <a:pt x="8765799" y="4985900"/>
                  </a:moveTo>
                  <a:lnTo>
                    <a:pt x="8741845" y="4985900"/>
                  </a:lnTo>
                  <a:lnTo>
                    <a:pt x="8750181" y="4995877"/>
                  </a:lnTo>
                  <a:lnTo>
                    <a:pt x="8760216" y="5003004"/>
                  </a:lnTo>
                  <a:lnTo>
                    <a:pt x="8771950" y="5007280"/>
                  </a:lnTo>
                  <a:lnTo>
                    <a:pt x="8785383" y="5008706"/>
                  </a:lnTo>
                  <a:lnTo>
                    <a:pt x="8797030" y="5007611"/>
                  </a:lnTo>
                  <a:lnTo>
                    <a:pt x="8807785" y="5004329"/>
                  </a:lnTo>
                  <a:lnTo>
                    <a:pt x="8817647" y="4998858"/>
                  </a:lnTo>
                  <a:lnTo>
                    <a:pt x="8826617" y="4991198"/>
                  </a:lnTo>
                  <a:lnTo>
                    <a:pt x="8828088" y="4989355"/>
                  </a:lnTo>
                  <a:lnTo>
                    <a:pt x="8782849" y="4989355"/>
                  </a:lnTo>
                  <a:lnTo>
                    <a:pt x="8774455" y="4988621"/>
                  </a:lnTo>
                  <a:lnTo>
                    <a:pt x="8766781" y="4986418"/>
                  </a:lnTo>
                  <a:lnTo>
                    <a:pt x="8765799" y="4985900"/>
                  </a:lnTo>
                  <a:close/>
                </a:path>
                <a:path w="15786100" h="5746115">
                  <a:moveTo>
                    <a:pt x="8827918" y="4906887"/>
                  </a:moveTo>
                  <a:lnTo>
                    <a:pt x="8782849" y="4906887"/>
                  </a:lnTo>
                  <a:lnTo>
                    <a:pt x="8791142" y="4907635"/>
                  </a:lnTo>
                  <a:lnTo>
                    <a:pt x="8798744" y="4909881"/>
                  </a:lnTo>
                  <a:lnTo>
                    <a:pt x="8822888" y="4939727"/>
                  </a:lnTo>
                  <a:lnTo>
                    <a:pt x="8823623" y="4948121"/>
                  </a:lnTo>
                  <a:lnTo>
                    <a:pt x="8822888" y="4956529"/>
                  </a:lnTo>
                  <a:lnTo>
                    <a:pt x="8798744" y="4986418"/>
                  </a:lnTo>
                  <a:lnTo>
                    <a:pt x="8782849" y="4989355"/>
                  </a:lnTo>
                  <a:lnTo>
                    <a:pt x="8828088" y="4989355"/>
                  </a:lnTo>
                  <a:lnTo>
                    <a:pt x="8834075" y="4981854"/>
                  </a:lnTo>
                  <a:lnTo>
                    <a:pt x="8839402" y="4971560"/>
                  </a:lnTo>
                  <a:lnTo>
                    <a:pt x="8842598" y="4960316"/>
                  </a:lnTo>
                  <a:lnTo>
                    <a:pt x="8843664" y="4948121"/>
                  </a:lnTo>
                  <a:lnTo>
                    <a:pt x="8842598" y="4935941"/>
                  </a:lnTo>
                  <a:lnTo>
                    <a:pt x="8839505" y="4925100"/>
                  </a:lnTo>
                  <a:lnTo>
                    <a:pt x="8839402" y="4924739"/>
                  </a:lnTo>
                  <a:lnTo>
                    <a:pt x="8834075" y="4914517"/>
                  </a:lnTo>
                  <a:lnTo>
                    <a:pt x="8827918" y="4906887"/>
                  </a:lnTo>
                  <a:close/>
                </a:path>
                <a:path w="15786100" h="5746115">
                  <a:moveTo>
                    <a:pt x="8785383" y="4887536"/>
                  </a:moveTo>
                  <a:lnTo>
                    <a:pt x="8771950" y="4888962"/>
                  </a:lnTo>
                  <a:lnTo>
                    <a:pt x="8760216" y="4893238"/>
                  </a:lnTo>
                  <a:lnTo>
                    <a:pt x="8750181" y="4900365"/>
                  </a:lnTo>
                  <a:lnTo>
                    <a:pt x="8741845" y="4910342"/>
                  </a:lnTo>
                  <a:lnTo>
                    <a:pt x="8765925" y="4910342"/>
                  </a:lnTo>
                  <a:lnTo>
                    <a:pt x="8766781" y="4909881"/>
                  </a:lnTo>
                  <a:lnTo>
                    <a:pt x="8774455" y="4907635"/>
                  </a:lnTo>
                  <a:lnTo>
                    <a:pt x="8782849" y="4906887"/>
                  </a:lnTo>
                  <a:lnTo>
                    <a:pt x="8827918" y="4906887"/>
                  </a:lnTo>
                  <a:lnTo>
                    <a:pt x="8826617" y="4905274"/>
                  </a:lnTo>
                  <a:lnTo>
                    <a:pt x="8817647" y="4897514"/>
                  </a:lnTo>
                  <a:lnTo>
                    <a:pt x="8807785" y="4891971"/>
                  </a:lnTo>
                  <a:lnTo>
                    <a:pt x="8797030" y="4888645"/>
                  </a:lnTo>
                  <a:lnTo>
                    <a:pt x="8785383" y="4887536"/>
                  </a:lnTo>
                  <a:close/>
                </a:path>
                <a:path w="15786100" h="5746115">
                  <a:moveTo>
                    <a:pt x="8887619" y="4837549"/>
                  </a:moveTo>
                  <a:lnTo>
                    <a:pt x="8867578" y="4837549"/>
                  </a:lnTo>
                  <a:lnTo>
                    <a:pt x="8867578" y="5005711"/>
                  </a:lnTo>
                  <a:lnTo>
                    <a:pt x="8887619" y="5005711"/>
                  </a:lnTo>
                  <a:lnTo>
                    <a:pt x="8887619" y="4837549"/>
                  </a:lnTo>
                  <a:close/>
                </a:path>
                <a:path w="15786100" h="5746115">
                  <a:moveTo>
                    <a:pt x="8972328" y="4887536"/>
                  </a:moveTo>
                  <a:lnTo>
                    <a:pt x="8929251" y="4905044"/>
                  </a:lnTo>
                  <a:lnTo>
                    <a:pt x="8911744" y="4948121"/>
                  </a:lnTo>
                  <a:lnTo>
                    <a:pt x="8912838" y="4960402"/>
                  </a:lnTo>
                  <a:lnTo>
                    <a:pt x="8938595" y="4998858"/>
                  </a:lnTo>
                  <a:lnTo>
                    <a:pt x="8972328" y="5008706"/>
                  </a:lnTo>
                  <a:lnTo>
                    <a:pt x="8984523" y="5007611"/>
                  </a:lnTo>
                  <a:lnTo>
                    <a:pt x="8995768" y="5004329"/>
                  </a:lnTo>
                  <a:lnTo>
                    <a:pt x="9006062" y="4998858"/>
                  </a:lnTo>
                  <a:lnTo>
                    <a:pt x="9015406" y="4991198"/>
                  </a:lnTo>
                  <a:lnTo>
                    <a:pt x="9017144" y="4989125"/>
                  </a:lnTo>
                  <a:lnTo>
                    <a:pt x="8972328" y="4989125"/>
                  </a:lnTo>
                  <a:lnTo>
                    <a:pt x="8964136" y="4988391"/>
                  </a:lnTo>
                  <a:lnTo>
                    <a:pt x="8932519" y="4956515"/>
                  </a:lnTo>
                  <a:lnTo>
                    <a:pt x="8931785" y="4948121"/>
                  </a:lnTo>
                  <a:lnTo>
                    <a:pt x="8932519" y="4939727"/>
                  </a:lnTo>
                  <a:lnTo>
                    <a:pt x="8956606" y="4910054"/>
                  </a:lnTo>
                  <a:lnTo>
                    <a:pt x="8972328" y="4907117"/>
                  </a:lnTo>
                  <a:lnTo>
                    <a:pt x="9017144" y="4907117"/>
                  </a:lnTo>
                  <a:lnTo>
                    <a:pt x="9015406" y="4905044"/>
                  </a:lnTo>
                  <a:lnTo>
                    <a:pt x="9006062" y="4897384"/>
                  </a:lnTo>
                  <a:lnTo>
                    <a:pt x="8995768" y="4891913"/>
                  </a:lnTo>
                  <a:lnTo>
                    <a:pt x="8984523" y="4888631"/>
                  </a:lnTo>
                  <a:lnTo>
                    <a:pt x="8972328" y="4887536"/>
                  </a:lnTo>
                  <a:close/>
                </a:path>
                <a:path w="15786100" h="5746115">
                  <a:moveTo>
                    <a:pt x="9017144" y="4907117"/>
                  </a:moveTo>
                  <a:lnTo>
                    <a:pt x="8972328" y="4907117"/>
                  </a:lnTo>
                  <a:lnTo>
                    <a:pt x="8980621" y="4907851"/>
                  </a:lnTo>
                  <a:lnTo>
                    <a:pt x="8988223" y="4910054"/>
                  </a:lnTo>
                  <a:lnTo>
                    <a:pt x="9012368" y="4939727"/>
                  </a:lnTo>
                  <a:lnTo>
                    <a:pt x="9013102" y="4948121"/>
                  </a:lnTo>
                  <a:lnTo>
                    <a:pt x="9012368" y="4956515"/>
                  </a:lnTo>
                  <a:lnTo>
                    <a:pt x="8988223" y="4986188"/>
                  </a:lnTo>
                  <a:lnTo>
                    <a:pt x="8972328" y="4989125"/>
                  </a:lnTo>
                  <a:lnTo>
                    <a:pt x="9017144" y="4989125"/>
                  </a:lnTo>
                  <a:lnTo>
                    <a:pt x="9023166" y="4981941"/>
                  </a:lnTo>
                  <a:lnTo>
                    <a:pt x="9028709" y="4971675"/>
                  </a:lnTo>
                  <a:lnTo>
                    <a:pt x="9032035" y="4960402"/>
                  </a:lnTo>
                  <a:lnTo>
                    <a:pt x="9033143" y="4948121"/>
                  </a:lnTo>
                  <a:lnTo>
                    <a:pt x="9032035" y="4935840"/>
                  </a:lnTo>
                  <a:lnTo>
                    <a:pt x="9028709" y="4924567"/>
                  </a:lnTo>
                  <a:lnTo>
                    <a:pt x="9023166" y="4914301"/>
                  </a:lnTo>
                  <a:lnTo>
                    <a:pt x="9017144" y="4907117"/>
                  </a:lnTo>
                  <a:close/>
                </a:path>
                <a:path w="15786100" h="5746115">
                  <a:moveTo>
                    <a:pt x="9060333" y="4890531"/>
                  </a:moveTo>
                  <a:lnTo>
                    <a:pt x="9038910" y="4890531"/>
                  </a:lnTo>
                  <a:lnTo>
                    <a:pt x="9089128" y="5005250"/>
                  </a:lnTo>
                  <a:lnTo>
                    <a:pt x="9087054" y="5009627"/>
                  </a:lnTo>
                  <a:lnTo>
                    <a:pt x="9081396" y="5020511"/>
                  </a:lnTo>
                  <a:lnTo>
                    <a:pt x="9074327" y="5028056"/>
                  </a:lnTo>
                  <a:lnTo>
                    <a:pt x="9065847" y="5032260"/>
                  </a:lnTo>
                  <a:lnTo>
                    <a:pt x="9055956" y="5033124"/>
                  </a:lnTo>
                  <a:lnTo>
                    <a:pt x="9055956" y="5051783"/>
                  </a:lnTo>
                  <a:lnTo>
                    <a:pt x="9092670" y="5036910"/>
                  </a:lnTo>
                  <a:lnTo>
                    <a:pt x="9119397" y="4980832"/>
                  </a:lnTo>
                  <a:lnTo>
                    <a:pt x="9099494" y="4980832"/>
                  </a:lnTo>
                  <a:lnTo>
                    <a:pt x="9060333" y="4890531"/>
                  </a:lnTo>
                  <a:close/>
                </a:path>
                <a:path w="15786100" h="5746115">
                  <a:moveTo>
                    <a:pt x="9154089" y="4890531"/>
                  </a:moveTo>
                  <a:lnTo>
                    <a:pt x="9132666" y="4890531"/>
                  </a:lnTo>
                  <a:lnTo>
                    <a:pt x="9099494" y="4980832"/>
                  </a:lnTo>
                  <a:lnTo>
                    <a:pt x="9119397" y="4980832"/>
                  </a:lnTo>
                  <a:lnTo>
                    <a:pt x="9154089" y="4890531"/>
                  </a:lnTo>
                  <a:close/>
                </a:path>
                <a:path w="15786100" h="5746115">
                  <a:moveTo>
                    <a:pt x="9220229" y="4887536"/>
                  </a:moveTo>
                  <a:lnTo>
                    <a:pt x="9206978" y="4888659"/>
                  </a:lnTo>
                  <a:lnTo>
                    <a:pt x="9207334" y="4888659"/>
                  </a:lnTo>
                  <a:lnTo>
                    <a:pt x="9195984" y="4891856"/>
                  </a:lnTo>
                  <a:lnTo>
                    <a:pt x="9164079" y="4924279"/>
                  </a:lnTo>
                  <a:lnTo>
                    <a:pt x="9159875" y="4948121"/>
                  </a:lnTo>
                  <a:lnTo>
                    <a:pt x="9160941" y="4960690"/>
                  </a:lnTo>
                  <a:lnTo>
                    <a:pt x="9186194" y="4999117"/>
                  </a:lnTo>
                  <a:lnTo>
                    <a:pt x="9221611" y="5008706"/>
                  </a:lnTo>
                  <a:lnTo>
                    <a:pt x="9237478" y="5007079"/>
                  </a:lnTo>
                  <a:lnTo>
                    <a:pt x="9251213" y="5002198"/>
                  </a:lnTo>
                  <a:lnTo>
                    <a:pt x="9262817" y="4994063"/>
                  </a:lnTo>
                  <a:lnTo>
                    <a:pt x="9266350" y="4989816"/>
                  </a:lnTo>
                  <a:lnTo>
                    <a:pt x="9222072" y="4989816"/>
                  </a:lnTo>
                  <a:lnTo>
                    <a:pt x="9214211" y="4989283"/>
                  </a:lnTo>
                  <a:lnTo>
                    <a:pt x="9182379" y="4964621"/>
                  </a:lnTo>
                  <a:lnTo>
                    <a:pt x="9180377" y="4957335"/>
                  </a:lnTo>
                  <a:lnTo>
                    <a:pt x="9276898" y="4957335"/>
                  </a:lnTo>
                  <a:lnTo>
                    <a:pt x="9277359" y="4954264"/>
                  </a:lnTo>
                  <a:lnTo>
                    <a:pt x="9277589" y="4951269"/>
                  </a:lnTo>
                  <a:lnTo>
                    <a:pt x="9277570" y="4948121"/>
                  </a:lnTo>
                  <a:lnTo>
                    <a:pt x="9276879" y="4939828"/>
                  </a:lnTo>
                  <a:lnTo>
                    <a:pt x="9180377" y="4939828"/>
                  </a:lnTo>
                  <a:lnTo>
                    <a:pt x="9182148" y="4932615"/>
                  </a:lnTo>
                  <a:lnTo>
                    <a:pt x="9212512" y="4907002"/>
                  </a:lnTo>
                  <a:lnTo>
                    <a:pt x="9220229" y="4906426"/>
                  </a:lnTo>
                  <a:lnTo>
                    <a:pt x="9262161" y="4906426"/>
                  </a:lnTo>
                  <a:lnTo>
                    <a:pt x="9261464" y="4905504"/>
                  </a:lnTo>
                  <a:lnTo>
                    <a:pt x="9252926" y="4897643"/>
                  </a:lnTo>
                  <a:lnTo>
                    <a:pt x="9243208" y="4892028"/>
                  </a:lnTo>
                  <a:lnTo>
                    <a:pt x="9232309" y="4888659"/>
                  </a:lnTo>
                  <a:lnTo>
                    <a:pt x="9220229" y="4887536"/>
                  </a:lnTo>
                  <a:close/>
                </a:path>
                <a:path w="15786100" h="5746115">
                  <a:moveTo>
                    <a:pt x="9255244" y="4973000"/>
                  </a:moveTo>
                  <a:lnTo>
                    <a:pt x="9249284" y="4980357"/>
                  </a:lnTo>
                  <a:lnTo>
                    <a:pt x="9241768" y="4985612"/>
                  </a:lnTo>
                  <a:lnTo>
                    <a:pt x="9232697" y="4988765"/>
                  </a:lnTo>
                  <a:lnTo>
                    <a:pt x="9222072" y="4989816"/>
                  </a:lnTo>
                  <a:lnTo>
                    <a:pt x="9266350" y="4989816"/>
                  </a:lnTo>
                  <a:lnTo>
                    <a:pt x="9272291" y="4982675"/>
                  </a:lnTo>
                  <a:lnTo>
                    <a:pt x="9255244" y="4973000"/>
                  </a:lnTo>
                  <a:close/>
                </a:path>
                <a:path w="15786100" h="5746115">
                  <a:moveTo>
                    <a:pt x="9262161" y="4906426"/>
                  </a:moveTo>
                  <a:lnTo>
                    <a:pt x="9220229" y="4906426"/>
                  </a:lnTo>
                  <a:lnTo>
                    <a:pt x="9227467" y="4907002"/>
                  </a:lnTo>
                  <a:lnTo>
                    <a:pt x="9227093" y="4907002"/>
                  </a:lnTo>
                  <a:lnTo>
                    <a:pt x="9257318" y="4939828"/>
                  </a:lnTo>
                  <a:lnTo>
                    <a:pt x="9276879" y="4939828"/>
                  </a:lnTo>
                  <a:lnTo>
                    <a:pt x="9267887" y="4913999"/>
                  </a:lnTo>
                  <a:lnTo>
                    <a:pt x="9262161" y="4906426"/>
                  </a:lnTo>
                  <a:close/>
                </a:path>
                <a:path w="15786100" h="5746115">
                  <a:moveTo>
                    <a:pt x="9354306" y="4887536"/>
                  </a:moveTo>
                  <a:lnTo>
                    <a:pt x="9341055" y="4888659"/>
                  </a:lnTo>
                  <a:lnTo>
                    <a:pt x="9341410" y="4888659"/>
                  </a:lnTo>
                  <a:lnTo>
                    <a:pt x="9330060" y="4891856"/>
                  </a:lnTo>
                  <a:lnTo>
                    <a:pt x="9298156" y="4924279"/>
                  </a:lnTo>
                  <a:lnTo>
                    <a:pt x="9293952" y="4948121"/>
                  </a:lnTo>
                  <a:lnTo>
                    <a:pt x="9295017" y="4960690"/>
                  </a:lnTo>
                  <a:lnTo>
                    <a:pt x="9320270" y="4999117"/>
                  </a:lnTo>
                  <a:lnTo>
                    <a:pt x="9355688" y="5008706"/>
                  </a:lnTo>
                  <a:lnTo>
                    <a:pt x="9371554" y="5007079"/>
                  </a:lnTo>
                  <a:lnTo>
                    <a:pt x="9385289" y="5002198"/>
                  </a:lnTo>
                  <a:lnTo>
                    <a:pt x="9396894" y="4994063"/>
                  </a:lnTo>
                  <a:lnTo>
                    <a:pt x="9400427" y="4989816"/>
                  </a:lnTo>
                  <a:lnTo>
                    <a:pt x="9356149" y="4989816"/>
                  </a:lnTo>
                  <a:lnTo>
                    <a:pt x="9348288" y="4989283"/>
                  </a:lnTo>
                  <a:lnTo>
                    <a:pt x="9316455" y="4964621"/>
                  </a:lnTo>
                  <a:lnTo>
                    <a:pt x="9314454" y="4957335"/>
                  </a:lnTo>
                  <a:lnTo>
                    <a:pt x="9410974" y="4957335"/>
                  </a:lnTo>
                  <a:lnTo>
                    <a:pt x="9411435" y="4954264"/>
                  </a:lnTo>
                  <a:lnTo>
                    <a:pt x="9411665" y="4951269"/>
                  </a:lnTo>
                  <a:lnTo>
                    <a:pt x="9411646" y="4948121"/>
                  </a:lnTo>
                  <a:lnTo>
                    <a:pt x="9410955" y="4939828"/>
                  </a:lnTo>
                  <a:lnTo>
                    <a:pt x="9314454" y="4939828"/>
                  </a:lnTo>
                  <a:lnTo>
                    <a:pt x="9316225" y="4932615"/>
                  </a:lnTo>
                  <a:lnTo>
                    <a:pt x="9346589" y="4907002"/>
                  </a:lnTo>
                  <a:lnTo>
                    <a:pt x="9354306" y="4906426"/>
                  </a:lnTo>
                  <a:lnTo>
                    <a:pt x="9396237" y="4906426"/>
                  </a:lnTo>
                  <a:lnTo>
                    <a:pt x="9395540" y="4905504"/>
                  </a:lnTo>
                  <a:lnTo>
                    <a:pt x="9387003" y="4897643"/>
                  </a:lnTo>
                  <a:lnTo>
                    <a:pt x="9377284" y="4892028"/>
                  </a:lnTo>
                  <a:lnTo>
                    <a:pt x="9366385" y="4888659"/>
                  </a:lnTo>
                  <a:lnTo>
                    <a:pt x="9354306" y="4887536"/>
                  </a:lnTo>
                  <a:close/>
                </a:path>
                <a:path w="15786100" h="5746115">
                  <a:moveTo>
                    <a:pt x="9389321" y="4973000"/>
                  </a:moveTo>
                  <a:lnTo>
                    <a:pt x="9383360" y="4980357"/>
                  </a:lnTo>
                  <a:lnTo>
                    <a:pt x="9375844" y="4985612"/>
                  </a:lnTo>
                  <a:lnTo>
                    <a:pt x="9366774" y="4988765"/>
                  </a:lnTo>
                  <a:lnTo>
                    <a:pt x="9356149" y="4989816"/>
                  </a:lnTo>
                  <a:lnTo>
                    <a:pt x="9400427" y="4989816"/>
                  </a:lnTo>
                  <a:lnTo>
                    <a:pt x="9406367" y="4982675"/>
                  </a:lnTo>
                  <a:lnTo>
                    <a:pt x="9389321" y="4973000"/>
                  </a:lnTo>
                  <a:close/>
                </a:path>
                <a:path w="15786100" h="5746115">
                  <a:moveTo>
                    <a:pt x="9396237" y="4906426"/>
                  </a:moveTo>
                  <a:lnTo>
                    <a:pt x="9354306" y="4906426"/>
                  </a:lnTo>
                  <a:lnTo>
                    <a:pt x="9361543" y="4907002"/>
                  </a:lnTo>
                  <a:lnTo>
                    <a:pt x="9361170" y="4907002"/>
                  </a:lnTo>
                  <a:lnTo>
                    <a:pt x="9391394" y="4939828"/>
                  </a:lnTo>
                  <a:lnTo>
                    <a:pt x="9410955" y="4939828"/>
                  </a:lnTo>
                  <a:lnTo>
                    <a:pt x="9401964" y="4913999"/>
                  </a:lnTo>
                  <a:lnTo>
                    <a:pt x="9396237" y="4906426"/>
                  </a:lnTo>
                  <a:close/>
                </a:path>
                <a:path w="15786100" h="5746115">
                  <a:moveTo>
                    <a:pt x="9440339" y="4971848"/>
                  </a:moveTo>
                  <a:lnTo>
                    <a:pt x="9423063" y="4981754"/>
                  </a:lnTo>
                  <a:lnTo>
                    <a:pt x="9426029" y="4987556"/>
                  </a:lnTo>
                  <a:lnTo>
                    <a:pt x="9429859" y="4992753"/>
                  </a:lnTo>
                  <a:lnTo>
                    <a:pt x="9468904" y="5008706"/>
                  </a:lnTo>
                  <a:lnTo>
                    <a:pt x="9477917" y="5008115"/>
                  </a:lnTo>
                  <a:lnTo>
                    <a:pt x="9507922" y="4989816"/>
                  </a:lnTo>
                  <a:lnTo>
                    <a:pt x="9461840" y="4989816"/>
                  </a:lnTo>
                  <a:lnTo>
                    <a:pt x="9455990" y="4988261"/>
                  </a:lnTo>
                  <a:lnTo>
                    <a:pt x="9454755" y="4987556"/>
                  </a:lnTo>
                  <a:lnTo>
                    <a:pt x="9445638" y="4981754"/>
                  </a:lnTo>
                  <a:lnTo>
                    <a:pt x="9442183" y="4977377"/>
                  </a:lnTo>
                  <a:lnTo>
                    <a:pt x="9440339" y="4971848"/>
                  </a:lnTo>
                  <a:close/>
                </a:path>
                <a:path w="15786100" h="5746115">
                  <a:moveTo>
                    <a:pt x="9467983" y="4887536"/>
                  </a:moveTo>
                  <a:lnTo>
                    <a:pt x="9430089" y="4908211"/>
                  </a:lnTo>
                  <a:lnTo>
                    <a:pt x="9427264" y="4929692"/>
                  </a:lnTo>
                  <a:lnTo>
                    <a:pt x="9429436" y="4935835"/>
                  </a:lnTo>
                  <a:lnTo>
                    <a:pt x="9462607" y="4955416"/>
                  </a:lnTo>
                  <a:lnTo>
                    <a:pt x="9475201" y="4958641"/>
                  </a:lnTo>
                  <a:lnTo>
                    <a:pt x="9480575" y="4960791"/>
                  </a:lnTo>
                  <a:lnTo>
                    <a:pt x="9485029" y="4963555"/>
                  </a:lnTo>
                  <a:lnTo>
                    <a:pt x="9489483" y="4966166"/>
                  </a:lnTo>
                  <a:lnTo>
                    <a:pt x="9491710" y="4969698"/>
                  </a:lnTo>
                  <a:lnTo>
                    <a:pt x="9491710" y="4979527"/>
                  </a:lnTo>
                  <a:lnTo>
                    <a:pt x="9489560" y="4983520"/>
                  </a:lnTo>
                  <a:lnTo>
                    <a:pt x="9485260" y="4986130"/>
                  </a:lnTo>
                  <a:lnTo>
                    <a:pt x="9480960" y="4988587"/>
                  </a:lnTo>
                  <a:lnTo>
                    <a:pt x="9475508" y="4989816"/>
                  </a:lnTo>
                  <a:lnTo>
                    <a:pt x="9507922" y="4989816"/>
                  </a:lnTo>
                  <a:lnTo>
                    <a:pt x="9508929" y="4988261"/>
                  </a:lnTo>
                  <a:lnTo>
                    <a:pt x="9511164" y="4981754"/>
                  </a:lnTo>
                  <a:lnTo>
                    <a:pt x="9511219" y="4981595"/>
                  </a:lnTo>
                  <a:lnTo>
                    <a:pt x="9511982" y="4974152"/>
                  </a:lnTo>
                  <a:lnTo>
                    <a:pt x="9511928" y="4966166"/>
                  </a:lnTo>
                  <a:lnTo>
                    <a:pt x="9509755" y="4959946"/>
                  </a:lnTo>
                  <a:lnTo>
                    <a:pt x="9505301" y="4955032"/>
                  </a:lnTo>
                  <a:lnTo>
                    <a:pt x="9500847" y="4949964"/>
                  </a:lnTo>
                  <a:lnTo>
                    <a:pt x="9495473" y="4946432"/>
                  </a:lnTo>
                  <a:lnTo>
                    <a:pt x="9489176" y="4944435"/>
                  </a:lnTo>
                  <a:lnTo>
                    <a:pt x="9482879" y="4942285"/>
                  </a:lnTo>
                  <a:lnTo>
                    <a:pt x="9476583" y="4940442"/>
                  </a:lnTo>
                  <a:lnTo>
                    <a:pt x="9470287" y="4938907"/>
                  </a:lnTo>
                  <a:lnTo>
                    <a:pt x="9463990" y="4937217"/>
                  </a:lnTo>
                  <a:lnTo>
                    <a:pt x="9458615" y="4935067"/>
                  </a:lnTo>
                  <a:lnTo>
                    <a:pt x="9454161" y="4932457"/>
                  </a:lnTo>
                  <a:lnTo>
                    <a:pt x="9449707" y="4929692"/>
                  </a:lnTo>
                  <a:lnTo>
                    <a:pt x="9447481" y="4926083"/>
                  </a:lnTo>
                  <a:lnTo>
                    <a:pt x="9447481" y="4916715"/>
                  </a:lnTo>
                  <a:lnTo>
                    <a:pt x="9449477" y="4912953"/>
                  </a:lnTo>
                  <a:lnTo>
                    <a:pt x="9453470" y="4910342"/>
                  </a:lnTo>
                  <a:lnTo>
                    <a:pt x="9457463" y="4907578"/>
                  </a:lnTo>
                  <a:lnTo>
                    <a:pt x="9462301" y="4906196"/>
                  </a:lnTo>
                  <a:lnTo>
                    <a:pt x="9506853" y="4906196"/>
                  </a:lnTo>
                  <a:lnTo>
                    <a:pt x="9505762" y="4903969"/>
                  </a:lnTo>
                  <a:lnTo>
                    <a:pt x="9474807" y="4887940"/>
                  </a:lnTo>
                  <a:lnTo>
                    <a:pt x="9467983" y="4887536"/>
                  </a:lnTo>
                  <a:close/>
                </a:path>
                <a:path w="15786100" h="5746115">
                  <a:moveTo>
                    <a:pt x="9506853" y="4906196"/>
                  </a:moveTo>
                  <a:lnTo>
                    <a:pt x="9467983" y="4906196"/>
                  </a:lnTo>
                  <a:lnTo>
                    <a:pt x="9476434" y="4907117"/>
                  </a:lnTo>
                  <a:lnTo>
                    <a:pt x="9483359" y="4909881"/>
                  </a:lnTo>
                  <a:lnTo>
                    <a:pt x="9488758" y="4914489"/>
                  </a:lnTo>
                  <a:lnTo>
                    <a:pt x="9492631" y="4920939"/>
                  </a:lnTo>
                  <a:lnTo>
                    <a:pt x="9509448" y="4911494"/>
                  </a:lnTo>
                  <a:lnTo>
                    <a:pt x="9506853" y="4906196"/>
                  </a:lnTo>
                  <a:close/>
                </a:path>
                <a:path w="15786100" h="5746115">
                  <a:moveTo>
                    <a:pt x="9607121" y="4842617"/>
                  </a:moveTo>
                  <a:lnTo>
                    <a:pt x="9599597" y="4842617"/>
                  </a:lnTo>
                  <a:lnTo>
                    <a:pt x="9596371" y="4843999"/>
                  </a:lnTo>
                  <a:lnTo>
                    <a:pt x="9593761" y="4846763"/>
                  </a:lnTo>
                  <a:lnTo>
                    <a:pt x="9591150" y="4849374"/>
                  </a:lnTo>
                  <a:lnTo>
                    <a:pt x="9589845" y="4852522"/>
                  </a:lnTo>
                  <a:lnTo>
                    <a:pt x="9589845" y="4859893"/>
                  </a:lnTo>
                  <a:lnTo>
                    <a:pt x="9591150" y="4863042"/>
                  </a:lnTo>
                  <a:lnTo>
                    <a:pt x="9596371" y="4868263"/>
                  </a:lnTo>
                  <a:lnTo>
                    <a:pt x="9599597" y="4869568"/>
                  </a:lnTo>
                  <a:lnTo>
                    <a:pt x="9607121" y="4869568"/>
                  </a:lnTo>
                  <a:lnTo>
                    <a:pt x="9610270" y="4868263"/>
                  </a:lnTo>
                  <a:lnTo>
                    <a:pt x="9615492" y="4863042"/>
                  </a:lnTo>
                  <a:lnTo>
                    <a:pt x="9616797" y="4859893"/>
                  </a:lnTo>
                  <a:lnTo>
                    <a:pt x="9616797" y="4852522"/>
                  </a:lnTo>
                  <a:lnTo>
                    <a:pt x="9615492" y="4849374"/>
                  </a:lnTo>
                  <a:lnTo>
                    <a:pt x="9612881" y="4846763"/>
                  </a:lnTo>
                  <a:lnTo>
                    <a:pt x="9610270" y="4843999"/>
                  </a:lnTo>
                  <a:lnTo>
                    <a:pt x="9607121" y="4842617"/>
                  </a:lnTo>
                  <a:close/>
                </a:path>
                <a:path w="15786100" h="5746115">
                  <a:moveTo>
                    <a:pt x="9613342" y="4890531"/>
                  </a:moveTo>
                  <a:lnTo>
                    <a:pt x="9593300" y="4890531"/>
                  </a:lnTo>
                  <a:lnTo>
                    <a:pt x="9593300" y="5005711"/>
                  </a:lnTo>
                  <a:lnTo>
                    <a:pt x="9613342" y="5005711"/>
                  </a:lnTo>
                  <a:lnTo>
                    <a:pt x="9613342" y="4890531"/>
                  </a:lnTo>
                  <a:close/>
                </a:path>
                <a:path w="15786100" h="5746115">
                  <a:moveTo>
                    <a:pt x="9663958" y="4890531"/>
                  </a:moveTo>
                  <a:lnTo>
                    <a:pt x="9643917" y="4890531"/>
                  </a:lnTo>
                  <a:lnTo>
                    <a:pt x="9643917" y="5005711"/>
                  </a:lnTo>
                  <a:lnTo>
                    <a:pt x="9663958" y="5005711"/>
                  </a:lnTo>
                  <a:lnTo>
                    <a:pt x="9663958" y="4944666"/>
                  </a:lnTo>
                  <a:lnTo>
                    <a:pt x="9664534" y="4935624"/>
                  </a:lnTo>
                  <a:lnTo>
                    <a:pt x="9689868" y="4907348"/>
                  </a:lnTo>
                  <a:lnTo>
                    <a:pt x="9689015" y="4907348"/>
                  </a:lnTo>
                  <a:lnTo>
                    <a:pt x="9691800" y="4907117"/>
                  </a:lnTo>
                  <a:lnTo>
                    <a:pt x="9663958" y="4907117"/>
                  </a:lnTo>
                  <a:lnTo>
                    <a:pt x="9663958" y="4890531"/>
                  </a:lnTo>
                  <a:close/>
                </a:path>
                <a:path w="15786100" h="5746115">
                  <a:moveTo>
                    <a:pt x="9738564" y="4906656"/>
                  </a:moveTo>
                  <a:lnTo>
                    <a:pt x="9706267" y="4906656"/>
                  </a:lnTo>
                  <a:lnTo>
                    <a:pt x="9713254" y="4909267"/>
                  </a:lnTo>
                  <a:lnTo>
                    <a:pt x="9718322" y="4914489"/>
                  </a:lnTo>
                  <a:lnTo>
                    <a:pt x="9723390" y="4919557"/>
                  </a:lnTo>
                  <a:lnTo>
                    <a:pt x="9725924" y="4926774"/>
                  </a:lnTo>
                  <a:lnTo>
                    <a:pt x="9725924" y="5005711"/>
                  </a:lnTo>
                  <a:lnTo>
                    <a:pt x="9745965" y="5005711"/>
                  </a:lnTo>
                  <a:lnTo>
                    <a:pt x="9745965" y="4934991"/>
                  </a:lnTo>
                  <a:lnTo>
                    <a:pt x="9745202" y="4924624"/>
                  </a:lnTo>
                  <a:lnTo>
                    <a:pt x="9742913" y="4915410"/>
                  </a:lnTo>
                  <a:lnTo>
                    <a:pt x="9739098" y="4907348"/>
                  </a:lnTo>
                  <a:lnTo>
                    <a:pt x="9738564" y="4906656"/>
                  </a:lnTo>
                  <a:close/>
                </a:path>
                <a:path w="15786100" h="5746115">
                  <a:moveTo>
                    <a:pt x="9701276" y="4887536"/>
                  </a:moveTo>
                  <a:lnTo>
                    <a:pt x="9689527" y="4888760"/>
                  </a:lnTo>
                  <a:lnTo>
                    <a:pt x="9679391" y="4892431"/>
                  </a:lnTo>
                  <a:lnTo>
                    <a:pt x="9670868" y="4898550"/>
                  </a:lnTo>
                  <a:lnTo>
                    <a:pt x="9663958" y="4907117"/>
                  </a:lnTo>
                  <a:lnTo>
                    <a:pt x="9691800" y="4907117"/>
                  </a:lnTo>
                  <a:lnTo>
                    <a:pt x="9697360" y="4906656"/>
                  </a:lnTo>
                  <a:lnTo>
                    <a:pt x="9738564" y="4906656"/>
                  </a:lnTo>
                  <a:lnTo>
                    <a:pt x="9733756" y="4900437"/>
                  </a:lnTo>
                  <a:lnTo>
                    <a:pt x="9727148" y="4894793"/>
                  </a:lnTo>
                  <a:lnTo>
                    <a:pt x="9719532" y="4890762"/>
                  </a:lnTo>
                  <a:lnTo>
                    <a:pt x="9710908" y="4888343"/>
                  </a:lnTo>
                  <a:lnTo>
                    <a:pt x="9701276" y="4887536"/>
                  </a:lnTo>
                  <a:close/>
                </a:path>
                <a:path w="15786100" h="5746115">
                  <a:moveTo>
                    <a:pt x="9863553" y="4909881"/>
                  </a:moveTo>
                  <a:lnTo>
                    <a:pt x="9843512" y="4909881"/>
                  </a:lnTo>
                  <a:lnTo>
                    <a:pt x="9843512" y="4972309"/>
                  </a:lnTo>
                  <a:lnTo>
                    <a:pt x="9871443" y="5006402"/>
                  </a:lnTo>
                  <a:lnTo>
                    <a:pt x="9881939" y="5006748"/>
                  </a:lnTo>
                  <a:lnTo>
                    <a:pt x="9894191" y="5005711"/>
                  </a:lnTo>
                  <a:lnTo>
                    <a:pt x="9894191" y="4988204"/>
                  </a:lnTo>
                  <a:lnTo>
                    <a:pt x="9877144" y="4988204"/>
                  </a:lnTo>
                  <a:lnTo>
                    <a:pt x="9872537" y="4988050"/>
                  </a:lnTo>
                  <a:lnTo>
                    <a:pt x="9869082" y="4986822"/>
                  </a:lnTo>
                  <a:lnTo>
                    <a:pt x="9866778" y="4984518"/>
                  </a:lnTo>
                  <a:lnTo>
                    <a:pt x="9864725" y="4982171"/>
                  </a:lnTo>
                  <a:lnTo>
                    <a:pt x="9863553" y="4977991"/>
                  </a:lnTo>
                  <a:lnTo>
                    <a:pt x="9863553" y="4909881"/>
                  </a:lnTo>
                  <a:close/>
                </a:path>
                <a:path w="15786100" h="5746115">
                  <a:moveTo>
                    <a:pt x="9894191" y="4987743"/>
                  </a:moveTo>
                  <a:lnTo>
                    <a:pt x="9887434" y="4988050"/>
                  </a:lnTo>
                  <a:lnTo>
                    <a:pt x="9881751" y="4988204"/>
                  </a:lnTo>
                  <a:lnTo>
                    <a:pt x="9894191" y="4988204"/>
                  </a:lnTo>
                  <a:lnTo>
                    <a:pt x="9894191" y="4987743"/>
                  </a:lnTo>
                  <a:close/>
                </a:path>
                <a:path w="15786100" h="5746115">
                  <a:moveTo>
                    <a:pt x="9894191" y="4890531"/>
                  </a:moveTo>
                  <a:lnTo>
                    <a:pt x="9820707" y="4890531"/>
                  </a:lnTo>
                  <a:lnTo>
                    <a:pt x="9820707" y="4909881"/>
                  </a:lnTo>
                  <a:lnTo>
                    <a:pt x="9894191" y="4909881"/>
                  </a:lnTo>
                  <a:lnTo>
                    <a:pt x="9894191" y="4890531"/>
                  </a:lnTo>
                  <a:close/>
                </a:path>
                <a:path w="15786100" h="5746115">
                  <a:moveTo>
                    <a:pt x="9863553" y="4858281"/>
                  </a:moveTo>
                  <a:lnTo>
                    <a:pt x="9843512" y="4864270"/>
                  </a:lnTo>
                  <a:lnTo>
                    <a:pt x="9843512" y="4890531"/>
                  </a:lnTo>
                  <a:lnTo>
                    <a:pt x="9863553" y="4890531"/>
                  </a:lnTo>
                  <a:lnTo>
                    <a:pt x="9863553" y="4858281"/>
                  </a:lnTo>
                  <a:close/>
                </a:path>
                <a:path w="15786100" h="5746115">
                  <a:moveTo>
                    <a:pt x="9937960" y="4844459"/>
                  </a:moveTo>
                  <a:lnTo>
                    <a:pt x="9917918" y="4844459"/>
                  </a:lnTo>
                  <a:lnTo>
                    <a:pt x="9917918" y="5005711"/>
                  </a:lnTo>
                  <a:lnTo>
                    <a:pt x="9937960" y="5005711"/>
                  </a:lnTo>
                  <a:lnTo>
                    <a:pt x="9937960" y="4944666"/>
                  </a:lnTo>
                  <a:lnTo>
                    <a:pt x="9938536" y="4935624"/>
                  </a:lnTo>
                  <a:lnTo>
                    <a:pt x="9963870" y="4907348"/>
                  </a:lnTo>
                  <a:lnTo>
                    <a:pt x="9963017" y="4907348"/>
                  </a:lnTo>
                  <a:lnTo>
                    <a:pt x="9965802" y="4907117"/>
                  </a:lnTo>
                  <a:lnTo>
                    <a:pt x="9937960" y="4907117"/>
                  </a:lnTo>
                  <a:lnTo>
                    <a:pt x="9937960" y="4844459"/>
                  </a:lnTo>
                  <a:close/>
                </a:path>
                <a:path w="15786100" h="5746115">
                  <a:moveTo>
                    <a:pt x="10012565" y="4906656"/>
                  </a:moveTo>
                  <a:lnTo>
                    <a:pt x="9980269" y="4906656"/>
                  </a:lnTo>
                  <a:lnTo>
                    <a:pt x="9987256" y="4909267"/>
                  </a:lnTo>
                  <a:lnTo>
                    <a:pt x="9992324" y="4914489"/>
                  </a:lnTo>
                  <a:lnTo>
                    <a:pt x="9997392" y="4919557"/>
                  </a:lnTo>
                  <a:lnTo>
                    <a:pt x="9999926" y="4926774"/>
                  </a:lnTo>
                  <a:lnTo>
                    <a:pt x="9999926" y="5005711"/>
                  </a:lnTo>
                  <a:lnTo>
                    <a:pt x="10019967" y="5005711"/>
                  </a:lnTo>
                  <a:lnTo>
                    <a:pt x="10019967" y="4934991"/>
                  </a:lnTo>
                  <a:lnTo>
                    <a:pt x="10019204" y="4924624"/>
                  </a:lnTo>
                  <a:lnTo>
                    <a:pt x="10016915" y="4915410"/>
                  </a:lnTo>
                  <a:lnTo>
                    <a:pt x="10013100" y="4907348"/>
                  </a:lnTo>
                  <a:lnTo>
                    <a:pt x="10012565" y="4906656"/>
                  </a:lnTo>
                  <a:close/>
                </a:path>
                <a:path w="15786100" h="5746115">
                  <a:moveTo>
                    <a:pt x="9975277" y="4887536"/>
                  </a:moveTo>
                  <a:lnTo>
                    <a:pt x="9963529" y="4888760"/>
                  </a:lnTo>
                  <a:lnTo>
                    <a:pt x="9953393" y="4892431"/>
                  </a:lnTo>
                  <a:lnTo>
                    <a:pt x="9944870" y="4898550"/>
                  </a:lnTo>
                  <a:lnTo>
                    <a:pt x="9937960" y="4907117"/>
                  </a:lnTo>
                  <a:lnTo>
                    <a:pt x="9965802" y="4907117"/>
                  </a:lnTo>
                  <a:lnTo>
                    <a:pt x="9971362" y="4906656"/>
                  </a:lnTo>
                  <a:lnTo>
                    <a:pt x="10012565" y="4906656"/>
                  </a:lnTo>
                  <a:lnTo>
                    <a:pt x="10007758" y="4900437"/>
                  </a:lnTo>
                  <a:lnTo>
                    <a:pt x="10001150" y="4894793"/>
                  </a:lnTo>
                  <a:lnTo>
                    <a:pt x="9993534" y="4890762"/>
                  </a:lnTo>
                  <a:lnTo>
                    <a:pt x="9984910" y="4888343"/>
                  </a:lnTo>
                  <a:lnTo>
                    <a:pt x="9975277" y="4887536"/>
                  </a:lnTo>
                  <a:close/>
                </a:path>
                <a:path w="15786100" h="5746115">
                  <a:moveTo>
                    <a:pt x="10101849" y="4887536"/>
                  </a:moveTo>
                  <a:lnTo>
                    <a:pt x="10088598" y="4888659"/>
                  </a:lnTo>
                  <a:lnTo>
                    <a:pt x="10088954" y="4888659"/>
                  </a:lnTo>
                  <a:lnTo>
                    <a:pt x="10077604" y="4891856"/>
                  </a:lnTo>
                  <a:lnTo>
                    <a:pt x="10045699" y="4924279"/>
                  </a:lnTo>
                  <a:lnTo>
                    <a:pt x="10041495" y="4948121"/>
                  </a:lnTo>
                  <a:lnTo>
                    <a:pt x="10042561" y="4960690"/>
                  </a:lnTo>
                  <a:lnTo>
                    <a:pt x="10067814" y="4999117"/>
                  </a:lnTo>
                  <a:lnTo>
                    <a:pt x="10103231" y="5008706"/>
                  </a:lnTo>
                  <a:lnTo>
                    <a:pt x="10119097" y="5007079"/>
                  </a:lnTo>
                  <a:lnTo>
                    <a:pt x="10132833" y="5002198"/>
                  </a:lnTo>
                  <a:lnTo>
                    <a:pt x="10144437" y="4994063"/>
                  </a:lnTo>
                  <a:lnTo>
                    <a:pt x="10147970" y="4989816"/>
                  </a:lnTo>
                  <a:lnTo>
                    <a:pt x="10103692" y="4989816"/>
                  </a:lnTo>
                  <a:lnTo>
                    <a:pt x="10095831" y="4989283"/>
                  </a:lnTo>
                  <a:lnTo>
                    <a:pt x="10063998" y="4964621"/>
                  </a:lnTo>
                  <a:lnTo>
                    <a:pt x="10061997" y="4957335"/>
                  </a:lnTo>
                  <a:lnTo>
                    <a:pt x="10158518" y="4957335"/>
                  </a:lnTo>
                  <a:lnTo>
                    <a:pt x="10158979" y="4954264"/>
                  </a:lnTo>
                  <a:lnTo>
                    <a:pt x="10159209" y="4951269"/>
                  </a:lnTo>
                  <a:lnTo>
                    <a:pt x="10159190" y="4948121"/>
                  </a:lnTo>
                  <a:lnTo>
                    <a:pt x="10158499" y="4939828"/>
                  </a:lnTo>
                  <a:lnTo>
                    <a:pt x="10061997" y="4939828"/>
                  </a:lnTo>
                  <a:lnTo>
                    <a:pt x="10063768" y="4932615"/>
                  </a:lnTo>
                  <a:lnTo>
                    <a:pt x="10094132" y="4907002"/>
                  </a:lnTo>
                  <a:lnTo>
                    <a:pt x="10101849" y="4906426"/>
                  </a:lnTo>
                  <a:lnTo>
                    <a:pt x="10143781" y="4906426"/>
                  </a:lnTo>
                  <a:lnTo>
                    <a:pt x="10143084" y="4905504"/>
                  </a:lnTo>
                  <a:lnTo>
                    <a:pt x="10134546" y="4897643"/>
                  </a:lnTo>
                  <a:lnTo>
                    <a:pt x="10124828" y="4892028"/>
                  </a:lnTo>
                  <a:lnTo>
                    <a:pt x="10113929" y="4888659"/>
                  </a:lnTo>
                  <a:lnTo>
                    <a:pt x="10101849" y="4887536"/>
                  </a:lnTo>
                  <a:close/>
                </a:path>
                <a:path w="15786100" h="5746115">
                  <a:moveTo>
                    <a:pt x="10136864" y="4973000"/>
                  </a:moveTo>
                  <a:lnTo>
                    <a:pt x="10130903" y="4980357"/>
                  </a:lnTo>
                  <a:lnTo>
                    <a:pt x="10123388" y="4985612"/>
                  </a:lnTo>
                  <a:lnTo>
                    <a:pt x="10114317" y="4988765"/>
                  </a:lnTo>
                  <a:lnTo>
                    <a:pt x="10103692" y="4989816"/>
                  </a:lnTo>
                  <a:lnTo>
                    <a:pt x="10147970" y="4989816"/>
                  </a:lnTo>
                  <a:lnTo>
                    <a:pt x="10153911" y="4982675"/>
                  </a:lnTo>
                  <a:lnTo>
                    <a:pt x="10136864" y="4973000"/>
                  </a:lnTo>
                  <a:close/>
                </a:path>
                <a:path w="15786100" h="5746115">
                  <a:moveTo>
                    <a:pt x="10143781" y="4906426"/>
                  </a:moveTo>
                  <a:lnTo>
                    <a:pt x="10101849" y="4906426"/>
                  </a:lnTo>
                  <a:lnTo>
                    <a:pt x="10109087" y="4907002"/>
                  </a:lnTo>
                  <a:lnTo>
                    <a:pt x="10108713" y="4907002"/>
                  </a:lnTo>
                  <a:lnTo>
                    <a:pt x="10138937" y="4939828"/>
                  </a:lnTo>
                  <a:lnTo>
                    <a:pt x="10158499" y="4939828"/>
                  </a:lnTo>
                  <a:lnTo>
                    <a:pt x="10149507" y="4913999"/>
                  </a:lnTo>
                  <a:lnTo>
                    <a:pt x="10143781" y="4906426"/>
                  </a:lnTo>
                  <a:close/>
                </a:path>
                <a:path w="15786100" h="5746115">
                  <a:moveTo>
                    <a:pt x="10293971" y="4887536"/>
                  </a:moveTo>
                  <a:lnTo>
                    <a:pt x="10250664" y="4905044"/>
                  </a:lnTo>
                  <a:lnTo>
                    <a:pt x="10233386" y="4948121"/>
                  </a:lnTo>
                  <a:lnTo>
                    <a:pt x="10234466" y="4960503"/>
                  </a:lnTo>
                  <a:lnTo>
                    <a:pt x="10259849" y="4998987"/>
                  </a:lnTo>
                  <a:lnTo>
                    <a:pt x="10293971" y="5008706"/>
                  </a:lnTo>
                  <a:lnTo>
                    <a:pt x="10302192" y="5008202"/>
                  </a:lnTo>
                  <a:lnTo>
                    <a:pt x="10336818" y="4991025"/>
                  </a:lnTo>
                  <a:lnTo>
                    <a:pt x="10338615" y="4988895"/>
                  </a:lnTo>
                  <a:lnTo>
                    <a:pt x="10293971" y="4988895"/>
                  </a:lnTo>
                  <a:lnTo>
                    <a:pt x="10285678" y="4988161"/>
                  </a:lnTo>
                  <a:lnTo>
                    <a:pt x="10254147" y="4956414"/>
                  </a:lnTo>
                  <a:lnTo>
                    <a:pt x="10253428" y="4948121"/>
                  </a:lnTo>
                  <a:lnTo>
                    <a:pt x="10254147" y="4939727"/>
                  </a:lnTo>
                  <a:lnTo>
                    <a:pt x="10278076" y="4910054"/>
                  </a:lnTo>
                  <a:lnTo>
                    <a:pt x="10293971" y="4907117"/>
                  </a:lnTo>
                  <a:lnTo>
                    <a:pt x="10337891" y="4907117"/>
                  </a:lnTo>
                  <a:lnTo>
                    <a:pt x="10336472" y="4905332"/>
                  </a:lnTo>
                  <a:lnTo>
                    <a:pt x="10302278" y="4888055"/>
                  </a:lnTo>
                  <a:lnTo>
                    <a:pt x="10293971" y="4887536"/>
                  </a:lnTo>
                  <a:close/>
                </a:path>
                <a:path w="15786100" h="5746115">
                  <a:moveTo>
                    <a:pt x="10328756" y="4968854"/>
                  </a:moveTo>
                  <a:lnTo>
                    <a:pt x="10301650" y="4988895"/>
                  </a:lnTo>
                  <a:lnTo>
                    <a:pt x="10338615" y="4988895"/>
                  </a:lnTo>
                  <a:lnTo>
                    <a:pt x="10341713" y="4985223"/>
                  </a:lnTo>
                  <a:lnTo>
                    <a:pt x="10345802" y="4978759"/>
                  </a:lnTo>
                  <a:lnTo>
                    <a:pt x="10328756" y="4968854"/>
                  </a:lnTo>
                  <a:close/>
                </a:path>
                <a:path w="15786100" h="5746115">
                  <a:moveTo>
                    <a:pt x="10337891" y="4907117"/>
                  </a:moveTo>
                  <a:lnTo>
                    <a:pt x="10301650" y="4907117"/>
                  </a:lnTo>
                  <a:lnTo>
                    <a:pt x="10308484" y="4908960"/>
                  </a:lnTo>
                  <a:lnTo>
                    <a:pt x="10314473" y="4912646"/>
                  </a:lnTo>
                  <a:lnTo>
                    <a:pt x="10320616" y="4916332"/>
                  </a:lnTo>
                  <a:lnTo>
                    <a:pt x="10325147" y="4921246"/>
                  </a:lnTo>
                  <a:lnTo>
                    <a:pt x="10328064" y="4927389"/>
                  </a:lnTo>
                  <a:lnTo>
                    <a:pt x="10344880" y="4917714"/>
                  </a:lnTo>
                  <a:lnTo>
                    <a:pt x="10341108" y="4911163"/>
                  </a:lnTo>
                  <a:lnTo>
                    <a:pt x="10337891" y="4907117"/>
                  </a:lnTo>
                  <a:close/>
                </a:path>
                <a:path w="15786100" h="5746115">
                  <a:moveTo>
                    <a:pt x="10418149" y="4887536"/>
                  </a:moveTo>
                  <a:lnTo>
                    <a:pt x="10375072" y="4905044"/>
                  </a:lnTo>
                  <a:lnTo>
                    <a:pt x="10357565" y="4948121"/>
                  </a:lnTo>
                  <a:lnTo>
                    <a:pt x="10358659" y="4960402"/>
                  </a:lnTo>
                  <a:lnTo>
                    <a:pt x="10384416" y="4998858"/>
                  </a:lnTo>
                  <a:lnTo>
                    <a:pt x="10418149" y="5008706"/>
                  </a:lnTo>
                  <a:lnTo>
                    <a:pt x="10430344" y="5007611"/>
                  </a:lnTo>
                  <a:lnTo>
                    <a:pt x="10441588" y="5004329"/>
                  </a:lnTo>
                  <a:lnTo>
                    <a:pt x="10451883" y="4998858"/>
                  </a:lnTo>
                  <a:lnTo>
                    <a:pt x="10461227" y="4991198"/>
                  </a:lnTo>
                  <a:lnTo>
                    <a:pt x="10462965" y="4989125"/>
                  </a:lnTo>
                  <a:lnTo>
                    <a:pt x="10418149" y="4989125"/>
                  </a:lnTo>
                  <a:lnTo>
                    <a:pt x="10409957" y="4988391"/>
                  </a:lnTo>
                  <a:lnTo>
                    <a:pt x="10378340" y="4956515"/>
                  </a:lnTo>
                  <a:lnTo>
                    <a:pt x="10377606" y="4948121"/>
                  </a:lnTo>
                  <a:lnTo>
                    <a:pt x="10378340" y="4939727"/>
                  </a:lnTo>
                  <a:lnTo>
                    <a:pt x="10402427" y="4910054"/>
                  </a:lnTo>
                  <a:lnTo>
                    <a:pt x="10418149" y="4907117"/>
                  </a:lnTo>
                  <a:lnTo>
                    <a:pt x="10462964" y="4907117"/>
                  </a:lnTo>
                  <a:lnTo>
                    <a:pt x="10461227" y="4905044"/>
                  </a:lnTo>
                  <a:lnTo>
                    <a:pt x="10451883" y="4897384"/>
                  </a:lnTo>
                  <a:lnTo>
                    <a:pt x="10441588" y="4891913"/>
                  </a:lnTo>
                  <a:lnTo>
                    <a:pt x="10430344" y="4888631"/>
                  </a:lnTo>
                  <a:lnTo>
                    <a:pt x="10418149" y="4887536"/>
                  </a:lnTo>
                  <a:close/>
                </a:path>
                <a:path w="15786100" h="5746115">
                  <a:moveTo>
                    <a:pt x="10462964" y="4907117"/>
                  </a:moveTo>
                  <a:lnTo>
                    <a:pt x="10418149" y="4907117"/>
                  </a:lnTo>
                  <a:lnTo>
                    <a:pt x="10426442" y="4907851"/>
                  </a:lnTo>
                  <a:lnTo>
                    <a:pt x="10434044" y="4910054"/>
                  </a:lnTo>
                  <a:lnTo>
                    <a:pt x="10458188" y="4939727"/>
                  </a:lnTo>
                  <a:lnTo>
                    <a:pt x="10458923" y="4948121"/>
                  </a:lnTo>
                  <a:lnTo>
                    <a:pt x="10458188" y="4956515"/>
                  </a:lnTo>
                  <a:lnTo>
                    <a:pt x="10434044" y="4986188"/>
                  </a:lnTo>
                  <a:lnTo>
                    <a:pt x="10418149" y="4989125"/>
                  </a:lnTo>
                  <a:lnTo>
                    <a:pt x="10462965" y="4989125"/>
                  </a:lnTo>
                  <a:lnTo>
                    <a:pt x="10468987" y="4981941"/>
                  </a:lnTo>
                  <a:lnTo>
                    <a:pt x="10474530" y="4971675"/>
                  </a:lnTo>
                  <a:lnTo>
                    <a:pt x="10477855" y="4960402"/>
                  </a:lnTo>
                  <a:lnTo>
                    <a:pt x="10478964" y="4948121"/>
                  </a:lnTo>
                  <a:lnTo>
                    <a:pt x="10477855" y="4935840"/>
                  </a:lnTo>
                  <a:lnTo>
                    <a:pt x="10474530" y="4924567"/>
                  </a:lnTo>
                  <a:lnTo>
                    <a:pt x="10468987" y="4914301"/>
                  </a:lnTo>
                  <a:lnTo>
                    <a:pt x="10462964" y="4907117"/>
                  </a:lnTo>
                  <a:close/>
                </a:path>
                <a:path w="15786100" h="5746115">
                  <a:moveTo>
                    <a:pt x="10520098" y="4890531"/>
                  </a:moveTo>
                  <a:lnTo>
                    <a:pt x="10500056" y="4890531"/>
                  </a:lnTo>
                  <a:lnTo>
                    <a:pt x="10500056" y="4961252"/>
                  </a:lnTo>
                  <a:lnTo>
                    <a:pt x="10518874" y="5001579"/>
                  </a:lnTo>
                  <a:lnTo>
                    <a:pt x="10544746" y="5008706"/>
                  </a:lnTo>
                  <a:lnTo>
                    <a:pt x="10556494" y="5007482"/>
                  </a:lnTo>
                  <a:lnTo>
                    <a:pt x="10566630" y="5003810"/>
                  </a:lnTo>
                  <a:lnTo>
                    <a:pt x="10575153" y="4997691"/>
                  </a:lnTo>
                  <a:lnTo>
                    <a:pt x="10581692" y="4989586"/>
                  </a:lnTo>
                  <a:lnTo>
                    <a:pt x="10539755" y="4989586"/>
                  </a:lnTo>
                  <a:lnTo>
                    <a:pt x="10532767" y="4987052"/>
                  </a:lnTo>
                  <a:lnTo>
                    <a:pt x="10527699" y="4981984"/>
                  </a:lnTo>
                  <a:lnTo>
                    <a:pt x="10522632" y="4976762"/>
                  </a:lnTo>
                  <a:lnTo>
                    <a:pt x="10520098" y="4969468"/>
                  </a:lnTo>
                  <a:lnTo>
                    <a:pt x="10520098" y="4890531"/>
                  </a:lnTo>
                  <a:close/>
                </a:path>
                <a:path w="15786100" h="5746115">
                  <a:moveTo>
                    <a:pt x="10602105" y="4890531"/>
                  </a:moveTo>
                  <a:lnTo>
                    <a:pt x="10582064" y="4890531"/>
                  </a:lnTo>
                  <a:lnTo>
                    <a:pt x="10582064" y="4951576"/>
                  </a:lnTo>
                  <a:lnTo>
                    <a:pt x="10581488" y="4960632"/>
                  </a:lnTo>
                  <a:lnTo>
                    <a:pt x="10555362" y="4989125"/>
                  </a:lnTo>
                  <a:lnTo>
                    <a:pt x="10582064" y="4989125"/>
                  </a:lnTo>
                  <a:lnTo>
                    <a:pt x="10582064" y="5005711"/>
                  </a:lnTo>
                  <a:lnTo>
                    <a:pt x="10602105" y="5005711"/>
                  </a:lnTo>
                  <a:lnTo>
                    <a:pt x="10602105" y="4890531"/>
                  </a:lnTo>
                  <a:close/>
                </a:path>
                <a:path w="15786100" h="5746115">
                  <a:moveTo>
                    <a:pt x="10582064" y="4989125"/>
                  </a:moveTo>
                  <a:lnTo>
                    <a:pt x="10554364" y="4989125"/>
                  </a:lnTo>
                  <a:lnTo>
                    <a:pt x="10548662" y="4989586"/>
                  </a:lnTo>
                  <a:lnTo>
                    <a:pt x="10581692" y="4989586"/>
                  </a:lnTo>
                  <a:lnTo>
                    <a:pt x="10582064" y="4989125"/>
                  </a:lnTo>
                  <a:close/>
                </a:path>
                <a:path w="15786100" h="5746115">
                  <a:moveTo>
                    <a:pt x="10652659" y="4890531"/>
                  </a:moveTo>
                  <a:lnTo>
                    <a:pt x="10632618" y="4890531"/>
                  </a:lnTo>
                  <a:lnTo>
                    <a:pt x="10632618" y="5005711"/>
                  </a:lnTo>
                  <a:lnTo>
                    <a:pt x="10652659" y="5005711"/>
                  </a:lnTo>
                  <a:lnTo>
                    <a:pt x="10652659" y="4944666"/>
                  </a:lnTo>
                  <a:lnTo>
                    <a:pt x="10653235" y="4935624"/>
                  </a:lnTo>
                  <a:lnTo>
                    <a:pt x="10678569" y="4907348"/>
                  </a:lnTo>
                  <a:lnTo>
                    <a:pt x="10677716" y="4907348"/>
                  </a:lnTo>
                  <a:lnTo>
                    <a:pt x="10680501" y="4907117"/>
                  </a:lnTo>
                  <a:lnTo>
                    <a:pt x="10652659" y="4907117"/>
                  </a:lnTo>
                  <a:lnTo>
                    <a:pt x="10652659" y="4890531"/>
                  </a:lnTo>
                  <a:close/>
                </a:path>
                <a:path w="15786100" h="5746115">
                  <a:moveTo>
                    <a:pt x="10727265" y="4906656"/>
                  </a:moveTo>
                  <a:lnTo>
                    <a:pt x="10694968" y="4906656"/>
                  </a:lnTo>
                  <a:lnTo>
                    <a:pt x="10701955" y="4909267"/>
                  </a:lnTo>
                  <a:lnTo>
                    <a:pt x="10707023" y="4914489"/>
                  </a:lnTo>
                  <a:lnTo>
                    <a:pt x="10712091" y="4919557"/>
                  </a:lnTo>
                  <a:lnTo>
                    <a:pt x="10714625" y="4926774"/>
                  </a:lnTo>
                  <a:lnTo>
                    <a:pt x="10714625" y="5005711"/>
                  </a:lnTo>
                  <a:lnTo>
                    <a:pt x="10734667" y="5005711"/>
                  </a:lnTo>
                  <a:lnTo>
                    <a:pt x="10734667" y="4934991"/>
                  </a:lnTo>
                  <a:lnTo>
                    <a:pt x="10733903" y="4924624"/>
                  </a:lnTo>
                  <a:lnTo>
                    <a:pt x="10731614" y="4915410"/>
                  </a:lnTo>
                  <a:lnTo>
                    <a:pt x="10727799" y="4907348"/>
                  </a:lnTo>
                  <a:lnTo>
                    <a:pt x="10727265" y="4906656"/>
                  </a:lnTo>
                  <a:close/>
                </a:path>
                <a:path w="15786100" h="5746115">
                  <a:moveTo>
                    <a:pt x="10689977" y="4887536"/>
                  </a:moveTo>
                  <a:lnTo>
                    <a:pt x="10678228" y="4888760"/>
                  </a:lnTo>
                  <a:lnTo>
                    <a:pt x="10668093" y="4892431"/>
                  </a:lnTo>
                  <a:lnTo>
                    <a:pt x="10659569" y="4898550"/>
                  </a:lnTo>
                  <a:lnTo>
                    <a:pt x="10652659" y="4907117"/>
                  </a:lnTo>
                  <a:lnTo>
                    <a:pt x="10680501" y="4907117"/>
                  </a:lnTo>
                  <a:lnTo>
                    <a:pt x="10686061" y="4906656"/>
                  </a:lnTo>
                  <a:lnTo>
                    <a:pt x="10727265" y="4906656"/>
                  </a:lnTo>
                  <a:lnTo>
                    <a:pt x="10722457" y="4900437"/>
                  </a:lnTo>
                  <a:lnTo>
                    <a:pt x="10715849" y="4894793"/>
                  </a:lnTo>
                  <a:lnTo>
                    <a:pt x="10708233" y="4890762"/>
                  </a:lnTo>
                  <a:lnTo>
                    <a:pt x="10699609" y="4888343"/>
                  </a:lnTo>
                  <a:lnTo>
                    <a:pt x="10689977" y="4887536"/>
                  </a:lnTo>
                  <a:close/>
                </a:path>
                <a:path w="15786100" h="5746115">
                  <a:moveTo>
                    <a:pt x="10794665" y="4909881"/>
                  </a:moveTo>
                  <a:lnTo>
                    <a:pt x="10774623" y="4909881"/>
                  </a:lnTo>
                  <a:lnTo>
                    <a:pt x="10774623" y="4972309"/>
                  </a:lnTo>
                  <a:lnTo>
                    <a:pt x="10802554" y="5006402"/>
                  </a:lnTo>
                  <a:lnTo>
                    <a:pt x="10813050" y="5006748"/>
                  </a:lnTo>
                  <a:lnTo>
                    <a:pt x="10825303" y="5005711"/>
                  </a:lnTo>
                  <a:lnTo>
                    <a:pt x="10825303" y="4988204"/>
                  </a:lnTo>
                  <a:lnTo>
                    <a:pt x="10808255" y="4988204"/>
                  </a:lnTo>
                  <a:lnTo>
                    <a:pt x="10803648" y="4988050"/>
                  </a:lnTo>
                  <a:lnTo>
                    <a:pt x="10800193" y="4986822"/>
                  </a:lnTo>
                  <a:lnTo>
                    <a:pt x="10797889" y="4984518"/>
                  </a:lnTo>
                  <a:lnTo>
                    <a:pt x="10795836" y="4982171"/>
                  </a:lnTo>
                  <a:lnTo>
                    <a:pt x="10794665" y="4977991"/>
                  </a:lnTo>
                  <a:lnTo>
                    <a:pt x="10794665" y="4909881"/>
                  </a:lnTo>
                  <a:close/>
                </a:path>
                <a:path w="15786100" h="5746115">
                  <a:moveTo>
                    <a:pt x="10825303" y="4987743"/>
                  </a:moveTo>
                  <a:lnTo>
                    <a:pt x="10818545" y="4988050"/>
                  </a:lnTo>
                  <a:lnTo>
                    <a:pt x="10812863" y="4988204"/>
                  </a:lnTo>
                  <a:lnTo>
                    <a:pt x="10825303" y="4988204"/>
                  </a:lnTo>
                  <a:lnTo>
                    <a:pt x="10825303" y="4987743"/>
                  </a:lnTo>
                  <a:close/>
                </a:path>
                <a:path w="15786100" h="5746115">
                  <a:moveTo>
                    <a:pt x="10825303" y="4890531"/>
                  </a:moveTo>
                  <a:lnTo>
                    <a:pt x="10751817" y="4890531"/>
                  </a:lnTo>
                  <a:lnTo>
                    <a:pt x="10751817" y="4909881"/>
                  </a:lnTo>
                  <a:lnTo>
                    <a:pt x="10825303" y="4909881"/>
                  </a:lnTo>
                  <a:lnTo>
                    <a:pt x="10825303" y="4890531"/>
                  </a:lnTo>
                  <a:close/>
                </a:path>
                <a:path w="15786100" h="5746115">
                  <a:moveTo>
                    <a:pt x="10794665" y="4858281"/>
                  </a:moveTo>
                  <a:lnTo>
                    <a:pt x="10774623" y="4864270"/>
                  </a:lnTo>
                  <a:lnTo>
                    <a:pt x="10774623" y="4890531"/>
                  </a:lnTo>
                  <a:lnTo>
                    <a:pt x="10794665" y="4890531"/>
                  </a:lnTo>
                  <a:lnTo>
                    <a:pt x="10794665" y="4858281"/>
                  </a:lnTo>
                  <a:close/>
                </a:path>
                <a:path w="15786100" h="5746115">
                  <a:moveTo>
                    <a:pt x="10869745" y="4890531"/>
                  </a:moveTo>
                  <a:lnTo>
                    <a:pt x="10849704" y="4890531"/>
                  </a:lnTo>
                  <a:lnTo>
                    <a:pt x="10849704" y="5005711"/>
                  </a:lnTo>
                  <a:lnTo>
                    <a:pt x="10869745" y="5005711"/>
                  </a:lnTo>
                  <a:lnTo>
                    <a:pt x="10869745" y="4944666"/>
                  </a:lnTo>
                  <a:lnTo>
                    <a:pt x="10870407" y="4935869"/>
                  </a:lnTo>
                  <a:lnTo>
                    <a:pt x="10897471" y="4909881"/>
                  </a:lnTo>
                  <a:lnTo>
                    <a:pt x="10869745" y="4909881"/>
                  </a:lnTo>
                  <a:lnTo>
                    <a:pt x="10869745" y="4890531"/>
                  </a:lnTo>
                  <a:close/>
                </a:path>
                <a:path w="15786100" h="5746115">
                  <a:moveTo>
                    <a:pt x="10905681" y="4888458"/>
                  </a:moveTo>
                  <a:lnTo>
                    <a:pt x="10893674" y="4889797"/>
                  </a:lnTo>
                  <a:lnTo>
                    <a:pt x="10883682" y="4893814"/>
                  </a:lnTo>
                  <a:lnTo>
                    <a:pt x="10875706" y="4900509"/>
                  </a:lnTo>
                  <a:lnTo>
                    <a:pt x="10869745" y="4909881"/>
                  </a:lnTo>
                  <a:lnTo>
                    <a:pt x="10897471" y="4909881"/>
                  </a:lnTo>
                  <a:lnTo>
                    <a:pt x="10898569" y="4909651"/>
                  </a:lnTo>
                  <a:lnTo>
                    <a:pt x="10905681" y="4909421"/>
                  </a:lnTo>
                  <a:lnTo>
                    <a:pt x="10905681" y="4888458"/>
                  </a:lnTo>
                  <a:close/>
                </a:path>
                <a:path w="15786100" h="5746115">
                  <a:moveTo>
                    <a:pt x="10935828" y="4890531"/>
                  </a:moveTo>
                  <a:lnTo>
                    <a:pt x="10914405" y="4890531"/>
                  </a:lnTo>
                  <a:lnTo>
                    <a:pt x="10964623" y="5005250"/>
                  </a:lnTo>
                  <a:lnTo>
                    <a:pt x="10962550" y="5009627"/>
                  </a:lnTo>
                  <a:lnTo>
                    <a:pt x="10956892" y="5020511"/>
                  </a:lnTo>
                  <a:lnTo>
                    <a:pt x="10949822" y="5028056"/>
                  </a:lnTo>
                  <a:lnTo>
                    <a:pt x="10941342" y="5032260"/>
                  </a:lnTo>
                  <a:lnTo>
                    <a:pt x="10931451" y="5033124"/>
                  </a:lnTo>
                  <a:lnTo>
                    <a:pt x="10931451" y="5051783"/>
                  </a:lnTo>
                  <a:lnTo>
                    <a:pt x="10968165" y="5036910"/>
                  </a:lnTo>
                  <a:lnTo>
                    <a:pt x="10994892" y="4980832"/>
                  </a:lnTo>
                  <a:lnTo>
                    <a:pt x="10974989" y="4980832"/>
                  </a:lnTo>
                  <a:lnTo>
                    <a:pt x="10935828" y="4890531"/>
                  </a:lnTo>
                  <a:close/>
                </a:path>
                <a:path w="15786100" h="5746115">
                  <a:moveTo>
                    <a:pt x="11055345" y="4981984"/>
                  </a:moveTo>
                  <a:lnTo>
                    <a:pt x="11032310" y="4981984"/>
                  </a:lnTo>
                  <a:lnTo>
                    <a:pt x="11023095" y="5037961"/>
                  </a:lnTo>
                  <a:lnTo>
                    <a:pt x="11040371" y="5037961"/>
                  </a:lnTo>
                  <a:lnTo>
                    <a:pt x="11055345" y="4981984"/>
                  </a:lnTo>
                  <a:close/>
                </a:path>
                <a:path w="15786100" h="5746115">
                  <a:moveTo>
                    <a:pt x="11029585" y="4890531"/>
                  </a:moveTo>
                  <a:lnTo>
                    <a:pt x="11008161" y="4890531"/>
                  </a:lnTo>
                  <a:lnTo>
                    <a:pt x="10974989" y="4980832"/>
                  </a:lnTo>
                  <a:lnTo>
                    <a:pt x="10994892" y="4980832"/>
                  </a:lnTo>
                  <a:lnTo>
                    <a:pt x="11029585" y="4890531"/>
                  </a:lnTo>
                  <a:close/>
                </a:path>
                <a:path w="15786100" h="5746115">
                  <a:moveTo>
                    <a:pt x="11160834" y="5016768"/>
                  </a:moveTo>
                  <a:lnTo>
                    <a:pt x="11143326" y="5026674"/>
                  </a:lnTo>
                  <a:lnTo>
                    <a:pt x="11147329" y="5033066"/>
                  </a:lnTo>
                  <a:lnTo>
                    <a:pt x="11152195" y="5038652"/>
                  </a:lnTo>
                  <a:lnTo>
                    <a:pt x="11188577" y="5054317"/>
                  </a:lnTo>
                  <a:lnTo>
                    <a:pt x="11197921" y="5054778"/>
                  </a:lnTo>
                  <a:lnTo>
                    <a:pt x="11209583" y="5053885"/>
                  </a:lnTo>
                  <a:lnTo>
                    <a:pt x="11220381" y="5051207"/>
                  </a:lnTo>
                  <a:lnTo>
                    <a:pt x="11230315" y="5046744"/>
                  </a:lnTo>
                  <a:lnTo>
                    <a:pt x="11239386" y="5040495"/>
                  </a:lnTo>
                  <a:lnTo>
                    <a:pt x="11243657" y="5036118"/>
                  </a:lnTo>
                  <a:lnTo>
                    <a:pt x="11198382" y="5036118"/>
                  </a:lnTo>
                  <a:lnTo>
                    <a:pt x="11185496" y="5034909"/>
                  </a:lnTo>
                  <a:lnTo>
                    <a:pt x="11174943" y="5031281"/>
                  </a:lnTo>
                  <a:lnTo>
                    <a:pt x="11166722" y="5025234"/>
                  </a:lnTo>
                  <a:lnTo>
                    <a:pt x="11160834" y="5016768"/>
                  </a:lnTo>
                  <a:close/>
                </a:path>
                <a:path w="15786100" h="5746115">
                  <a:moveTo>
                    <a:pt x="11256663" y="4984518"/>
                  </a:moveTo>
                  <a:lnTo>
                    <a:pt x="11236852" y="4984518"/>
                  </a:lnTo>
                  <a:lnTo>
                    <a:pt x="11236775" y="5001795"/>
                  </a:lnTo>
                  <a:lnTo>
                    <a:pt x="11236414" y="5006114"/>
                  </a:lnTo>
                  <a:lnTo>
                    <a:pt x="11206876" y="5035528"/>
                  </a:lnTo>
                  <a:lnTo>
                    <a:pt x="11198382" y="5036118"/>
                  </a:lnTo>
                  <a:lnTo>
                    <a:pt x="11243657" y="5036118"/>
                  </a:lnTo>
                  <a:lnTo>
                    <a:pt x="11256580" y="5001795"/>
                  </a:lnTo>
                  <a:lnTo>
                    <a:pt x="11256663" y="4984518"/>
                  </a:lnTo>
                  <a:close/>
                </a:path>
                <a:path w="15786100" h="5746115">
                  <a:moveTo>
                    <a:pt x="11193545" y="4887536"/>
                  </a:moveTo>
                  <a:lnTo>
                    <a:pt x="11151849" y="4905044"/>
                  </a:lnTo>
                  <a:lnTo>
                    <a:pt x="11134803" y="4947430"/>
                  </a:lnTo>
                  <a:lnTo>
                    <a:pt x="11135869" y="4959509"/>
                  </a:lnTo>
                  <a:lnTo>
                    <a:pt x="11160848" y="4997706"/>
                  </a:lnTo>
                  <a:lnTo>
                    <a:pt x="11193545" y="5007554"/>
                  </a:lnTo>
                  <a:lnTo>
                    <a:pt x="11206790" y="5006114"/>
                  </a:lnTo>
                  <a:lnTo>
                    <a:pt x="11218424" y="5001795"/>
                  </a:lnTo>
                  <a:lnTo>
                    <a:pt x="11228444" y="4994596"/>
                  </a:lnTo>
                  <a:lnTo>
                    <a:pt x="11233585" y="4988434"/>
                  </a:lnTo>
                  <a:lnTo>
                    <a:pt x="11195848" y="4988434"/>
                  </a:lnTo>
                  <a:lnTo>
                    <a:pt x="11187455" y="4987700"/>
                  </a:lnTo>
                  <a:lnTo>
                    <a:pt x="11157781" y="4963497"/>
                  </a:lnTo>
                  <a:lnTo>
                    <a:pt x="11154844" y="4947430"/>
                  </a:lnTo>
                  <a:lnTo>
                    <a:pt x="11155578" y="4939137"/>
                  </a:lnTo>
                  <a:lnTo>
                    <a:pt x="11179781" y="4909593"/>
                  </a:lnTo>
                  <a:lnTo>
                    <a:pt x="11195848" y="4906656"/>
                  </a:lnTo>
                  <a:lnTo>
                    <a:pt x="11233778" y="4906656"/>
                  </a:lnTo>
                  <a:lnTo>
                    <a:pt x="11228530" y="4900365"/>
                  </a:lnTo>
                  <a:lnTo>
                    <a:pt x="11218539" y="4893238"/>
                  </a:lnTo>
                  <a:lnTo>
                    <a:pt x="11206877" y="4888962"/>
                  </a:lnTo>
                  <a:lnTo>
                    <a:pt x="11193545" y="4887536"/>
                  </a:lnTo>
                  <a:close/>
                </a:path>
                <a:path w="15786100" h="5746115">
                  <a:moveTo>
                    <a:pt x="11233778" y="4906656"/>
                  </a:moveTo>
                  <a:lnTo>
                    <a:pt x="11195848" y="4906656"/>
                  </a:lnTo>
                  <a:lnTo>
                    <a:pt x="11204242" y="4907391"/>
                  </a:lnTo>
                  <a:lnTo>
                    <a:pt x="11211916" y="4909593"/>
                  </a:lnTo>
                  <a:lnTo>
                    <a:pt x="11236118" y="4939137"/>
                  </a:lnTo>
                  <a:lnTo>
                    <a:pt x="11236852" y="4947430"/>
                  </a:lnTo>
                  <a:lnTo>
                    <a:pt x="11236118" y="4955824"/>
                  </a:lnTo>
                  <a:lnTo>
                    <a:pt x="11211916" y="4985497"/>
                  </a:lnTo>
                  <a:lnTo>
                    <a:pt x="11195848" y="4988434"/>
                  </a:lnTo>
                  <a:lnTo>
                    <a:pt x="11233585" y="4988434"/>
                  </a:lnTo>
                  <a:lnTo>
                    <a:pt x="11236852" y="4984518"/>
                  </a:lnTo>
                  <a:lnTo>
                    <a:pt x="11256663" y="4984518"/>
                  </a:lnTo>
                  <a:lnTo>
                    <a:pt x="11256663" y="4910342"/>
                  </a:lnTo>
                  <a:lnTo>
                    <a:pt x="11236852" y="4910342"/>
                  </a:lnTo>
                  <a:lnTo>
                    <a:pt x="11233778" y="4906656"/>
                  </a:lnTo>
                  <a:close/>
                </a:path>
                <a:path w="15786100" h="5746115">
                  <a:moveTo>
                    <a:pt x="11256663" y="4890531"/>
                  </a:moveTo>
                  <a:lnTo>
                    <a:pt x="11236852" y="4890531"/>
                  </a:lnTo>
                  <a:lnTo>
                    <a:pt x="11236852" y="4910342"/>
                  </a:lnTo>
                  <a:lnTo>
                    <a:pt x="11256663" y="4910342"/>
                  </a:lnTo>
                  <a:lnTo>
                    <a:pt x="11256663" y="4890531"/>
                  </a:lnTo>
                  <a:close/>
                </a:path>
                <a:path w="15786100" h="5746115">
                  <a:moveTo>
                    <a:pt x="11307068" y="4890531"/>
                  </a:moveTo>
                  <a:lnTo>
                    <a:pt x="11287028" y="4890531"/>
                  </a:lnTo>
                  <a:lnTo>
                    <a:pt x="11287028" y="5005711"/>
                  </a:lnTo>
                  <a:lnTo>
                    <a:pt x="11307068" y="5005711"/>
                  </a:lnTo>
                  <a:lnTo>
                    <a:pt x="11307068" y="4944666"/>
                  </a:lnTo>
                  <a:lnTo>
                    <a:pt x="11307731" y="4935869"/>
                  </a:lnTo>
                  <a:lnTo>
                    <a:pt x="11334794" y="4909881"/>
                  </a:lnTo>
                  <a:lnTo>
                    <a:pt x="11307068" y="4909881"/>
                  </a:lnTo>
                  <a:lnTo>
                    <a:pt x="11307068" y="4890531"/>
                  </a:lnTo>
                  <a:close/>
                </a:path>
                <a:path w="15786100" h="5746115">
                  <a:moveTo>
                    <a:pt x="11343004" y="4888458"/>
                  </a:moveTo>
                  <a:lnTo>
                    <a:pt x="11330997" y="4889797"/>
                  </a:lnTo>
                  <a:lnTo>
                    <a:pt x="11321005" y="4893814"/>
                  </a:lnTo>
                  <a:lnTo>
                    <a:pt x="11313029" y="4900509"/>
                  </a:lnTo>
                  <a:lnTo>
                    <a:pt x="11307068" y="4909881"/>
                  </a:lnTo>
                  <a:lnTo>
                    <a:pt x="11334794" y="4909881"/>
                  </a:lnTo>
                  <a:lnTo>
                    <a:pt x="11335892" y="4909651"/>
                  </a:lnTo>
                  <a:lnTo>
                    <a:pt x="11343004" y="4909421"/>
                  </a:lnTo>
                  <a:lnTo>
                    <a:pt x="11343004" y="4888458"/>
                  </a:lnTo>
                  <a:close/>
                </a:path>
                <a:path w="15786100" h="5746115">
                  <a:moveTo>
                    <a:pt x="11410449" y="4887536"/>
                  </a:moveTo>
                  <a:lnTo>
                    <a:pt x="11367373" y="4905044"/>
                  </a:lnTo>
                  <a:lnTo>
                    <a:pt x="11349866" y="4948121"/>
                  </a:lnTo>
                  <a:lnTo>
                    <a:pt x="11350960" y="4960402"/>
                  </a:lnTo>
                  <a:lnTo>
                    <a:pt x="11376716" y="4998858"/>
                  </a:lnTo>
                  <a:lnTo>
                    <a:pt x="11410449" y="5008706"/>
                  </a:lnTo>
                  <a:lnTo>
                    <a:pt x="11422644" y="5007611"/>
                  </a:lnTo>
                  <a:lnTo>
                    <a:pt x="11433889" y="5004329"/>
                  </a:lnTo>
                  <a:lnTo>
                    <a:pt x="11444183" y="4998858"/>
                  </a:lnTo>
                  <a:lnTo>
                    <a:pt x="11453526" y="4991198"/>
                  </a:lnTo>
                  <a:lnTo>
                    <a:pt x="11455265" y="4989125"/>
                  </a:lnTo>
                  <a:lnTo>
                    <a:pt x="11410449" y="4989125"/>
                  </a:lnTo>
                  <a:lnTo>
                    <a:pt x="11402257" y="4988391"/>
                  </a:lnTo>
                  <a:lnTo>
                    <a:pt x="11370641" y="4956515"/>
                  </a:lnTo>
                  <a:lnTo>
                    <a:pt x="11369906" y="4948121"/>
                  </a:lnTo>
                  <a:lnTo>
                    <a:pt x="11370641" y="4939727"/>
                  </a:lnTo>
                  <a:lnTo>
                    <a:pt x="11394727" y="4910054"/>
                  </a:lnTo>
                  <a:lnTo>
                    <a:pt x="11410449" y="4907117"/>
                  </a:lnTo>
                  <a:lnTo>
                    <a:pt x="11455264" y="4907117"/>
                  </a:lnTo>
                  <a:lnTo>
                    <a:pt x="11453526" y="4905044"/>
                  </a:lnTo>
                  <a:lnTo>
                    <a:pt x="11444183" y="4897384"/>
                  </a:lnTo>
                  <a:lnTo>
                    <a:pt x="11433889" y="4891913"/>
                  </a:lnTo>
                  <a:lnTo>
                    <a:pt x="11422644" y="4888631"/>
                  </a:lnTo>
                  <a:lnTo>
                    <a:pt x="11410449" y="4887536"/>
                  </a:lnTo>
                  <a:close/>
                </a:path>
                <a:path w="15786100" h="5746115">
                  <a:moveTo>
                    <a:pt x="11455264" y="4907117"/>
                  </a:moveTo>
                  <a:lnTo>
                    <a:pt x="11410449" y="4907117"/>
                  </a:lnTo>
                  <a:lnTo>
                    <a:pt x="11418742" y="4907851"/>
                  </a:lnTo>
                  <a:lnTo>
                    <a:pt x="11426344" y="4910054"/>
                  </a:lnTo>
                  <a:lnTo>
                    <a:pt x="11450489" y="4939727"/>
                  </a:lnTo>
                  <a:lnTo>
                    <a:pt x="11451223" y="4948121"/>
                  </a:lnTo>
                  <a:lnTo>
                    <a:pt x="11450489" y="4956515"/>
                  </a:lnTo>
                  <a:lnTo>
                    <a:pt x="11426344" y="4986188"/>
                  </a:lnTo>
                  <a:lnTo>
                    <a:pt x="11410449" y="4989125"/>
                  </a:lnTo>
                  <a:lnTo>
                    <a:pt x="11455265" y="4989125"/>
                  </a:lnTo>
                  <a:lnTo>
                    <a:pt x="11461287" y="4981941"/>
                  </a:lnTo>
                  <a:lnTo>
                    <a:pt x="11466830" y="4971675"/>
                  </a:lnTo>
                  <a:lnTo>
                    <a:pt x="11470156" y="4960402"/>
                  </a:lnTo>
                  <a:lnTo>
                    <a:pt x="11471265" y="4948121"/>
                  </a:lnTo>
                  <a:lnTo>
                    <a:pt x="11470156" y="4935840"/>
                  </a:lnTo>
                  <a:lnTo>
                    <a:pt x="11466830" y="4924567"/>
                  </a:lnTo>
                  <a:lnTo>
                    <a:pt x="11461287" y="4914301"/>
                  </a:lnTo>
                  <a:lnTo>
                    <a:pt x="11455264" y="4907117"/>
                  </a:lnTo>
                  <a:close/>
                </a:path>
                <a:path w="15786100" h="5746115">
                  <a:moveTo>
                    <a:pt x="11502552" y="4971848"/>
                  </a:moveTo>
                  <a:lnTo>
                    <a:pt x="11485275" y="4981754"/>
                  </a:lnTo>
                  <a:lnTo>
                    <a:pt x="11488241" y="4987556"/>
                  </a:lnTo>
                  <a:lnTo>
                    <a:pt x="11492071" y="4992753"/>
                  </a:lnTo>
                  <a:lnTo>
                    <a:pt x="11531116" y="5008706"/>
                  </a:lnTo>
                  <a:lnTo>
                    <a:pt x="11540129" y="5008115"/>
                  </a:lnTo>
                  <a:lnTo>
                    <a:pt x="11570134" y="4989816"/>
                  </a:lnTo>
                  <a:lnTo>
                    <a:pt x="11524051" y="4989816"/>
                  </a:lnTo>
                  <a:lnTo>
                    <a:pt x="11518203" y="4988261"/>
                  </a:lnTo>
                  <a:lnTo>
                    <a:pt x="11516968" y="4987556"/>
                  </a:lnTo>
                  <a:lnTo>
                    <a:pt x="11507850" y="4981754"/>
                  </a:lnTo>
                  <a:lnTo>
                    <a:pt x="11504394" y="4977377"/>
                  </a:lnTo>
                  <a:lnTo>
                    <a:pt x="11502552" y="4971848"/>
                  </a:lnTo>
                  <a:close/>
                </a:path>
                <a:path w="15786100" h="5746115">
                  <a:moveTo>
                    <a:pt x="11530196" y="4887536"/>
                  </a:moveTo>
                  <a:lnTo>
                    <a:pt x="11492301" y="4908211"/>
                  </a:lnTo>
                  <a:lnTo>
                    <a:pt x="11489476" y="4929692"/>
                  </a:lnTo>
                  <a:lnTo>
                    <a:pt x="11491648" y="4935835"/>
                  </a:lnTo>
                  <a:lnTo>
                    <a:pt x="11524820" y="4955416"/>
                  </a:lnTo>
                  <a:lnTo>
                    <a:pt x="11537414" y="4958641"/>
                  </a:lnTo>
                  <a:lnTo>
                    <a:pt x="11542788" y="4960791"/>
                  </a:lnTo>
                  <a:lnTo>
                    <a:pt x="11547242" y="4963555"/>
                  </a:lnTo>
                  <a:lnTo>
                    <a:pt x="11551696" y="4966166"/>
                  </a:lnTo>
                  <a:lnTo>
                    <a:pt x="11553923" y="4969698"/>
                  </a:lnTo>
                  <a:lnTo>
                    <a:pt x="11553923" y="4979527"/>
                  </a:lnTo>
                  <a:lnTo>
                    <a:pt x="11551773" y="4983520"/>
                  </a:lnTo>
                  <a:lnTo>
                    <a:pt x="11547472" y="4986130"/>
                  </a:lnTo>
                  <a:lnTo>
                    <a:pt x="11543172" y="4988587"/>
                  </a:lnTo>
                  <a:lnTo>
                    <a:pt x="11537720" y="4989816"/>
                  </a:lnTo>
                  <a:lnTo>
                    <a:pt x="11570134" y="4989816"/>
                  </a:lnTo>
                  <a:lnTo>
                    <a:pt x="11571141" y="4988261"/>
                  </a:lnTo>
                  <a:lnTo>
                    <a:pt x="11573376" y="4981754"/>
                  </a:lnTo>
                  <a:lnTo>
                    <a:pt x="11573430" y="4981595"/>
                  </a:lnTo>
                  <a:lnTo>
                    <a:pt x="11574193" y="4974152"/>
                  </a:lnTo>
                  <a:lnTo>
                    <a:pt x="11574140" y="4966166"/>
                  </a:lnTo>
                  <a:lnTo>
                    <a:pt x="11571967" y="4959946"/>
                  </a:lnTo>
                  <a:lnTo>
                    <a:pt x="11567514" y="4955032"/>
                  </a:lnTo>
                  <a:lnTo>
                    <a:pt x="11563059" y="4949964"/>
                  </a:lnTo>
                  <a:lnTo>
                    <a:pt x="11557684" y="4946432"/>
                  </a:lnTo>
                  <a:lnTo>
                    <a:pt x="11551388" y="4944435"/>
                  </a:lnTo>
                  <a:lnTo>
                    <a:pt x="11545092" y="4942285"/>
                  </a:lnTo>
                  <a:lnTo>
                    <a:pt x="11538795" y="4940442"/>
                  </a:lnTo>
                  <a:lnTo>
                    <a:pt x="11532499" y="4938907"/>
                  </a:lnTo>
                  <a:lnTo>
                    <a:pt x="11526203" y="4937217"/>
                  </a:lnTo>
                  <a:lnTo>
                    <a:pt x="11520828" y="4935067"/>
                  </a:lnTo>
                  <a:lnTo>
                    <a:pt x="11516373" y="4932457"/>
                  </a:lnTo>
                  <a:lnTo>
                    <a:pt x="11511920" y="4929692"/>
                  </a:lnTo>
                  <a:lnTo>
                    <a:pt x="11509694" y="4926083"/>
                  </a:lnTo>
                  <a:lnTo>
                    <a:pt x="11509694" y="4916715"/>
                  </a:lnTo>
                  <a:lnTo>
                    <a:pt x="11511690" y="4912953"/>
                  </a:lnTo>
                  <a:lnTo>
                    <a:pt x="11515682" y="4910342"/>
                  </a:lnTo>
                  <a:lnTo>
                    <a:pt x="11519675" y="4907578"/>
                  </a:lnTo>
                  <a:lnTo>
                    <a:pt x="11524513" y="4906196"/>
                  </a:lnTo>
                  <a:lnTo>
                    <a:pt x="11569064" y="4906196"/>
                  </a:lnTo>
                  <a:lnTo>
                    <a:pt x="11567974" y="4903969"/>
                  </a:lnTo>
                  <a:lnTo>
                    <a:pt x="11537020" y="4887940"/>
                  </a:lnTo>
                  <a:lnTo>
                    <a:pt x="11530196" y="4887536"/>
                  </a:lnTo>
                  <a:close/>
                </a:path>
                <a:path w="15786100" h="5746115">
                  <a:moveTo>
                    <a:pt x="11569064" y="4906196"/>
                  </a:moveTo>
                  <a:lnTo>
                    <a:pt x="11530196" y="4906196"/>
                  </a:lnTo>
                  <a:lnTo>
                    <a:pt x="11538646" y="4907117"/>
                  </a:lnTo>
                  <a:lnTo>
                    <a:pt x="11545571" y="4909881"/>
                  </a:lnTo>
                  <a:lnTo>
                    <a:pt x="11550970" y="4914489"/>
                  </a:lnTo>
                  <a:lnTo>
                    <a:pt x="11554843" y="4920939"/>
                  </a:lnTo>
                  <a:lnTo>
                    <a:pt x="11571660" y="4911494"/>
                  </a:lnTo>
                  <a:lnTo>
                    <a:pt x="11569064" y="4906196"/>
                  </a:lnTo>
                  <a:close/>
                </a:path>
                <a:path w="15786100" h="5746115">
                  <a:moveTo>
                    <a:pt x="11600860" y="4971848"/>
                  </a:moveTo>
                  <a:lnTo>
                    <a:pt x="11583583" y="4981754"/>
                  </a:lnTo>
                  <a:lnTo>
                    <a:pt x="11586549" y="4987556"/>
                  </a:lnTo>
                  <a:lnTo>
                    <a:pt x="11590378" y="4992753"/>
                  </a:lnTo>
                  <a:lnTo>
                    <a:pt x="11629424" y="5008706"/>
                  </a:lnTo>
                  <a:lnTo>
                    <a:pt x="11638437" y="5008115"/>
                  </a:lnTo>
                  <a:lnTo>
                    <a:pt x="11668441" y="4989816"/>
                  </a:lnTo>
                  <a:lnTo>
                    <a:pt x="11622359" y="4989816"/>
                  </a:lnTo>
                  <a:lnTo>
                    <a:pt x="11616510" y="4988261"/>
                  </a:lnTo>
                  <a:lnTo>
                    <a:pt x="11615276" y="4987556"/>
                  </a:lnTo>
                  <a:lnTo>
                    <a:pt x="11606158" y="4981754"/>
                  </a:lnTo>
                  <a:lnTo>
                    <a:pt x="11602702" y="4977377"/>
                  </a:lnTo>
                  <a:lnTo>
                    <a:pt x="11600860" y="4971848"/>
                  </a:lnTo>
                  <a:close/>
                </a:path>
                <a:path w="15786100" h="5746115">
                  <a:moveTo>
                    <a:pt x="11628503" y="4887536"/>
                  </a:moveTo>
                  <a:lnTo>
                    <a:pt x="11590609" y="4908211"/>
                  </a:lnTo>
                  <a:lnTo>
                    <a:pt x="11588521" y="4914489"/>
                  </a:lnTo>
                  <a:lnTo>
                    <a:pt x="11588449" y="4914705"/>
                  </a:lnTo>
                  <a:lnTo>
                    <a:pt x="11587822" y="4920939"/>
                  </a:lnTo>
                  <a:lnTo>
                    <a:pt x="11587784" y="4929692"/>
                  </a:lnTo>
                  <a:lnTo>
                    <a:pt x="11589956" y="4935835"/>
                  </a:lnTo>
                  <a:lnTo>
                    <a:pt x="11623127" y="4955416"/>
                  </a:lnTo>
                  <a:lnTo>
                    <a:pt x="11635721" y="4958641"/>
                  </a:lnTo>
                  <a:lnTo>
                    <a:pt x="11641096" y="4960791"/>
                  </a:lnTo>
                  <a:lnTo>
                    <a:pt x="11645549" y="4963555"/>
                  </a:lnTo>
                  <a:lnTo>
                    <a:pt x="11650004" y="4966166"/>
                  </a:lnTo>
                  <a:lnTo>
                    <a:pt x="11652230" y="4969698"/>
                  </a:lnTo>
                  <a:lnTo>
                    <a:pt x="11652230" y="4979527"/>
                  </a:lnTo>
                  <a:lnTo>
                    <a:pt x="11650080" y="4983520"/>
                  </a:lnTo>
                  <a:lnTo>
                    <a:pt x="11645779" y="4986130"/>
                  </a:lnTo>
                  <a:lnTo>
                    <a:pt x="11641479" y="4988587"/>
                  </a:lnTo>
                  <a:lnTo>
                    <a:pt x="11636028" y="4989816"/>
                  </a:lnTo>
                  <a:lnTo>
                    <a:pt x="11668441" y="4989816"/>
                  </a:lnTo>
                  <a:lnTo>
                    <a:pt x="11669449" y="4988261"/>
                  </a:lnTo>
                  <a:lnTo>
                    <a:pt x="11671684" y="4981754"/>
                  </a:lnTo>
                  <a:lnTo>
                    <a:pt x="11671738" y="4981595"/>
                  </a:lnTo>
                  <a:lnTo>
                    <a:pt x="11672501" y="4974152"/>
                  </a:lnTo>
                  <a:lnTo>
                    <a:pt x="11672447" y="4966166"/>
                  </a:lnTo>
                  <a:lnTo>
                    <a:pt x="11670274" y="4959946"/>
                  </a:lnTo>
                  <a:lnTo>
                    <a:pt x="11665821" y="4955032"/>
                  </a:lnTo>
                  <a:lnTo>
                    <a:pt x="11661367" y="4949964"/>
                  </a:lnTo>
                  <a:lnTo>
                    <a:pt x="11655992" y="4946432"/>
                  </a:lnTo>
                  <a:lnTo>
                    <a:pt x="11649696" y="4944435"/>
                  </a:lnTo>
                  <a:lnTo>
                    <a:pt x="11643399" y="4942285"/>
                  </a:lnTo>
                  <a:lnTo>
                    <a:pt x="11637103" y="4940442"/>
                  </a:lnTo>
                  <a:lnTo>
                    <a:pt x="11630807" y="4938907"/>
                  </a:lnTo>
                  <a:lnTo>
                    <a:pt x="11624510" y="4937217"/>
                  </a:lnTo>
                  <a:lnTo>
                    <a:pt x="11619136" y="4935067"/>
                  </a:lnTo>
                  <a:lnTo>
                    <a:pt x="11614681" y="4932457"/>
                  </a:lnTo>
                  <a:lnTo>
                    <a:pt x="11610228" y="4929692"/>
                  </a:lnTo>
                  <a:lnTo>
                    <a:pt x="11608001" y="4926083"/>
                  </a:lnTo>
                  <a:lnTo>
                    <a:pt x="11608001" y="4916715"/>
                  </a:lnTo>
                  <a:lnTo>
                    <a:pt x="11609998" y="4912953"/>
                  </a:lnTo>
                  <a:lnTo>
                    <a:pt x="11613990" y="4910342"/>
                  </a:lnTo>
                  <a:lnTo>
                    <a:pt x="11617983" y="4907578"/>
                  </a:lnTo>
                  <a:lnTo>
                    <a:pt x="11622821" y="4906196"/>
                  </a:lnTo>
                  <a:lnTo>
                    <a:pt x="11667372" y="4906196"/>
                  </a:lnTo>
                  <a:lnTo>
                    <a:pt x="11666281" y="4903969"/>
                  </a:lnTo>
                  <a:lnTo>
                    <a:pt x="11635328" y="4887940"/>
                  </a:lnTo>
                  <a:lnTo>
                    <a:pt x="11628503" y="4887536"/>
                  </a:lnTo>
                  <a:close/>
                </a:path>
                <a:path w="15786100" h="5746115">
                  <a:moveTo>
                    <a:pt x="11667372" y="4906196"/>
                  </a:moveTo>
                  <a:lnTo>
                    <a:pt x="11628503" y="4906196"/>
                  </a:lnTo>
                  <a:lnTo>
                    <a:pt x="11636954" y="4907117"/>
                  </a:lnTo>
                  <a:lnTo>
                    <a:pt x="11643879" y="4909881"/>
                  </a:lnTo>
                  <a:lnTo>
                    <a:pt x="11649278" y="4914489"/>
                  </a:lnTo>
                  <a:lnTo>
                    <a:pt x="11653151" y="4920939"/>
                  </a:lnTo>
                  <a:lnTo>
                    <a:pt x="11669968" y="4911494"/>
                  </a:lnTo>
                  <a:lnTo>
                    <a:pt x="11667372" y="4906196"/>
                  </a:lnTo>
                  <a:close/>
                </a:path>
                <a:path w="15786100" h="5746115">
                  <a:moveTo>
                    <a:pt x="11773861" y="4890531"/>
                  </a:moveTo>
                  <a:lnTo>
                    <a:pt x="11753820" y="4890531"/>
                  </a:lnTo>
                  <a:lnTo>
                    <a:pt x="11753820" y="5051783"/>
                  </a:lnTo>
                  <a:lnTo>
                    <a:pt x="11773861" y="5051783"/>
                  </a:lnTo>
                  <a:lnTo>
                    <a:pt x="11773861" y="4985900"/>
                  </a:lnTo>
                  <a:lnTo>
                    <a:pt x="11797816" y="4985900"/>
                  </a:lnTo>
                  <a:lnTo>
                    <a:pt x="11773861" y="4948121"/>
                  </a:lnTo>
                  <a:lnTo>
                    <a:pt x="11774595" y="4939727"/>
                  </a:lnTo>
                  <a:lnTo>
                    <a:pt x="11797942" y="4910342"/>
                  </a:lnTo>
                  <a:lnTo>
                    <a:pt x="11773861" y="4910342"/>
                  </a:lnTo>
                  <a:lnTo>
                    <a:pt x="11773861" y="4890531"/>
                  </a:lnTo>
                  <a:close/>
                </a:path>
                <a:path w="15786100" h="5746115">
                  <a:moveTo>
                    <a:pt x="11797816" y="4985900"/>
                  </a:moveTo>
                  <a:lnTo>
                    <a:pt x="11773861" y="4985900"/>
                  </a:lnTo>
                  <a:lnTo>
                    <a:pt x="11782197" y="4995877"/>
                  </a:lnTo>
                  <a:lnTo>
                    <a:pt x="11792233" y="5003004"/>
                  </a:lnTo>
                  <a:lnTo>
                    <a:pt x="11803967" y="5007280"/>
                  </a:lnTo>
                  <a:lnTo>
                    <a:pt x="11817400" y="5008706"/>
                  </a:lnTo>
                  <a:lnTo>
                    <a:pt x="11829047" y="5007611"/>
                  </a:lnTo>
                  <a:lnTo>
                    <a:pt x="11839802" y="5004329"/>
                  </a:lnTo>
                  <a:lnTo>
                    <a:pt x="11849664" y="4998858"/>
                  </a:lnTo>
                  <a:lnTo>
                    <a:pt x="11858634" y="4991198"/>
                  </a:lnTo>
                  <a:lnTo>
                    <a:pt x="11860105" y="4989355"/>
                  </a:lnTo>
                  <a:lnTo>
                    <a:pt x="11814865" y="4989355"/>
                  </a:lnTo>
                  <a:lnTo>
                    <a:pt x="11806472" y="4988621"/>
                  </a:lnTo>
                  <a:lnTo>
                    <a:pt x="11798798" y="4986418"/>
                  </a:lnTo>
                  <a:lnTo>
                    <a:pt x="11797816" y="4985900"/>
                  </a:lnTo>
                  <a:close/>
                </a:path>
                <a:path w="15786100" h="5746115">
                  <a:moveTo>
                    <a:pt x="11859935" y="4906887"/>
                  </a:moveTo>
                  <a:lnTo>
                    <a:pt x="11814865" y="4906887"/>
                  </a:lnTo>
                  <a:lnTo>
                    <a:pt x="11823158" y="4907635"/>
                  </a:lnTo>
                  <a:lnTo>
                    <a:pt x="11830760" y="4909881"/>
                  </a:lnTo>
                  <a:lnTo>
                    <a:pt x="11854905" y="4939727"/>
                  </a:lnTo>
                  <a:lnTo>
                    <a:pt x="11855639" y="4948121"/>
                  </a:lnTo>
                  <a:lnTo>
                    <a:pt x="11854905" y="4956529"/>
                  </a:lnTo>
                  <a:lnTo>
                    <a:pt x="11830760" y="4986418"/>
                  </a:lnTo>
                  <a:lnTo>
                    <a:pt x="11814865" y="4989355"/>
                  </a:lnTo>
                  <a:lnTo>
                    <a:pt x="11860105" y="4989355"/>
                  </a:lnTo>
                  <a:lnTo>
                    <a:pt x="11866092" y="4981854"/>
                  </a:lnTo>
                  <a:lnTo>
                    <a:pt x="11871419" y="4971560"/>
                  </a:lnTo>
                  <a:lnTo>
                    <a:pt x="11874615" y="4960316"/>
                  </a:lnTo>
                  <a:lnTo>
                    <a:pt x="11875680" y="4948121"/>
                  </a:lnTo>
                  <a:lnTo>
                    <a:pt x="11874615" y="4935941"/>
                  </a:lnTo>
                  <a:lnTo>
                    <a:pt x="11871521" y="4925100"/>
                  </a:lnTo>
                  <a:lnTo>
                    <a:pt x="11871419" y="4924739"/>
                  </a:lnTo>
                  <a:lnTo>
                    <a:pt x="11866092" y="4914517"/>
                  </a:lnTo>
                  <a:lnTo>
                    <a:pt x="11859935" y="4906887"/>
                  </a:lnTo>
                  <a:close/>
                </a:path>
                <a:path w="15786100" h="5746115">
                  <a:moveTo>
                    <a:pt x="11817400" y="4887536"/>
                  </a:moveTo>
                  <a:lnTo>
                    <a:pt x="11803967" y="4888962"/>
                  </a:lnTo>
                  <a:lnTo>
                    <a:pt x="11792233" y="4893238"/>
                  </a:lnTo>
                  <a:lnTo>
                    <a:pt x="11782197" y="4900365"/>
                  </a:lnTo>
                  <a:lnTo>
                    <a:pt x="11773861" y="4910342"/>
                  </a:lnTo>
                  <a:lnTo>
                    <a:pt x="11797942" y="4910342"/>
                  </a:lnTo>
                  <a:lnTo>
                    <a:pt x="11798798" y="4909881"/>
                  </a:lnTo>
                  <a:lnTo>
                    <a:pt x="11806472" y="4907635"/>
                  </a:lnTo>
                  <a:lnTo>
                    <a:pt x="11814865" y="4906887"/>
                  </a:lnTo>
                  <a:lnTo>
                    <a:pt x="11859935" y="4906887"/>
                  </a:lnTo>
                  <a:lnTo>
                    <a:pt x="11858634" y="4905274"/>
                  </a:lnTo>
                  <a:lnTo>
                    <a:pt x="11849664" y="4897514"/>
                  </a:lnTo>
                  <a:lnTo>
                    <a:pt x="11839802" y="4891971"/>
                  </a:lnTo>
                  <a:lnTo>
                    <a:pt x="11829047" y="4888645"/>
                  </a:lnTo>
                  <a:lnTo>
                    <a:pt x="11817400" y="4887536"/>
                  </a:lnTo>
                  <a:close/>
                </a:path>
                <a:path w="15786100" h="5746115">
                  <a:moveTo>
                    <a:pt x="11919635" y="4890531"/>
                  </a:moveTo>
                  <a:lnTo>
                    <a:pt x="11899595" y="4890531"/>
                  </a:lnTo>
                  <a:lnTo>
                    <a:pt x="11899595" y="5005711"/>
                  </a:lnTo>
                  <a:lnTo>
                    <a:pt x="11919635" y="5005711"/>
                  </a:lnTo>
                  <a:lnTo>
                    <a:pt x="11919635" y="4944666"/>
                  </a:lnTo>
                  <a:lnTo>
                    <a:pt x="11920298" y="4935869"/>
                  </a:lnTo>
                  <a:lnTo>
                    <a:pt x="11947361" y="4909881"/>
                  </a:lnTo>
                  <a:lnTo>
                    <a:pt x="11919635" y="4909881"/>
                  </a:lnTo>
                  <a:lnTo>
                    <a:pt x="11919635" y="4890531"/>
                  </a:lnTo>
                  <a:close/>
                </a:path>
                <a:path w="15786100" h="5746115">
                  <a:moveTo>
                    <a:pt x="11955572" y="4888458"/>
                  </a:moveTo>
                  <a:lnTo>
                    <a:pt x="11943564" y="4889797"/>
                  </a:lnTo>
                  <a:lnTo>
                    <a:pt x="11933572" y="4893814"/>
                  </a:lnTo>
                  <a:lnTo>
                    <a:pt x="11925596" y="4900509"/>
                  </a:lnTo>
                  <a:lnTo>
                    <a:pt x="11919635" y="4909881"/>
                  </a:lnTo>
                  <a:lnTo>
                    <a:pt x="11947361" y="4909881"/>
                  </a:lnTo>
                  <a:lnTo>
                    <a:pt x="11948460" y="4909651"/>
                  </a:lnTo>
                  <a:lnTo>
                    <a:pt x="11955572" y="4909421"/>
                  </a:lnTo>
                  <a:lnTo>
                    <a:pt x="11955572" y="4888458"/>
                  </a:lnTo>
                  <a:close/>
                </a:path>
                <a:path w="15786100" h="5746115">
                  <a:moveTo>
                    <a:pt x="12023016" y="4887536"/>
                  </a:moveTo>
                  <a:lnTo>
                    <a:pt x="11979940" y="4905044"/>
                  </a:lnTo>
                  <a:lnTo>
                    <a:pt x="11962433" y="4948121"/>
                  </a:lnTo>
                  <a:lnTo>
                    <a:pt x="11963527" y="4960402"/>
                  </a:lnTo>
                  <a:lnTo>
                    <a:pt x="11989284" y="4998858"/>
                  </a:lnTo>
                  <a:lnTo>
                    <a:pt x="12023016" y="5008706"/>
                  </a:lnTo>
                  <a:lnTo>
                    <a:pt x="12035211" y="5007611"/>
                  </a:lnTo>
                  <a:lnTo>
                    <a:pt x="12046456" y="5004329"/>
                  </a:lnTo>
                  <a:lnTo>
                    <a:pt x="12056750" y="4998858"/>
                  </a:lnTo>
                  <a:lnTo>
                    <a:pt x="12066094" y="4991198"/>
                  </a:lnTo>
                  <a:lnTo>
                    <a:pt x="12067832" y="4989125"/>
                  </a:lnTo>
                  <a:lnTo>
                    <a:pt x="12023016" y="4989125"/>
                  </a:lnTo>
                  <a:lnTo>
                    <a:pt x="12014824" y="4988391"/>
                  </a:lnTo>
                  <a:lnTo>
                    <a:pt x="11983208" y="4956515"/>
                  </a:lnTo>
                  <a:lnTo>
                    <a:pt x="11982473" y="4948121"/>
                  </a:lnTo>
                  <a:lnTo>
                    <a:pt x="11983208" y="4939727"/>
                  </a:lnTo>
                  <a:lnTo>
                    <a:pt x="12007294" y="4910054"/>
                  </a:lnTo>
                  <a:lnTo>
                    <a:pt x="12023016" y="4907117"/>
                  </a:lnTo>
                  <a:lnTo>
                    <a:pt x="12067832" y="4907117"/>
                  </a:lnTo>
                  <a:lnTo>
                    <a:pt x="12066094" y="4905044"/>
                  </a:lnTo>
                  <a:lnTo>
                    <a:pt x="12056750" y="4897384"/>
                  </a:lnTo>
                  <a:lnTo>
                    <a:pt x="12046456" y="4891913"/>
                  </a:lnTo>
                  <a:lnTo>
                    <a:pt x="12035211" y="4888631"/>
                  </a:lnTo>
                  <a:lnTo>
                    <a:pt x="12023016" y="4887536"/>
                  </a:lnTo>
                  <a:close/>
                </a:path>
                <a:path w="15786100" h="5746115">
                  <a:moveTo>
                    <a:pt x="12067832" y="4907117"/>
                  </a:moveTo>
                  <a:lnTo>
                    <a:pt x="12023016" y="4907117"/>
                  </a:lnTo>
                  <a:lnTo>
                    <a:pt x="12031309" y="4907851"/>
                  </a:lnTo>
                  <a:lnTo>
                    <a:pt x="12038911" y="4910054"/>
                  </a:lnTo>
                  <a:lnTo>
                    <a:pt x="12063056" y="4939727"/>
                  </a:lnTo>
                  <a:lnTo>
                    <a:pt x="12063790" y="4948121"/>
                  </a:lnTo>
                  <a:lnTo>
                    <a:pt x="12063056" y="4956515"/>
                  </a:lnTo>
                  <a:lnTo>
                    <a:pt x="12038911" y="4986188"/>
                  </a:lnTo>
                  <a:lnTo>
                    <a:pt x="12023016" y="4989125"/>
                  </a:lnTo>
                  <a:lnTo>
                    <a:pt x="12067832" y="4989125"/>
                  </a:lnTo>
                  <a:lnTo>
                    <a:pt x="12073854" y="4981941"/>
                  </a:lnTo>
                  <a:lnTo>
                    <a:pt x="12079398" y="4971675"/>
                  </a:lnTo>
                  <a:lnTo>
                    <a:pt x="12082724" y="4960402"/>
                  </a:lnTo>
                  <a:lnTo>
                    <a:pt x="12083832" y="4948121"/>
                  </a:lnTo>
                  <a:lnTo>
                    <a:pt x="12082724" y="4935840"/>
                  </a:lnTo>
                  <a:lnTo>
                    <a:pt x="12079398" y="4924567"/>
                  </a:lnTo>
                  <a:lnTo>
                    <a:pt x="12073854" y="4914301"/>
                  </a:lnTo>
                  <a:lnTo>
                    <a:pt x="12067832" y="4907117"/>
                  </a:lnTo>
                  <a:close/>
                </a:path>
                <a:path w="15786100" h="5746115">
                  <a:moveTo>
                    <a:pt x="12131979" y="4909881"/>
                  </a:moveTo>
                  <a:lnTo>
                    <a:pt x="12111937" y="4909881"/>
                  </a:lnTo>
                  <a:lnTo>
                    <a:pt x="12111937" y="5005711"/>
                  </a:lnTo>
                  <a:lnTo>
                    <a:pt x="12131979" y="5005711"/>
                  </a:lnTo>
                  <a:lnTo>
                    <a:pt x="12131979" y="4909881"/>
                  </a:lnTo>
                  <a:close/>
                </a:path>
                <a:path w="15786100" h="5746115">
                  <a:moveTo>
                    <a:pt x="12194637" y="4890531"/>
                  </a:moveTo>
                  <a:lnTo>
                    <a:pt x="12093508" y="4890531"/>
                  </a:lnTo>
                  <a:lnTo>
                    <a:pt x="12093508" y="4909881"/>
                  </a:lnTo>
                  <a:lnTo>
                    <a:pt x="12174595" y="4909881"/>
                  </a:lnTo>
                  <a:lnTo>
                    <a:pt x="12174595" y="5005711"/>
                  </a:lnTo>
                  <a:lnTo>
                    <a:pt x="12194637" y="5005711"/>
                  </a:lnTo>
                  <a:lnTo>
                    <a:pt x="12194637" y="4890531"/>
                  </a:lnTo>
                  <a:close/>
                </a:path>
                <a:path w="15786100" h="5746115">
                  <a:moveTo>
                    <a:pt x="12168683" y="4841465"/>
                  </a:moveTo>
                  <a:lnTo>
                    <a:pt x="12162386" y="4841465"/>
                  </a:lnTo>
                  <a:lnTo>
                    <a:pt x="12140314" y="4844315"/>
                  </a:lnTo>
                  <a:lnTo>
                    <a:pt x="12124549" y="4852867"/>
                  </a:lnTo>
                  <a:lnTo>
                    <a:pt x="12115090" y="4867121"/>
                  </a:lnTo>
                  <a:lnTo>
                    <a:pt x="12111937" y="4887076"/>
                  </a:lnTo>
                  <a:lnTo>
                    <a:pt x="12111937" y="4890531"/>
                  </a:lnTo>
                  <a:lnTo>
                    <a:pt x="12131979" y="4890531"/>
                  </a:lnTo>
                  <a:lnTo>
                    <a:pt x="12131979" y="4877401"/>
                  </a:lnTo>
                  <a:lnTo>
                    <a:pt x="12134436" y="4870644"/>
                  </a:lnTo>
                  <a:lnTo>
                    <a:pt x="12139350" y="4866804"/>
                  </a:lnTo>
                  <a:lnTo>
                    <a:pt x="12144265" y="4862811"/>
                  </a:lnTo>
                  <a:lnTo>
                    <a:pt x="12151943" y="4860815"/>
                  </a:lnTo>
                  <a:lnTo>
                    <a:pt x="12186113" y="4860815"/>
                  </a:lnTo>
                  <a:lnTo>
                    <a:pt x="12186113" y="4844459"/>
                  </a:lnTo>
                  <a:lnTo>
                    <a:pt x="12176591" y="4842463"/>
                  </a:lnTo>
                  <a:lnTo>
                    <a:pt x="12168683" y="4841465"/>
                  </a:lnTo>
                  <a:close/>
                </a:path>
                <a:path w="15786100" h="5746115">
                  <a:moveTo>
                    <a:pt x="12186113" y="4860815"/>
                  </a:moveTo>
                  <a:lnTo>
                    <a:pt x="12168837" y="4860815"/>
                  </a:lnTo>
                  <a:lnTo>
                    <a:pt x="12176745" y="4861429"/>
                  </a:lnTo>
                  <a:lnTo>
                    <a:pt x="12186113" y="4862658"/>
                  </a:lnTo>
                  <a:lnTo>
                    <a:pt x="12186113" y="4860815"/>
                  </a:lnTo>
                  <a:close/>
                </a:path>
                <a:path w="15786100" h="5746115">
                  <a:moveTo>
                    <a:pt x="12257357" y="4909881"/>
                  </a:moveTo>
                  <a:lnTo>
                    <a:pt x="12237315" y="4909881"/>
                  </a:lnTo>
                  <a:lnTo>
                    <a:pt x="12237315" y="4972309"/>
                  </a:lnTo>
                  <a:lnTo>
                    <a:pt x="12265247" y="5006402"/>
                  </a:lnTo>
                  <a:lnTo>
                    <a:pt x="12275743" y="5006748"/>
                  </a:lnTo>
                  <a:lnTo>
                    <a:pt x="12287995" y="5005711"/>
                  </a:lnTo>
                  <a:lnTo>
                    <a:pt x="12287995" y="4988204"/>
                  </a:lnTo>
                  <a:lnTo>
                    <a:pt x="12270948" y="4988204"/>
                  </a:lnTo>
                  <a:lnTo>
                    <a:pt x="12266340" y="4988050"/>
                  </a:lnTo>
                  <a:lnTo>
                    <a:pt x="12262885" y="4986822"/>
                  </a:lnTo>
                  <a:lnTo>
                    <a:pt x="12260582" y="4984518"/>
                  </a:lnTo>
                  <a:lnTo>
                    <a:pt x="12258529" y="4982171"/>
                  </a:lnTo>
                  <a:lnTo>
                    <a:pt x="12257357" y="4977991"/>
                  </a:lnTo>
                  <a:lnTo>
                    <a:pt x="12257357" y="4909881"/>
                  </a:lnTo>
                  <a:close/>
                </a:path>
                <a:path w="15786100" h="5746115">
                  <a:moveTo>
                    <a:pt x="12287995" y="4987743"/>
                  </a:moveTo>
                  <a:lnTo>
                    <a:pt x="12281238" y="4988050"/>
                  </a:lnTo>
                  <a:lnTo>
                    <a:pt x="12275556" y="4988204"/>
                  </a:lnTo>
                  <a:lnTo>
                    <a:pt x="12287995" y="4988204"/>
                  </a:lnTo>
                  <a:lnTo>
                    <a:pt x="12287995" y="4987743"/>
                  </a:lnTo>
                  <a:close/>
                </a:path>
                <a:path w="15786100" h="5746115">
                  <a:moveTo>
                    <a:pt x="12287995" y="4890531"/>
                  </a:moveTo>
                  <a:lnTo>
                    <a:pt x="12214510" y="4890531"/>
                  </a:lnTo>
                  <a:lnTo>
                    <a:pt x="12214510" y="4909881"/>
                  </a:lnTo>
                  <a:lnTo>
                    <a:pt x="12287995" y="4909881"/>
                  </a:lnTo>
                  <a:lnTo>
                    <a:pt x="12287995" y="4890531"/>
                  </a:lnTo>
                  <a:close/>
                </a:path>
                <a:path w="15786100" h="5746115">
                  <a:moveTo>
                    <a:pt x="12257357" y="4858281"/>
                  </a:moveTo>
                  <a:lnTo>
                    <a:pt x="12237315" y="4864270"/>
                  </a:lnTo>
                  <a:lnTo>
                    <a:pt x="12237315" y="4890531"/>
                  </a:lnTo>
                  <a:lnTo>
                    <a:pt x="12257357" y="4890531"/>
                  </a:lnTo>
                  <a:lnTo>
                    <a:pt x="12257357" y="4858281"/>
                  </a:lnTo>
                  <a:close/>
                </a:path>
                <a:path w="15786100" h="5746115">
                  <a:moveTo>
                    <a:pt x="12316234" y="4971848"/>
                  </a:moveTo>
                  <a:lnTo>
                    <a:pt x="12298957" y="4981754"/>
                  </a:lnTo>
                  <a:lnTo>
                    <a:pt x="12301923" y="4987556"/>
                  </a:lnTo>
                  <a:lnTo>
                    <a:pt x="12305752" y="4992753"/>
                  </a:lnTo>
                  <a:lnTo>
                    <a:pt x="12344798" y="5008706"/>
                  </a:lnTo>
                  <a:lnTo>
                    <a:pt x="12353811" y="5008115"/>
                  </a:lnTo>
                  <a:lnTo>
                    <a:pt x="12383815" y="4989816"/>
                  </a:lnTo>
                  <a:lnTo>
                    <a:pt x="12337733" y="4989816"/>
                  </a:lnTo>
                  <a:lnTo>
                    <a:pt x="12331885" y="4988261"/>
                  </a:lnTo>
                  <a:lnTo>
                    <a:pt x="12330650" y="4987556"/>
                  </a:lnTo>
                  <a:lnTo>
                    <a:pt x="12321532" y="4981754"/>
                  </a:lnTo>
                  <a:lnTo>
                    <a:pt x="12318076" y="4977377"/>
                  </a:lnTo>
                  <a:lnTo>
                    <a:pt x="12316234" y="4971848"/>
                  </a:lnTo>
                  <a:close/>
                </a:path>
                <a:path w="15786100" h="5746115">
                  <a:moveTo>
                    <a:pt x="12343878" y="4887536"/>
                  </a:moveTo>
                  <a:lnTo>
                    <a:pt x="12305983" y="4908211"/>
                  </a:lnTo>
                  <a:lnTo>
                    <a:pt x="12303158" y="4929692"/>
                  </a:lnTo>
                  <a:lnTo>
                    <a:pt x="12305330" y="4935835"/>
                  </a:lnTo>
                  <a:lnTo>
                    <a:pt x="12338501" y="4955416"/>
                  </a:lnTo>
                  <a:lnTo>
                    <a:pt x="12351095" y="4958641"/>
                  </a:lnTo>
                  <a:lnTo>
                    <a:pt x="12356470" y="4960791"/>
                  </a:lnTo>
                  <a:lnTo>
                    <a:pt x="12360923" y="4963555"/>
                  </a:lnTo>
                  <a:lnTo>
                    <a:pt x="12365378" y="4966166"/>
                  </a:lnTo>
                  <a:lnTo>
                    <a:pt x="12367604" y="4969698"/>
                  </a:lnTo>
                  <a:lnTo>
                    <a:pt x="12367604" y="4979527"/>
                  </a:lnTo>
                  <a:lnTo>
                    <a:pt x="12365455" y="4983520"/>
                  </a:lnTo>
                  <a:lnTo>
                    <a:pt x="12361153" y="4986130"/>
                  </a:lnTo>
                  <a:lnTo>
                    <a:pt x="12356854" y="4988587"/>
                  </a:lnTo>
                  <a:lnTo>
                    <a:pt x="12351402" y="4989816"/>
                  </a:lnTo>
                  <a:lnTo>
                    <a:pt x="12383815" y="4989816"/>
                  </a:lnTo>
                  <a:lnTo>
                    <a:pt x="12384823" y="4988261"/>
                  </a:lnTo>
                  <a:lnTo>
                    <a:pt x="12387058" y="4981754"/>
                  </a:lnTo>
                  <a:lnTo>
                    <a:pt x="12387112" y="4981595"/>
                  </a:lnTo>
                  <a:lnTo>
                    <a:pt x="12387875" y="4974152"/>
                  </a:lnTo>
                  <a:lnTo>
                    <a:pt x="12387821" y="4966166"/>
                  </a:lnTo>
                  <a:lnTo>
                    <a:pt x="12385649" y="4959946"/>
                  </a:lnTo>
                  <a:lnTo>
                    <a:pt x="12381195" y="4955032"/>
                  </a:lnTo>
                  <a:lnTo>
                    <a:pt x="12376741" y="4949964"/>
                  </a:lnTo>
                  <a:lnTo>
                    <a:pt x="12371366" y="4946432"/>
                  </a:lnTo>
                  <a:lnTo>
                    <a:pt x="12365070" y="4944435"/>
                  </a:lnTo>
                  <a:lnTo>
                    <a:pt x="12358773" y="4942285"/>
                  </a:lnTo>
                  <a:lnTo>
                    <a:pt x="12352477" y="4940442"/>
                  </a:lnTo>
                  <a:lnTo>
                    <a:pt x="12346181" y="4938907"/>
                  </a:lnTo>
                  <a:lnTo>
                    <a:pt x="12339884" y="4937217"/>
                  </a:lnTo>
                  <a:lnTo>
                    <a:pt x="12334510" y="4935067"/>
                  </a:lnTo>
                  <a:lnTo>
                    <a:pt x="12330055" y="4932457"/>
                  </a:lnTo>
                  <a:lnTo>
                    <a:pt x="12325602" y="4929692"/>
                  </a:lnTo>
                  <a:lnTo>
                    <a:pt x="12323375" y="4926083"/>
                  </a:lnTo>
                  <a:lnTo>
                    <a:pt x="12323375" y="4916715"/>
                  </a:lnTo>
                  <a:lnTo>
                    <a:pt x="12325372" y="4912953"/>
                  </a:lnTo>
                  <a:lnTo>
                    <a:pt x="12329364" y="4910342"/>
                  </a:lnTo>
                  <a:lnTo>
                    <a:pt x="12333357" y="4907578"/>
                  </a:lnTo>
                  <a:lnTo>
                    <a:pt x="12338195" y="4906196"/>
                  </a:lnTo>
                  <a:lnTo>
                    <a:pt x="12382746" y="4906196"/>
                  </a:lnTo>
                  <a:lnTo>
                    <a:pt x="12381656" y="4903969"/>
                  </a:lnTo>
                  <a:lnTo>
                    <a:pt x="12350702" y="4887940"/>
                  </a:lnTo>
                  <a:lnTo>
                    <a:pt x="12343878" y="4887536"/>
                  </a:lnTo>
                  <a:close/>
                </a:path>
                <a:path w="15786100" h="5746115">
                  <a:moveTo>
                    <a:pt x="12382746" y="4906196"/>
                  </a:moveTo>
                  <a:lnTo>
                    <a:pt x="12343878" y="4906196"/>
                  </a:lnTo>
                  <a:lnTo>
                    <a:pt x="12352328" y="4907117"/>
                  </a:lnTo>
                  <a:lnTo>
                    <a:pt x="12359253" y="4909881"/>
                  </a:lnTo>
                  <a:lnTo>
                    <a:pt x="12364652" y="4914489"/>
                  </a:lnTo>
                  <a:lnTo>
                    <a:pt x="12368525" y="4920939"/>
                  </a:lnTo>
                  <a:lnTo>
                    <a:pt x="12385342" y="4911494"/>
                  </a:lnTo>
                  <a:lnTo>
                    <a:pt x="12382746" y="4906196"/>
                  </a:lnTo>
                  <a:close/>
                </a:path>
                <a:path w="15786100" h="5746115">
                  <a:moveTo>
                    <a:pt x="12497989" y="4909881"/>
                  </a:moveTo>
                  <a:lnTo>
                    <a:pt x="12477948" y="4909881"/>
                  </a:lnTo>
                  <a:lnTo>
                    <a:pt x="12477948" y="5005711"/>
                  </a:lnTo>
                  <a:lnTo>
                    <a:pt x="12497989" y="5005711"/>
                  </a:lnTo>
                  <a:lnTo>
                    <a:pt x="12497989" y="4909881"/>
                  </a:lnTo>
                  <a:close/>
                </a:path>
                <a:path w="15786100" h="5746115">
                  <a:moveTo>
                    <a:pt x="12528396" y="4890531"/>
                  </a:moveTo>
                  <a:lnTo>
                    <a:pt x="12459519" y="4890531"/>
                  </a:lnTo>
                  <a:lnTo>
                    <a:pt x="12459519" y="4909881"/>
                  </a:lnTo>
                  <a:lnTo>
                    <a:pt x="12528396" y="4909881"/>
                  </a:lnTo>
                  <a:lnTo>
                    <a:pt x="12528396" y="4890531"/>
                  </a:lnTo>
                  <a:close/>
                </a:path>
                <a:path w="15786100" h="5746115">
                  <a:moveTo>
                    <a:pt x="12528396" y="4841508"/>
                  </a:moveTo>
                  <a:lnTo>
                    <a:pt x="12516893" y="4841508"/>
                  </a:lnTo>
                  <a:lnTo>
                    <a:pt x="12506801" y="4843250"/>
                  </a:lnTo>
                  <a:lnTo>
                    <a:pt x="12478754" y="4876148"/>
                  </a:lnTo>
                  <a:lnTo>
                    <a:pt x="12477948" y="4887076"/>
                  </a:lnTo>
                  <a:lnTo>
                    <a:pt x="12477948" y="4890531"/>
                  </a:lnTo>
                  <a:lnTo>
                    <a:pt x="12497989" y="4890531"/>
                  </a:lnTo>
                  <a:lnTo>
                    <a:pt x="12497989" y="4887076"/>
                  </a:lnTo>
                  <a:lnTo>
                    <a:pt x="12499890" y="4874636"/>
                  </a:lnTo>
                  <a:lnTo>
                    <a:pt x="12505591" y="4866113"/>
                  </a:lnTo>
                  <a:lnTo>
                    <a:pt x="12515093" y="4861506"/>
                  </a:lnTo>
                  <a:lnTo>
                    <a:pt x="12528396" y="4860815"/>
                  </a:lnTo>
                  <a:lnTo>
                    <a:pt x="12528396" y="4841508"/>
                  </a:lnTo>
                  <a:close/>
                </a:path>
                <a:path w="15786100" h="5746115">
                  <a:moveTo>
                    <a:pt x="12563697" y="4890531"/>
                  </a:moveTo>
                  <a:lnTo>
                    <a:pt x="12543656" y="4890531"/>
                  </a:lnTo>
                  <a:lnTo>
                    <a:pt x="12543656" y="5005711"/>
                  </a:lnTo>
                  <a:lnTo>
                    <a:pt x="12563697" y="5005711"/>
                  </a:lnTo>
                  <a:lnTo>
                    <a:pt x="12563697" y="4944666"/>
                  </a:lnTo>
                  <a:lnTo>
                    <a:pt x="12564360" y="4935869"/>
                  </a:lnTo>
                  <a:lnTo>
                    <a:pt x="12591423" y="4909881"/>
                  </a:lnTo>
                  <a:lnTo>
                    <a:pt x="12563697" y="4909881"/>
                  </a:lnTo>
                  <a:lnTo>
                    <a:pt x="12563697" y="4890531"/>
                  </a:lnTo>
                  <a:close/>
                </a:path>
                <a:path w="15786100" h="5746115">
                  <a:moveTo>
                    <a:pt x="12599633" y="4888458"/>
                  </a:moveTo>
                  <a:lnTo>
                    <a:pt x="12587626" y="4889797"/>
                  </a:lnTo>
                  <a:lnTo>
                    <a:pt x="12577634" y="4893814"/>
                  </a:lnTo>
                  <a:lnTo>
                    <a:pt x="12569658" y="4900509"/>
                  </a:lnTo>
                  <a:lnTo>
                    <a:pt x="12563697" y="4909881"/>
                  </a:lnTo>
                  <a:lnTo>
                    <a:pt x="12591423" y="4909881"/>
                  </a:lnTo>
                  <a:lnTo>
                    <a:pt x="12592521" y="4909651"/>
                  </a:lnTo>
                  <a:lnTo>
                    <a:pt x="12599633" y="4909421"/>
                  </a:lnTo>
                  <a:lnTo>
                    <a:pt x="12599633" y="4888458"/>
                  </a:lnTo>
                  <a:close/>
                </a:path>
                <a:path w="15786100" h="5746115">
                  <a:moveTo>
                    <a:pt x="12667078" y="4887536"/>
                  </a:moveTo>
                  <a:lnTo>
                    <a:pt x="12624002" y="4905044"/>
                  </a:lnTo>
                  <a:lnTo>
                    <a:pt x="12606495" y="4948121"/>
                  </a:lnTo>
                  <a:lnTo>
                    <a:pt x="12607589" y="4960402"/>
                  </a:lnTo>
                  <a:lnTo>
                    <a:pt x="12633345" y="4998858"/>
                  </a:lnTo>
                  <a:lnTo>
                    <a:pt x="12667078" y="5008706"/>
                  </a:lnTo>
                  <a:lnTo>
                    <a:pt x="12679273" y="5007611"/>
                  </a:lnTo>
                  <a:lnTo>
                    <a:pt x="12690518" y="5004329"/>
                  </a:lnTo>
                  <a:lnTo>
                    <a:pt x="12700812" y="4998858"/>
                  </a:lnTo>
                  <a:lnTo>
                    <a:pt x="12710155" y="4991198"/>
                  </a:lnTo>
                  <a:lnTo>
                    <a:pt x="12711894" y="4989125"/>
                  </a:lnTo>
                  <a:lnTo>
                    <a:pt x="12667078" y="4989125"/>
                  </a:lnTo>
                  <a:lnTo>
                    <a:pt x="12658886" y="4988391"/>
                  </a:lnTo>
                  <a:lnTo>
                    <a:pt x="12627269" y="4956515"/>
                  </a:lnTo>
                  <a:lnTo>
                    <a:pt x="12626535" y="4948121"/>
                  </a:lnTo>
                  <a:lnTo>
                    <a:pt x="12627269" y="4939727"/>
                  </a:lnTo>
                  <a:lnTo>
                    <a:pt x="12651356" y="4910054"/>
                  </a:lnTo>
                  <a:lnTo>
                    <a:pt x="12667078" y="4907117"/>
                  </a:lnTo>
                  <a:lnTo>
                    <a:pt x="12711893" y="4907117"/>
                  </a:lnTo>
                  <a:lnTo>
                    <a:pt x="12710155" y="4905044"/>
                  </a:lnTo>
                  <a:lnTo>
                    <a:pt x="12700812" y="4897384"/>
                  </a:lnTo>
                  <a:lnTo>
                    <a:pt x="12690518" y="4891913"/>
                  </a:lnTo>
                  <a:lnTo>
                    <a:pt x="12679273" y="4888631"/>
                  </a:lnTo>
                  <a:lnTo>
                    <a:pt x="12667078" y="4887536"/>
                  </a:lnTo>
                  <a:close/>
                </a:path>
                <a:path w="15786100" h="5746115">
                  <a:moveTo>
                    <a:pt x="12711893" y="4907117"/>
                  </a:moveTo>
                  <a:lnTo>
                    <a:pt x="12667078" y="4907117"/>
                  </a:lnTo>
                  <a:lnTo>
                    <a:pt x="12675371" y="4907851"/>
                  </a:lnTo>
                  <a:lnTo>
                    <a:pt x="12682973" y="4910054"/>
                  </a:lnTo>
                  <a:lnTo>
                    <a:pt x="12707118" y="4939727"/>
                  </a:lnTo>
                  <a:lnTo>
                    <a:pt x="12707852" y="4948121"/>
                  </a:lnTo>
                  <a:lnTo>
                    <a:pt x="12707118" y="4956515"/>
                  </a:lnTo>
                  <a:lnTo>
                    <a:pt x="12682973" y="4986188"/>
                  </a:lnTo>
                  <a:lnTo>
                    <a:pt x="12667078" y="4989125"/>
                  </a:lnTo>
                  <a:lnTo>
                    <a:pt x="12711894" y="4989125"/>
                  </a:lnTo>
                  <a:lnTo>
                    <a:pt x="12717916" y="4981941"/>
                  </a:lnTo>
                  <a:lnTo>
                    <a:pt x="12723459" y="4971675"/>
                  </a:lnTo>
                  <a:lnTo>
                    <a:pt x="12726785" y="4960402"/>
                  </a:lnTo>
                  <a:lnTo>
                    <a:pt x="12727894" y="4948121"/>
                  </a:lnTo>
                  <a:lnTo>
                    <a:pt x="12726785" y="4935840"/>
                  </a:lnTo>
                  <a:lnTo>
                    <a:pt x="12723459" y="4924567"/>
                  </a:lnTo>
                  <a:lnTo>
                    <a:pt x="12717916" y="4914301"/>
                  </a:lnTo>
                  <a:lnTo>
                    <a:pt x="12711893" y="4907117"/>
                  </a:lnTo>
                  <a:close/>
                </a:path>
                <a:path w="15786100" h="5746115">
                  <a:moveTo>
                    <a:pt x="12771561" y="4890531"/>
                  </a:moveTo>
                  <a:lnTo>
                    <a:pt x="12751520" y="4890531"/>
                  </a:lnTo>
                  <a:lnTo>
                    <a:pt x="12751520" y="5005711"/>
                  </a:lnTo>
                  <a:lnTo>
                    <a:pt x="12771561" y="5005711"/>
                  </a:lnTo>
                  <a:lnTo>
                    <a:pt x="12771561" y="4941671"/>
                  </a:lnTo>
                  <a:lnTo>
                    <a:pt x="12772041" y="4934069"/>
                  </a:lnTo>
                  <a:lnTo>
                    <a:pt x="12792601" y="4906656"/>
                  </a:lnTo>
                  <a:lnTo>
                    <a:pt x="12839420" y="4906656"/>
                  </a:lnTo>
                  <a:lnTo>
                    <a:pt x="12838929" y="4905965"/>
                  </a:lnTo>
                  <a:lnTo>
                    <a:pt x="12771561" y="4905965"/>
                  </a:lnTo>
                  <a:lnTo>
                    <a:pt x="12771561" y="4890531"/>
                  </a:lnTo>
                  <a:close/>
                </a:path>
                <a:path w="15786100" h="5746115">
                  <a:moveTo>
                    <a:pt x="12839420" y="4906656"/>
                  </a:moveTo>
                  <a:lnTo>
                    <a:pt x="12808572" y="4906656"/>
                  </a:lnTo>
                  <a:lnTo>
                    <a:pt x="12814485" y="4909113"/>
                  </a:lnTo>
                  <a:lnTo>
                    <a:pt x="12818784" y="4914028"/>
                  </a:lnTo>
                  <a:lnTo>
                    <a:pt x="12823239" y="4918942"/>
                  </a:lnTo>
                  <a:lnTo>
                    <a:pt x="12825465" y="4925853"/>
                  </a:lnTo>
                  <a:lnTo>
                    <a:pt x="12825465" y="5005711"/>
                  </a:lnTo>
                  <a:lnTo>
                    <a:pt x="12845506" y="5005711"/>
                  </a:lnTo>
                  <a:lnTo>
                    <a:pt x="12845506" y="4941671"/>
                  </a:lnTo>
                  <a:lnTo>
                    <a:pt x="12845942" y="4934069"/>
                  </a:lnTo>
                  <a:lnTo>
                    <a:pt x="12864149" y="4907117"/>
                  </a:lnTo>
                  <a:lnTo>
                    <a:pt x="12839748" y="4907117"/>
                  </a:lnTo>
                  <a:lnTo>
                    <a:pt x="12839420" y="4906656"/>
                  </a:lnTo>
                  <a:close/>
                </a:path>
                <a:path w="15786100" h="5746115">
                  <a:moveTo>
                    <a:pt x="12912227" y="4906656"/>
                  </a:moveTo>
                  <a:lnTo>
                    <a:pt x="12881519" y="4906656"/>
                  </a:lnTo>
                  <a:lnTo>
                    <a:pt x="12887662" y="4909113"/>
                  </a:lnTo>
                  <a:lnTo>
                    <a:pt x="12896876" y="4918942"/>
                  </a:lnTo>
                  <a:lnTo>
                    <a:pt x="12899180" y="4925853"/>
                  </a:lnTo>
                  <a:lnTo>
                    <a:pt x="12899180" y="5005711"/>
                  </a:lnTo>
                  <a:lnTo>
                    <a:pt x="12919222" y="5005711"/>
                  </a:lnTo>
                  <a:lnTo>
                    <a:pt x="12919177" y="4933465"/>
                  </a:lnTo>
                  <a:lnTo>
                    <a:pt x="12912483" y="4906988"/>
                  </a:lnTo>
                  <a:lnTo>
                    <a:pt x="12912227" y="4906656"/>
                  </a:lnTo>
                  <a:close/>
                </a:path>
                <a:path w="15786100" h="5746115">
                  <a:moveTo>
                    <a:pt x="12875914" y="4887536"/>
                  </a:moveTo>
                  <a:lnTo>
                    <a:pt x="12864583" y="4888760"/>
                  </a:lnTo>
                  <a:lnTo>
                    <a:pt x="12854778" y="4892431"/>
                  </a:lnTo>
                  <a:lnTo>
                    <a:pt x="12846500" y="4898550"/>
                  </a:lnTo>
                  <a:lnTo>
                    <a:pt x="12839850" y="4906988"/>
                  </a:lnTo>
                  <a:lnTo>
                    <a:pt x="12839748" y="4907117"/>
                  </a:lnTo>
                  <a:lnTo>
                    <a:pt x="12864149" y="4907117"/>
                  </a:lnTo>
                  <a:lnTo>
                    <a:pt x="12865240" y="4906656"/>
                  </a:lnTo>
                  <a:lnTo>
                    <a:pt x="12912227" y="4906656"/>
                  </a:lnTo>
                  <a:lnTo>
                    <a:pt x="12907242" y="4900206"/>
                  </a:lnTo>
                  <a:lnTo>
                    <a:pt x="12900793" y="4894663"/>
                  </a:lnTo>
                  <a:lnTo>
                    <a:pt x="12893422" y="4890704"/>
                  </a:lnTo>
                  <a:lnTo>
                    <a:pt x="12885129" y="4888328"/>
                  </a:lnTo>
                  <a:lnTo>
                    <a:pt x="12875914" y="4887536"/>
                  </a:lnTo>
                  <a:close/>
                </a:path>
                <a:path w="15786100" h="5746115">
                  <a:moveTo>
                    <a:pt x="12805885" y="4887536"/>
                  </a:moveTo>
                  <a:lnTo>
                    <a:pt x="12794611" y="4888760"/>
                  </a:lnTo>
                  <a:lnTo>
                    <a:pt x="12795081" y="4888760"/>
                  </a:lnTo>
                  <a:lnTo>
                    <a:pt x="12786016" y="4892144"/>
                  </a:lnTo>
                  <a:lnTo>
                    <a:pt x="12778112" y="4897903"/>
                  </a:lnTo>
                  <a:lnTo>
                    <a:pt x="12771561" y="4905965"/>
                  </a:lnTo>
                  <a:lnTo>
                    <a:pt x="12838929" y="4905965"/>
                  </a:lnTo>
                  <a:lnTo>
                    <a:pt x="12833658" y="4898550"/>
                  </a:lnTo>
                  <a:lnTo>
                    <a:pt x="12825984" y="4892431"/>
                  </a:lnTo>
                  <a:lnTo>
                    <a:pt x="12816726" y="4888760"/>
                  </a:lnTo>
                  <a:lnTo>
                    <a:pt x="12805885" y="4887536"/>
                  </a:lnTo>
                  <a:close/>
                </a:path>
                <a:path w="15786100" h="5746115">
                  <a:moveTo>
                    <a:pt x="13056431" y="4887536"/>
                  </a:moveTo>
                  <a:lnTo>
                    <a:pt x="13015197" y="4905274"/>
                  </a:lnTo>
                  <a:lnTo>
                    <a:pt x="12998151" y="4948121"/>
                  </a:lnTo>
                  <a:lnTo>
                    <a:pt x="12999216" y="4960316"/>
                  </a:lnTo>
                  <a:lnTo>
                    <a:pt x="13002330" y="4971272"/>
                  </a:lnTo>
                  <a:lnTo>
                    <a:pt x="13002412" y="4971560"/>
                  </a:lnTo>
                  <a:lnTo>
                    <a:pt x="13034029" y="5004329"/>
                  </a:lnTo>
                  <a:lnTo>
                    <a:pt x="13056431" y="5008706"/>
                  </a:lnTo>
                  <a:lnTo>
                    <a:pt x="13069864" y="5007280"/>
                  </a:lnTo>
                  <a:lnTo>
                    <a:pt x="13081598" y="5003004"/>
                  </a:lnTo>
                  <a:lnTo>
                    <a:pt x="13091633" y="4995877"/>
                  </a:lnTo>
                  <a:lnTo>
                    <a:pt x="13097083" y="4989355"/>
                  </a:lnTo>
                  <a:lnTo>
                    <a:pt x="13058965" y="4989355"/>
                  </a:lnTo>
                  <a:lnTo>
                    <a:pt x="13050672" y="4988621"/>
                  </a:lnTo>
                  <a:lnTo>
                    <a:pt x="13021128" y="4964246"/>
                  </a:lnTo>
                  <a:lnTo>
                    <a:pt x="13018191" y="4948121"/>
                  </a:lnTo>
                  <a:lnTo>
                    <a:pt x="13018926" y="4939727"/>
                  </a:lnTo>
                  <a:lnTo>
                    <a:pt x="13043070" y="4909881"/>
                  </a:lnTo>
                  <a:lnTo>
                    <a:pt x="13058965" y="4906887"/>
                  </a:lnTo>
                  <a:lnTo>
                    <a:pt x="13097083" y="4906887"/>
                  </a:lnTo>
                  <a:lnTo>
                    <a:pt x="13091633" y="4900365"/>
                  </a:lnTo>
                  <a:lnTo>
                    <a:pt x="13081598" y="4893238"/>
                  </a:lnTo>
                  <a:lnTo>
                    <a:pt x="13069864" y="4888962"/>
                  </a:lnTo>
                  <a:lnTo>
                    <a:pt x="13056431" y="4887536"/>
                  </a:lnTo>
                  <a:close/>
                </a:path>
                <a:path w="15786100" h="5746115">
                  <a:moveTo>
                    <a:pt x="13120010" y="4985900"/>
                  </a:moveTo>
                  <a:lnTo>
                    <a:pt x="13099970" y="4985900"/>
                  </a:lnTo>
                  <a:lnTo>
                    <a:pt x="13099970" y="5005711"/>
                  </a:lnTo>
                  <a:lnTo>
                    <a:pt x="13120010" y="5005711"/>
                  </a:lnTo>
                  <a:lnTo>
                    <a:pt x="13120010" y="4985900"/>
                  </a:lnTo>
                  <a:close/>
                </a:path>
                <a:path w="15786100" h="5746115">
                  <a:moveTo>
                    <a:pt x="13097083" y="4906887"/>
                  </a:moveTo>
                  <a:lnTo>
                    <a:pt x="13058965" y="4906887"/>
                  </a:lnTo>
                  <a:lnTo>
                    <a:pt x="13067359" y="4907635"/>
                  </a:lnTo>
                  <a:lnTo>
                    <a:pt x="13075033" y="4909881"/>
                  </a:lnTo>
                  <a:lnTo>
                    <a:pt x="13099235" y="4939727"/>
                  </a:lnTo>
                  <a:lnTo>
                    <a:pt x="13099970" y="4948121"/>
                  </a:lnTo>
                  <a:lnTo>
                    <a:pt x="13099235" y="4956529"/>
                  </a:lnTo>
                  <a:lnTo>
                    <a:pt x="13075033" y="4986418"/>
                  </a:lnTo>
                  <a:lnTo>
                    <a:pt x="13058965" y="4989355"/>
                  </a:lnTo>
                  <a:lnTo>
                    <a:pt x="13097083" y="4989355"/>
                  </a:lnTo>
                  <a:lnTo>
                    <a:pt x="13099970" y="4985900"/>
                  </a:lnTo>
                  <a:lnTo>
                    <a:pt x="13120010" y="4985900"/>
                  </a:lnTo>
                  <a:lnTo>
                    <a:pt x="13120010" y="4910342"/>
                  </a:lnTo>
                  <a:lnTo>
                    <a:pt x="13099970" y="4910342"/>
                  </a:lnTo>
                  <a:lnTo>
                    <a:pt x="13097083" y="4906887"/>
                  </a:lnTo>
                  <a:close/>
                </a:path>
                <a:path w="15786100" h="5746115">
                  <a:moveTo>
                    <a:pt x="13120010" y="4890531"/>
                  </a:moveTo>
                  <a:lnTo>
                    <a:pt x="13099970" y="4890531"/>
                  </a:lnTo>
                  <a:lnTo>
                    <a:pt x="13099970" y="4910342"/>
                  </a:lnTo>
                  <a:lnTo>
                    <a:pt x="13120010" y="4910342"/>
                  </a:lnTo>
                  <a:lnTo>
                    <a:pt x="13120010" y="4890531"/>
                  </a:lnTo>
                  <a:close/>
                </a:path>
                <a:path w="15786100" h="5746115">
                  <a:moveTo>
                    <a:pt x="13170415" y="4837549"/>
                  </a:moveTo>
                  <a:lnTo>
                    <a:pt x="13150375" y="4837549"/>
                  </a:lnTo>
                  <a:lnTo>
                    <a:pt x="13150375" y="5005711"/>
                  </a:lnTo>
                  <a:lnTo>
                    <a:pt x="13170415" y="5005711"/>
                  </a:lnTo>
                  <a:lnTo>
                    <a:pt x="13170415" y="4837549"/>
                  </a:lnTo>
                  <a:close/>
                </a:path>
                <a:path w="15786100" h="5746115">
                  <a:moveTo>
                    <a:pt x="13221031" y="4837549"/>
                  </a:moveTo>
                  <a:lnTo>
                    <a:pt x="13200991" y="4837549"/>
                  </a:lnTo>
                  <a:lnTo>
                    <a:pt x="13200991" y="5005711"/>
                  </a:lnTo>
                  <a:lnTo>
                    <a:pt x="13221031" y="5005711"/>
                  </a:lnTo>
                  <a:lnTo>
                    <a:pt x="13221031" y="4837549"/>
                  </a:lnTo>
                  <a:close/>
                </a:path>
                <a:path w="15786100" h="5746115">
                  <a:moveTo>
                    <a:pt x="13319333" y="4971848"/>
                  </a:moveTo>
                  <a:lnTo>
                    <a:pt x="13302056" y="4981754"/>
                  </a:lnTo>
                  <a:lnTo>
                    <a:pt x="13305021" y="4987556"/>
                  </a:lnTo>
                  <a:lnTo>
                    <a:pt x="13308851" y="4992753"/>
                  </a:lnTo>
                  <a:lnTo>
                    <a:pt x="13347896" y="5008706"/>
                  </a:lnTo>
                  <a:lnTo>
                    <a:pt x="13356910" y="5008115"/>
                  </a:lnTo>
                  <a:lnTo>
                    <a:pt x="13386914" y="4989816"/>
                  </a:lnTo>
                  <a:lnTo>
                    <a:pt x="13340832" y="4989816"/>
                  </a:lnTo>
                  <a:lnTo>
                    <a:pt x="13334983" y="4988261"/>
                  </a:lnTo>
                  <a:lnTo>
                    <a:pt x="13333749" y="4987556"/>
                  </a:lnTo>
                  <a:lnTo>
                    <a:pt x="13324631" y="4981754"/>
                  </a:lnTo>
                  <a:lnTo>
                    <a:pt x="13321175" y="4977377"/>
                  </a:lnTo>
                  <a:lnTo>
                    <a:pt x="13319333" y="4971848"/>
                  </a:lnTo>
                  <a:close/>
                </a:path>
                <a:path w="15786100" h="5746115">
                  <a:moveTo>
                    <a:pt x="13346976" y="4887536"/>
                  </a:moveTo>
                  <a:lnTo>
                    <a:pt x="13309082" y="4908211"/>
                  </a:lnTo>
                  <a:lnTo>
                    <a:pt x="13306994" y="4914489"/>
                  </a:lnTo>
                  <a:lnTo>
                    <a:pt x="13306922" y="4914705"/>
                  </a:lnTo>
                  <a:lnTo>
                    <a:pt x="13306295" y="4920939"/>
                  </a:lnTo>
                  <a:lnTo>
                    <a:pt x="13306256" y="4929692"/>
                  </a:lnTo>
                  <a:lnTo>
                    <a:pt x="13308429" y="4935835"/>
                  </a:lnTo>
                  <a:lnTo>
                    <a:pt x="13341600" y="4955416"/>
                  </a:lnTo>
                  <a:lnTo>
                    <a:pt x="13354194" y="4958641"/>
                  </a:lnTo>
                  <a:lnTo>
                    <a:pt x="13359569" y="4960791"/>
                  </a:lnTo>
                  <a:lnTo>
                    <a:pt x="13364022" y="4963555"/>
                  </a:lnTo>
                  <a:lnTo>
                    <a:pt x="13368476" y="4966166"/>
                  </a:lnTo>
                  <a:lnTo>
                    <a:pt x="13370703" y="4969698"/>
                  </a:lnTo>
                  <a:lnTo>
                    <a:pt x="13370703" y="4979527"/>
                  </a:lnTo>
                  <a:lnTo>
                    <a:pt x="13368553" y="4983520"/>
                  </a:lnTo>
                  <a:lnTo>
                    <a:pt x="13364252" y="4986130"/>
                  </a:lnTo>
                  <a:lnTo>
                    <a:pt x="13359952" y="4988587"/>
                  </a:lnTo>
                  <a:lnTo>
                    <a:pt x="13354501" y="4989816"/>
                  </a:lnTo>
                  <a:lnTo>
                    <a:pt x="13386914" y="4989816"/>
                  </a:lnTo>
                  <a:lnTo>
                    <a:pt x="13387921" y="4988261"/>
                  </a:lnTo>
                  <a:lnTo>
                    <a:pt x="13390156" y="4981754"/>
                  </a:lnTo>
                  <a:lnTo>
                    <a:pt x="13390211" y="4981595"/>
                  </a:lnTo>
                  <a:lnTo>
                    <a:pt x="13390974" y="4974152"/>
                  </a:lnTo>
                  <a:lnTo>
                    <a:pt x="13390920" y="4966166"/>
                  </a:lnTo>
                  <a:lnTo>
                    <a:pt x="13388747" y="4959946"/>
                  </a:lnTo>
                  <a:lnTo>
                    <a:pt x="13384294" y="4955032"/>
                  </a:lnTo>
                  <a:lnTo>
                    <a:pt x="13379839" y="4949964"/>
                  </a:lnTo>
                  <a:lnTo>
                    <a:pt x="13374465" y="4946432"/>
                  </a:lnTo>
                  <a:lnTo>
                    <a:pt x="13368168" y="4944435"/>
                  </a:lnTo>
                  <a:lnTo>
                    <a:pt x="13361872" y="4942285"/>
                  </a:lnTo>
                  <a:lnTo>
                    <a:pt x="13355576" y="4940442"/>
                  </a:lnTo>
                  <a:lnTo>
                    <a:pt x="13349279" y="4938907"/>
                  </a:lnTo>
                  <a:lnTo>
                    <a:pt x="13342983" y="4937217"/>
                  </a:lnTo>
                  <a:lnTo>
                    <a:pt x="13337608" y="4935067"/>
                  </a:lnTo>
                  <a:lnTo>
                    <a:pt x="13333154" y="4932457"/>
                  </a:lnTo>
                  <a:lnTo>
                    <a:pt x="13328701" y="4929692"/>
                  </a:lnTo>
                  <a:lnTo>
                    <a:pt x="13326474" y="4926083"/>
                  </a:lnTo>
                  <a:lnTo>
                    <a:pt x="13326474" y="4916715"/>
                  </a:lnTo>
                  <a:lnTo>
                    <a:pt x="13328471" y="4912953"/>
                  </a:lnTo>
                  <a:lnTo>
                    <a:pt x="13332462" y="4910342"/>
                  </a:lnTo>
                  <a:lnTo>
                    <a:pt x="13336455" y="4907578"/>
                  </a:lnTo>
                  <a:lnTo>
                    <a:pt x="13341293" y="4906196"/>
                  </a:lnTo>
                  <a:lnTo>
                    <a:pt x="13385845" y="4906196"/>
                  </a:lnTo>
                  <a:lnTo>
                    <a:pt x="13384754" y="4903969"/>
                  </a:lnTo>
                  <a:lnTo>
                    <a:pt x="13353800" y="4887940"/>
                  </a:lnTo>
                  <a:lnTo>
                    <a:pt x="13346976" y="4887536"/>
                  </a:lnTo>
                  <a:close/>
                </a:path>
                <a:path w="15786100" h="5746115">
                  <a:moveTo>
                    <a:pt x="13385845" y="4906196"/>
                  </a:moveTo>
                  <a:lnTo>
                    <a:pt x="13346976" y="4906196"/>
                  </a:lnTo>
                  <a:lnTo>
                    <a:pt x="13355427" y="4907117"/>
                  </a:lnTo>
                  <a:lnTo>
                    <a:pt x="13362352" y="4909881"/>
                  </a:lnTo>
                  <a:lnTo>
                    <a:pt x="13367750" y="4914489"/>
                  </a:lnTo>
                  <a:lnTo>
                    <a:pt x="13371623" y="4920939"/>
                  </a:lnTo>
                  <a:lnTo>
                    <a:pt x="13388440" y="4911494"/>
                  </a:lnTo>
                  <a:lnTo>
                    <a:pt x="13385845" y="4906196"/>
                  </a:lnTo>
                  <a:close/>
                </a:path>
                <a:path w="15786100" h="5746115">
                  <a:moveTo>
                    <a:pt x="13465457" y="4887536"/>
                  </a:moveTo>
                  <a:lnTo>
                    <a:pt x="13452207" y="4888659"/>
                  </a:lnTo>
                  <a:lnTo>
                    <a:pt x="13452563" y="4888659"/>
                  </a:lnTo>
                  <a:lnTo>
                    <a:pt x="13441212" y="4891856"/>
                  </a:lnTo>
                  <a:lnTo>
                    <a:pt x="13409308" y="4924279"/>
                  </a:lnTo>
                  <a:lnTo>
                    <a:pt x="13405104" y="4948121"/>
                  </a:lnTo>
                  <a:lnTo>
                    <a:pt x="13406169" y="4960690"/>
                  </a:lnTo>
                  <a:lnTo>
                    <a:pt x="13431422" y="4999117"/>
                  </a:lnTo>
                  <a:lnTo>
                    <a:pt x="13466840" y="5008706"/>
                  </a:lnTo>
                  <a:lnTo>
                    <a:pt x="13482706" y="5007079"/>
                  </a:lnTo>
                  <a:lnTo>
                    <a:pt x="13496441" y="5002198"/>
                  </a:lnTo>
                  <a:lnTo>
                    <a:pt x="13508045" y="4994063"/>
                  </a:lnTo>
                  <a:lnTo>
                    <a:pt x="13511579" y="4989816"/>
                  </a:lnTo>
                  <a:lnTo>
                    <a:pt x="13467301" y="4989816"/>
                  </a:lnTo>
                  <a:lnTo>
                    <a:pt x="13459439" y="4989283"/>
                  </a:lnTo>
                  <a:lnTo>
                    <a:pt x="13427606" y="4964621"/>
                  </a:lnTo>
                  <a:lnTo>
                    <a:pt x="13425605" y="4957335"/>
                  </a:lnTo>
                  <a:lnTo>
                    <a:pt x="13522126" y="4957335"/>
                  </a:lnTo>
                  <a:lnTo>
                    <a:pt x="13522587" y="4954264"/>
                  </a:lnTo>
                  <a:lnTo>
                    <a:pt x="13522817" y="4951269"/>
                  </a:lnTo>
                  <a:lnTo>
                    <a:pt x="13522798" y="4948121"/>
                  </a:lnTo>
                  <a:lnTo>
                    <a:pt x="13522107" y="4939828"/>
                  </a:lnTo>
                  <a:lnTo>
                    <a:pt x="13425605" y="4939828"/>
                  </a:lnTo>
                  <a:lnTo>
                    <a:pt x="13427376" y="4932615"/>
                  </a:lnTo>
                  <a:lnTo>
                    <a:pt x="13457741" y="4907002"/>
                  </a:lnTo>
                  <a:lnTo>
                    <a:pt x="13465457" y="4906426"/>
                  </a:lnTo>
                  <a:lnTo>
                    <a:pt x="13507388" y="4906426"/>
                  </a:lnTo>
                  <a:lnTo>
                    <a:pt x="13506692" y="4905504"/>
                  </a:lnTo>
                  <a:lnTo>
                    <a:pt x="13498154" y="4897643"/>
                  </a:lnTo>
                  <a:lnTo>
                    <a:pt x="13488436" y="4892028"/>
                  </a:lnTo>
                  <a:lnTo>
                    <a:pt x="13477537" y="4888659"/>
                  </a:lnTo>
                  <a:lnTo>
                    <a:pt x="13465457" y="4887536"/>
                  </a:lnTo>
                  <a:close/>
                </a:path>
                <a:path w="15786100" h="5746115">
                  <a:moveTo>
                    <a:pt x="13500472" y="4973000"/>
                  </a:moveTo>
                  <a:lnTo>
                    <a:pt x="13494511" y="4980357"/>
                  </a:lnTo>
                  <a:lnTo>
                    <a:pt x="13486996" y="4985612"/>
                  </a:lnTo>
                  <a:lnTo>
                    <a:pt x="13477926" y="4988765"/>
                  </a:lnTo>
                  <a:lnTo>
                    <a:pt x="13467301" y="4989816"/>
                  </a:lnTo>
                  <a:lnTo>
                    <a:pt x="13511579" y="4989816"/>
                  </a:lnTo>
                  <a:lnTo>
                    <a:pt x="13517519" y="4982675"/>
                  </a:lnTo>
                  <a:lnTo>
                    <a:pt x="13500472" y="4973000"/>
                  </a:lnTo>
                  <a:close/>
                </a:path>
                <a:path w="15786100" h="5746115">
                  <a:moveTo>
                    <a:pt x="13507388" y="4906426"/>
                  </a:moveTo>
                  <a:lnTo>
                    <a:pt x="13465457" y="4906426"/>
                  </a:lnTo>
                  <a:lnTo>
                    <a:pt x="13472695" y="4907002"/>
                  </a:lnTo>
                  <a:lnTo>
                    <a:pt x="13472322" y="4907002"/>
                  </a:lnTo>
                  <a:lnTo>
                    <a:pt x="13502545" y="4939828"/>
                  </a:lnTo>
                  <a:lnTo>
                    <a:pt x="13522107" y="4939828"/>
                  </a:lnTo>
                  <a:lnTo>
                    <a:pt x="13521809" y="4936258"/>
                  </a:lnTo>
                  <a:lnTo>
                    <a:pt x="13518879" y="4925431"/>
                  </a:lnTo>
                  <a:lnTo>
                    <a:pt x="13518786" y="4925085"/>
                  </a:lnTo>
                  <a:lnTo>
                    <a:pt x="13513803" y="4914949"/>
                  </a:lnTo>
                  <a:lnTo>
                    <a:pt x="13513115" y="4913999"/>
                  </a:lnTo>
                  <a:lnTo>
                    <a:pt x="13507388" y="4906426"/>
                  </a:lnTo>
                  <a:close/>
                </a:path>
                <a:path w="15786100" h="5746115">
                  <a:moveTo>
                    <a:pt x="13599764" y="4887536"/>
                  </a:moveTo>
                  <a:lnTo>
                    <a:pt x="13556456" y="4905044"/>
                  </a:lnTo>
                  <a:lnTo>
                    <a:pt x="13539180" y="4948121"/>
                  </a:lnTo>
                  <a:lnTo>
                    <a:pt x="13540260" y="4960503"/>
                  </a:lnTo>
                  <a:lnTo>
                    <a:pt x="13565642" y="4998987"/>
                  </a:lnTo>
                  <a:lnTo>
                    <a:pt x="13599764" y="5008706"/>
                  </a:lnTo>
                  <a:lnTo>
                    <a:pt x="13607985" y="5008202"/>
                  </a:lnTo>
                  <a:lnTo>
                    <a:pt x="13642611" y="4991025"/>
                  </a:lnTo>
                  <a:lnTo>
                    <a:pt x="13644409" y="4988895"/>
                  </a:lnTo>
                  <a:lnTo>
                    <a:pt x="13599764" y="4988895"/>
                  </a:lnTo>
                  <a:lnTo>
                    <a:pt x="13591471" y="4988161"/>
                  </a:lnTo>
                  <a:lnTo>
                    <a:pt x="13559941" y="4956414"/>
                  </a:lnTo>
                  <a:lnTo>
                    <a:pt x="13559221" y="4948121"/>
                  </a:lnTo>
                  <a:lnTo>
                    <a:pt x="13559941" y="4939727"/>
                  </a:lnTo>
                  <a:lnTo>
                    <a:pt x="13583869" y="4910054"/>
                  </a:lnTo>
                  <a:lnTo>
                    <a:pt x="13599764" y="4907117"/>
                  </a:lnTo>
                  <a:lnTo>
                    <a:pt x="13643685" y="4907117"/>
                  </a:lnTo>
                  <a:lnTo>
                    <a:pt x="13642265" y="4905332"/>
                  </a:lnTo>
                  <a:lnTo>
                    <a:pt x="13608071" y="4888055"/>
                  </a:lnTo>
                  <a:lnTo>
                    <a:pt x="13599764" y="4887536"/>
                  </a:lnTo>
                  <a:close/>
                </a:path>
                <a:path w="15786100" h="5746115">
                  <a:moveTo>
                    <a:pt x="13634548" y="4968854"/>
                  </a:moveTo>
                  <a:lnTo>
                    <a:pt x="13607443" y="4988895"/>
                  </a:lnTo>
                  <a:lnTo>
                    <a:pt x="13644409" y="4988895"/>
                  </a:lnTo>
                  <a:lnTo>
                    <a:pt x="13647506" y="4985223"/>
                  </a:lnTo>
                  <a:lnTo>
                    <a:pt x="13651596" y="4978759"/>
                  </a:lnTo>
                  <a:lnTo>
                    <a:pt x="13634548" y="4968854"/>
                  </a:lnTo>
                  <a:close/>
                </a:path>
                <a:path w="15786100" h="5746115">
                  <a:moveTo>
                    <a:pt x="13643685" y="4907117"/>
                  </a:moveTo>
                  <a:lnTo>
                    <a:pt x="13607443" y="4907117"/>
                  </a:lnTo>
                  <a:lnTo>
                    <a:pt x="13614278" y="4908960"/>
                  </a:lnTo>
                  <a:lnTo>
                    <a:pt x="13620266" y="4912646"/>
                  </a:lnTo>
                  <a:lnTo>
                    <a:pt x="13626409" y="4916332"/>
                  </a:lnTo>
                  <a:lnTo>
                    <a:pt x="13630940" y="4921246"/>
                  </a:lnTo>
                  <a:lnTo>
                    <a:pt x="13633858" y="4927389"/>
                  </a:lnTo>
                  <a:lnTo>
                    <a:pt x="13650674" y="4917714"/>
                  </a:lnTo>
                  <a:lnTo>
                    <a:pt x="13646901" y="4911163"/>
                  </a:lnTo>
                  <a:lnTo>
                    <a:pt x="13643685" y="4907117"/>
                  </a:lnTo>
                  <a:close/>
                </a:path>
                <a:path w="15786100" h="5746115">
                  <a:moveTo>
                    <a:pt x="13703403" y="4909881"/>
                  </a:moveTo>
                  <a:lnTo>
                    <a:pt x="13683361" y="4909881"/>
                  </a:lnTo>
                  <a:lnTo>
                    <a:pt x="13683361" y="4972309"/>
                  </a:lnTo>
                  <a:lnTo>
                    <a:pt x="13711293" y="5006402"/>
                  </a:lnTo>
                  <a:lnTo>
                    <a:pt x="13721789" y="5006748"/>
                  </a:lnTo>
                  <a:lnTo>
                    <a:pt x="13734041" y="5005711"/>
                  </a:lnTo>
                  <a:lnTo>
                    <a:pt x="13734041" y="4988204"/>
                  </a:lnTo>
                  <a:lnTo>
                    <a:pt x="13716994" y="4988204"/>
                  </a:lnTo>
                  <a:lnTo>
                    <a:pt x="13712386" y="4988050"/>
                  </a:lnTo>
                  <a:lnTo>
                    <a:pt x="13708931" y="4986822"/>
                  </a:lnTo>
                  <a:lnTo>
                    <a:pt x="13706628" y="4984518"/>
                  </a:lnTo>
                  <a:lnTo>
                    <a:pt x="13704574" y="4982171"/>
                  </a:lnTo>
                  <a:lnTo>
                    <a:pt x="13703403" y="4977991"/>
                  </a:lnTo>
                  <a:lnTo>
                    <a:pt x="13703403" y="4909881"/>
                  </a:lnTo>
                  <a:close/>
                </a:path>
                <a:path w="15786100" h="5746115">
                  <a:moveTo>
                    <a:pt x="13734041" y="4987743"/>
                  </a:moveTo>
                  <a:lnTo>
                    <a:pt x="13727283" y="4988050"/>
                  </a:lnTo>
                  <a:lnTo>
                    <a:pt x="13721602" y="4988204"/>
                  </a:lnTo>
                  <a:lnTo>
                    <a:pt x="13734041" y="4988204"/>
                  </a:lnTo>
                  <a:lnTo>
                    <a:pt x="13734041" y="4987743"/>
                  </a:lnTo>
                  <a:close/>
                </a:path>
                <a:path w="15786100" h="5746115">
                  <a:moveTo>
                    <a:pt x="13734041" y="4890531"/>
                  </a:moveTo>
                  <a:lnTo>
                    <a:pt x="13660556" y="4890531"/>
                  </a:lnTo>
                  <a:lnTo>
                    <a:pt x="13660556" y="4909881"/>
                  </a:lnTo>
                  <a:lnTo>
                    <a:pt x="13734041" y="4909881"/>
                  </a:lnTo>
                  <a:lnTo>
                    <a:pt x="13734041" y="4890531"/>
                  </a:lnTo>
                  <a:close/>
                </a:path>
                <a:path w="15786100" h="5746115">
                  <a:moveTo>
                    <a:pt x="13703403" y="4858281"/>
                  </a:moveTo>
                  <a:lnTo>
                    <a:pt x="13683361" y="4864270"/>
                  </a:lnTo>
                  <a:lnTo>
                    <a:pt x="13683361" y="4890531"/>
                  </a:lnTo>
                  <a:lnTo>
                    <a:pt x="13703403" y="4890531"/>
                  </a:lnTo>
                  <a:lnTo>
                    <a:pt x="13703403" y="4858281"/>
                  </a:lnTo>
                  <a:close/>
                </a:path>
                <a:path w="15786100" h="5746115">
                  <a:moveTo>
                    <a:pt x="13806053" y="4887536"/>
                  </a:moveTo>
                  <a:lnTo>
                    <a:pt x="13762976" y="4905044"/>
                  </a:lnTo>
                  <a:lnTo>
                    <a:pt x="13745469" y="4948121"/>
                  </a:lnTo>
                  <a:lnTo>
                    <a:pt x="13746563" y="4960402"/>
                  </a:lnTo>
                  <a:lnTo>
                    <a:pt x="13772320" y="4998858"/>
                  </a:lnTo>
                  <a:lnTo>
                    <a:pt x="13806053" y="5008706"/>
                  </a:lnTo>
                  <a:lnTo>
                    <a:pt x="13818248" y="5007611"/>
                  </a:lnTo>
                  <a:lnTo>
                    <a:pt x="13829492" y="5004329"/>
                  </a:lnTo>
                  <a:lnTo>
                    <a:pt x="13839786" y="4998858"/>
                  </a:lnTo>
                  <a:lnTo>
                    <a:pt x="13849130" y="4991198"/>
                  </a:lnTo>
                  <a:lnTo>
                    <a:pt x="13850868" y="4989125"/>
                  </a:lnTo>
                  <a:lnTo>
                    <a:pt x="13806053" y="4989125"/>
                  </a:lnTo>
                  <a:lnTo>
                    <a:pt x="13797861" y="4988391"/>
                  </a:lnTo>
                  <a:lnTo>
                    <a:pt x="13766244" y="4956515"/>
                  </a:lnTo>
                  <a:lnTo>
                    <a:pt x="13765510" y="4948121"/>
                  </a:lnTo>
                  <a:lnTo>
                    <a:pt x="13766244" y="4939727"/>
                  </a:lnTo>
                  <a:lnTo>
                    <a:pt x="13790331" y="4910054"/>
                  </a:lnTo>
                  <a:lnTo>
                    <a:pt x="13806053" y="4907117"/>
                  </a:lnTo>
                  <a:lnTo>
                    <a:pt x="13850868" y="4907117"/>
                  </a:lnTo>
                  <a:lnTo>
                    <a:pt x="13849130" y="4905044"/>
                  </a:lnTo>
                  <a:lnTo>
                    <a:pt x="13839786" y="4897384"/>
                  </a:lnTo>
                  <a:lnTo>
                    <a:pt x="13829492" y="4891913"/>
                  </a:lnTo>
                  <a:lnTo>
                    <a:pt x="13818248" y="4888631"/>
                  </a:lnTo>
                  <a:lnTo>
                    <a:pt x="13806053" y="4887536"/>
                  </a:lnTo>
                  <a:close/>
                </a:path>
                <a:path w="15786100" h="5746115">
                  <a:moveTo>
                    <a:pt x="13850868" y="4907117"/>
                  </a:moveTo>
                  <a:lnTo>
                    <a:pt x="13806053" y="4907117"/>
                  </a:lnTo>
                  <a:lnTo>
                    <a:pt x="13814345" y="4907851"/>
                  </a:lnTo>
                  <a:lnTo>
                    <a:pt x="13821948" y="4910054"/>
                  </a:lnTo>
                  <a:lnTo>
                    <a:pt x="13846092" y="4939727"/>
                  </a:lnTo>
                  <a:lnTo>
                    <a:pt x="13846827" y="4948121"/>
                  </a:lnTo>
                  <a:lnTo>
                    <a:pt x="13846092" y="4956515"/>
                  </a:lnTo>
                  <a:lnTo>
                    <a:pt x="13821948" y="4986188"/>
                  </a:lnTo>
                  <a:lnTo>
                    <a:pt x="13806053" y="4989125"/>
                  </a:lnTo>
                  <a:lnTo>
                    <a:pt x="13850868" y="4989125"/>
                  </a:lnTo>
                  <a:lnTo>
                    <a:pt x="13856891" y="4981941"/>
                  </a:lnTo>
                  <a:lnTo>
                    <a:pt x="13862434" y="4971675"/>
                  </a:lnTo>
                  <a:lnTo>
                    <a:pt x="13865760" y="4960402"/>
                  </a:lnTo>
                  <a:lnTo>
                    <a:pt x="13866869" y="4948121"/>
                  </a:lnTo>
                  <a:lnTo>
                    <a:pt x="13865760" y="4935840"/>
                  </a:lnTo>
                  <a:lnTo>
                    <a:pt x="13862434" y="4924567"/>
                  </a:lnTo>
                  <a:lnTo>
                    <a:pt x="13856891" y="4914301"/>
                  </a:lnTo>
                  <a:lnTo>
                    <a:pt x="13850868" y="4907117"/>
                  </a:lnTo>
                  <a:close/>
                </a:path>
                <a:path w="15786100" h="5746115">
                  <a:moveTo>
                    <a:pt x="13910535" y="4890531"/>
                  </a:moveTo>
                  <a:lnTo>
                    <a:pt x="13890495" y="4890531"/>
                  </a:lnTo>
                  <a:lnTo>
                    <a:pt x="13890495" y="5005711"/>
                  </a:lnTo>
                  <a:lnTo>
                    <a:pt x="13910535" y="5005711"/>
                  </a:lnTo>
                  <a:lnTo>
                    <a:pt x="13910535" y="4944666"/>
                  </a:lnTo>
                  <a:lnTo>
                    <a:pt x="13911198" y="4935869"/>
                  </a:lnTo>
                  <a:lnTo>
                    <a:pt x="13938261" y="4909881"/>
                  </a:lnTo>
                  <a:lnTo>
                    <a:pt x="13910535" y="4909881"/>
                  </a:lnTo>
                  <a:lnTo>
                    <a:pt x="13910535" y="4890531"/>
                  </a:lnTo>
                  <a:close/>
                </a:path>
                <a:path w="15786100" h="5746115">
                  <a:moveTo>
                    <a:pt x="13946471" y="4888458"/>
                  </a:moveTo>
                  <a:lnTo>
                    <a:pt x="13934464" y="4889797"/>
                  </a:lnTo>
                  <a:lnTo>
                    <a:pt x="13924472" y="4893814"/>
                  </a:lnTo>
                  <a:lnTo>
                    <a:pt x="13916496" y="4900509"/>
                  </a:lnTo>
                  <a:lnTo>
                    <a:pt x="13910535" y="4909881"/>
                  </a:lnTo>
                  <a:lnTo>
                    <a:pt x="13938261" y="4909881"/>
                  </a:lnTo>
                  <a:lnTo>
                    <a:pt x="13939359" y="4909651"/>
                  </a:lnTo>
                  <a:lnTo>
                    <a:pt x="13946471" y="4909421"/>
                  </a:lnTo>
                  <a:lnTo>
                    <a:pt x="13946471" y="4888458"/>
                  </a:lnTo>
                  <a:close/>
                </a:path>
                <a:path w="15786100" h="5746115">
                  <a:moveTo>
                    <a:pt x="13971943" y="4971848"/>
                  </a:moveTo>
                  <a:lnTo>
                    <a:pt x="13954666" y="4981754"/>
                  </a:lnTo>
                  <a:lnTo>
                    <a:pt x="13957632" y="4987556"/>
                  </a:lnTo>
                  <a:lnTo>
                    <a:pt x="13961461" y="4992753"/>
                  </a:lnTo>
                  <a:lnTo>
                    <a:pt x="14000507" y="5008706"/>
                  </a:lnTo>
                  <a:lnTo>
                    <a:pt x="14009520" y="5008115"/>
                  </a:lnTo>
                  <a:lnTo>
                    <a:pt x="14039524" y="4989816"/>
                  </a:lnTo>
                  <a:lnTo>
                    <a:pt x="13993442" y="4989816"/>
                  </a:lnTo>
                  <a:lnTo>
                    <a:pt x="13987593" y="4988261"/>
                  </a:lnTo>
                  <a:lnTo>
                    <a:pt x="13986359" y="4987556"/>
                  </a:lnTo>
                  <a:lnTo>
                    <a:pt x="13977241" y="4981754"/>
                  </a:lnTo>
                  <a:lnTo>
                    <a:pt x="13973785" y="4977377"/>
                  </a:lnTo>
                  <a:lnTo>
                    <a:pt x="13971943" y="4971848"/>
                  </a:lnTo>
                  <a:close/>
                </a:path>
                <a:path w="15786100" h="5746115">
                  <a:moveTo>
                    <a:pt x="13999586" y="4887536"/>
                  </a:moveTo>
                  <a:lnTo>
                    <a:pt x="13961692" y="4908211"/>
                  </a:lnTo>
                  <a:lnTo>
                    <a:pt x="13959604" y="4914489"/>
                  </a:lnTo>
                  <a:lnTo>
                    <a:pt x="13959532" y="4914705"/>
                  </a:lnTo>
                  <a:lnTo>
                    <a:pt x="13958905" y="4920939"/>
                  </a:lnTo>
                  <a:lnTo>
                    <a:pt x="13958866" y="4929692"/>
                  </a:lnTo>
                  <a:lnTo>
                    <a:pt x="13961039" y="4935835"/>
                  </a:lnTo>
                  <a:lnTo>
                    <a:pt x="13994210" y="4955416"/>
                  </a:lnTo>
                  <a:lnTo>
                    <a:pt x="14006804" y="4958641"/>
                  </a:lnTo>
                  <a:lnTo>
                    <a:pt x="14012179" y="4960791"/>
                  </a:lnTo>
                  <a:lnTo>
                    <a:pt x="14016632" y="4963555"/>
                  </a:lnTo>
                  <a:lnTo>
                    <a:pt x="14021087" y="4966166"/>
                  </a:lnTo>
                  <a:lnTo>
                    <a:pt x="14023313" y="4969698"/>
                  </a:lnTo>
                  <a:lnTo>
                    <a:pt x="14023313" y="4979527"/>
                  </a:lnTo>
                  <a:lnTo>
                    <a:pt x="14021163" y="4983520"/>
                  </a:lnTo>
                  <a:lnTo>
                    <a:pt x="14016862" y="4986130"/>
                  </a:lnTo>
                  <a:lnTo>
                    <a:pt x="14012562" y="4988587"/>
                  </a:lnTo>
                  <a:lnTo>
                    <a:pt x="14007111" y="4989816"/>
                  </a:lnTo>
                  <a:lnTo>
                    <a:pt x="14039524" y="4989816"/>
                  </a:lnTo>
                  <a:lnTo>
                    <a:pt x="14040532" y="4988261"/>
                  </a:lnTo>
                  <a:lnTo>
                    <a:pt x="14042766" y="4981754"/>
                  </a:lnTo>
                  <a:lnTo>
                    <a:pt x="14042821" y="4981595"/>
                  </a:lnTo>
                  <a:lnTo>
                    <a:pt x="14043584" y="4974152"/>
                  </a:lnTo>
                  <a:lnTo>
                    <a:pt x="14043530" y="4966166"/>
                  </a:lnTo>
                  <a:lnTo>
                    <a:pt x="14041357" y="4959946"/>
                  </a:lnTo>
                  <a:lnTo>
                    <a:pt x="14036904" y="4955032"/>
                  </a:lnTo>
                  <a:lnTo>
                    <a:pt x="14032450" y="4949964"/>
                  </a:lnTo>
                  <a:lnTo>
                    <a:pt x="14027075" y="4946432"/>
                  </a:lnTo>
                  <a:lnTo>
                    <a:pt x="14020779" y="4944435"/>
                  </a:lnTo>
                  <a:lnTo>
                    <a:pt x="14014482" y="4942285"/>
                  </a:lnTo>
                  <a:lnTo>
                    <a:pt x="14008186" y="4940442"/>
                  </a:lnTo>
                  <a:lnTo>
                    <a:pt x="14001890" y="4938907"/>
                  </a:lnTo>
                  <a:lnTo>
                    <a:pt x="13995593" y="4937217"/>
                  </a:lnTo>
                  <a:lnTo>
                    <a:pt x="13990218" y="4935067"/>
                  </a:lnTo>
                  <a:lnTo>
                    <a:pt x="13985764" y="4932457"/>
                  </a:lnTo>
                  <a:lnTo>
                    <a:pt x="13981311" y="4929692"/>
                  </a:lnTo>
                  <a:lnTo>
                    <a:pt x="13979084" y="4926083"/>
                  </a:lnTo>
                  <a:lnTo>
                    <a:pt x="13979084" y="4916715"/>
                  </a:lnTo>
                  <a:lnTo>
                    <a:pt x="13981081" y="4912953"/>
                  </a:lnTo>
                  <a:lnTo>
                    <a:pt x="13985073" y="4910342"/>
                  </a:lnTo>
                  <a:lnTo>
                    <a:pt x="13989066" y="4907578"/>
                  </a:lnTo>
                  <a:lnTo>
                    <a:pt x="13993903" y="4906196"/>
                  </a:lnTo>
                  <a:lnTo>
                    <a:pt x="14038455" y="4906196"/>
                  </a:lnTo>
                  <a:lnTo>
                    <a:pt x="14037364" y="4903969"/>
                  </a:lnTo>
                  <a:lnTo>
                    <a:pt x="14006411" y="4887940"/>
                  </a:lnTo>
                  <a:lnTo>
                    <a:pt x="13999586" y="4887536"/>
                  </a:lnTo>
                  <a:close/>
                </a:path>
                <a:path w="15786100" h="5746115">
                  <a:moveTo>
                    <a:pt x="14038455" y="4906196"/>
                  </a:moveTo>
                  <a:lnTo>
                    <a:pt x="13999586" y="4906196"/>
                  </a:lnTo>
                  <a:lnTo>
                    <a:pt x="14008037" y="4907117"/>
                  </a:lnTo>
                  <a:lnTo>
                    <a:pt x="14014962" y="4909881"/>
                  </a:lnTo>
                  <a:lnTo>
                    <a:pt x="14020361" y="4914489"/>
                  </a:lnTo>
                  <a:lnTo>
                    <a:pt x="14024234" y="4920939"/>
                  </a:lnTo>
                  <a:lnTo>
                    <a:pt x="14041051" y="4911494"/>
                  </a:lnTo>
                  <a:lnTo>
                    <a:pt x="14038455" y="4906196"/>
                  </a:lnTo>
                  <a:close/>
                </a:path>
                <a:path w="15786100" h="5746115">
                  <a:moveTo>
                    <a:pt x="14179037" y="4887536"/>
                  </a:moveTo>
                  <a:lnTo>
                    <a:pt x="14135961" y="4905044"/>
                  </a:lnTo>
                  <a:lnTo>
                    <a:pt x="14118454" y="4948121"/>
                  </a:lnTo>
                  <a:lnTo>
                    <a:pt x="14119548" y="4960402"/>
                  </a:lnTo>
                  <a:lnTo>
                    <a:pt x="14145304" y="4998858"/>
                  </a:lnTo>
                  <a:lnTo>
                    <a:pt x="14179037" y="5008706"/>
                  </a:lnTo>
                  <a:lnTo>
                    <a:pt x="14191232" y="5007611"/>
                  </a:lnTo>
                  <a:lnTo>
                    <a:pt x="14202477" y="5004329"/>
                  </a:lnTo>
                  <a:lnTo>
                    <a:pt x="14212771" y="4998858"/>
                  </a:lnTo>
                  <a:lnTo>
                    <a:pt x="14222114" y="4991198"/>
                  </a:lnTo>
                  <a:lnTo>
                    <a:pt x="14223853" y="4989125"/>
                  </a:lnTo>
                  <a:lnTo>
                    <a:pt x="14179037" y="4989125"/>
                  </a:lnTo>
                  <a:lnTo>
                    <a:pt x="14170845" y="4988391"/>
                  </a:lnTo>
                  <a:lnTo>
                    <a:pt x="14139229" y="4956515"/>
                  </a:lnTo>
                  <a:lnTo>
                    <a:pt x="14138494" y="4948121"/>
                  </a:lnTo>
                  <a:lnTo>
                    <a:pt x="14139229" y="4939727"/>
                  </a:lnTo>
                  <a:lnTo>
                    <a:pt x="14163315" y="4910054"/>
                  </a:lnTo>
                  <a:lnTo>
                    <a:pt x="14179037" y="4907117"/>
                  </a:lnTo>
                  <a:lnTo>
                    <a:pt x="14223852" y="4907117"/>
                  </a:lnTo>
                  <a:lnTo>
                    <a:pt x="14222114" y="4905044"/>
                  </a:lnTo>
                  <a:lnTo>
                    <a:pt x="14212771" y="4897384"/>
                  </a:lnTo>
                  <a:lnTo>
                    <a:pt x="14202477" y="4891913"/>
                  </a:lnTo>
                  <a:lnTo>
                    <a:pt x="14191232" y="4888631"/>
                  </a:lnTo>
                  <a:lnTo>
                    <a:pt x="14179037" y="4887536"/>
                  </a:lnTo>
                  <a:close/>
                </a:path>
                <a:path w="15786100" h="5746115">
                  <a:moveTo>
                    <a:pt x="14223852" y="4907117"/>
                  </a:moveTo>
                  <a:lnTo>
                    <a:pt x="14179037" y="4907117"/>
                  </a:lnTo>
                  <a:lnTo>
                    <a:pt x="14187330" y="4907851"/>
                  </a:lnTo>
                  <a:lnTo>
                    <a:pt x="14194932" y="4910054"/>
                  </a:lnTo>
                  <a:lnTo>
                    <a:pt x="14219077" y="4939727"/>
                  </a:lnTo>
                  <a:lnTo>
                    <a:pt x="14219811" y="4948121"/>
                  </a:lnTo>
                  <a:lnTo>
                    <a:pt x="14219077" y="4956515"/>
                  </a:lnTo>
                  <a:lnTo>
                    <a:pt x="14194932" y="4986188"/>
                  </a:lnTo>
                  <a:lnTo>
                    <a:pt x="14179037" y="4989125"/>
                  </a:lnTo>
                  <a:lnTo>
                    <a:pt x="14223853" y="4989125"/>
                  </a:lnTo>
                  <a:lnTo>
                    <a:pt x="14229875" y="4981941"/>
                  </a:lnTo>
                  <a:lnTo>
                    <a:pt x="14235418" y="4971675"/>
                  </a:lnTo>
                  <a:lnTo>
                    <a:pt x="14238744" y="4960402"/>
                  </a:lnTo>
                  <a:lnTo>
                    <a:pt x="14239853" y="4948121"/>
                  </a:lnTo>
                  <a:lnTo>
                    <a:pt x="14238744" y="4935840"/>
                  </a:lnTo>
                  <a:lnTo>
                    <a:pt x="14235418" y="4924567"/>
                  </a:lnTo>
                  <a:lnTo>
                    <a:pt x="14229875" y="4914301"/>
                  </a:lnTo>
                  <a:lnTo>
                    <a:pt x="14223852" y="4907117"/>
                  </a:lnTo>
                  <a:close/>
                </a:path>
                <a:path w="15786100" h="5746115">
                  <a:moveTo>
                    <a:pt x="14288000" y="4909881"/>
                  </a:moveTo>
                  <a:lnTo>
                    <a:pt x="14267958" y="4909881"/>
                  </a:lnTo>
                  <a:lnTo>
                    <a:pt x="14267958" y="5005711"/>
                  </a:lnTo>
                  <a:lnTo>
                    <a:pt x="14288000" y="5005711"/>
                  </a:lnTo>
                  <a:lnTo>
                    <a:pt x="14288000" y="4909881"/>
                  </a:lnTo>
                  <a:close/>
                </a:path>
                <a:path w="15786100" h="5746115">
                  <a:moveTo>
                    <a:pt x="14318406" y="4890531"/>
                  </a:moveTo>
                  <a:lnTo>
                    <a:pt x="14249529" y="4890531"/>
                  </a:lnTo>
                  <a:lnTo>
                    <a:pt x="14249529" y="4909881"/>
                  </a:lnTo>
                  <a:lnTo>
                    <a:pt x="14318406" y="4909881"/>
                  </a:lnTo>
                  <a:lnTo>
                    <a:pt x="14318406" y="4890531"/>
                  </a:lnTo>
                  <a:close/>
                </a:path>
                <a:path w="15786100" h="5746115">
                  <a:moveTo>
                    <a:pt x="14318406" y="4841508"/>
                  </a:moveTo>
                  <a:lnTo>
                    <a:pt x="14306903" y="4841508"/>
                  </a:lnTo>
                  <a:lnTo>
                    <a:pt x="14296811" y="4843250"/>
                  </a:lnTo>
                  <a:lnTo>
                    <a:pt x="14268764" y="4876148"/>
                  </a:lnTo>
                  <a:lnTo>
                    <a:pt x="14267958" y="4887076"/>
                  </a:lnTo>
                  <a:lnTo>
                    <a:pt x="14267958" y="4890531"/>
                  </a:lnTo>
                  <a:lnTo>
                    <a:pt x="14288000" y="4890531"/>
                  </a:lnTo>
                  <a:lnTo>
                    <a:pt x="14288000" y="4887076"/>
                  </a:lnTo>
                  <a:lnTo>
                    <a:pt x="14289900" y="4874636"/>
                  </a:lnTo>
                  <a:lnTo>
                    <a:pt x="14295601" y="4866113"/>
                  </a:lnTo>
                  <a:lnTo>
                    <a:pt x="14305104" y="4861506"/>
                  </a:lnTo>
                  <a:lnTo>
                    <a:pt x="14318406" y="4860815"/>
                  </a:lnTo>
                  <a:lnTo>
                    <a:pt x="14318406" y="4841508"/>
                  </a:lnTo>
                  <a:close/>
                </a:path>
                <a:path w="15786100" h="5746115">
                  <a:moveTo>
                    <a:pt x="14423276" y="4909881"/>
                  </a:moveTo>
                  <a:lnTo>
                    <a:pt x="14403234" y="4909881"/>
                  </a:lnTo>
                  <a:lnTo>
                    <a:pt x="14403234" y="4972309"/>
                  </a:lnTo>
                  <a:lnTo>
                    <a:pt x="14431166" y="5006402"/>
                  </a:lnTo>
                  <a:lnTo>
                    <a:pt x="14441662" y="5006748"/>
                  </a:lnTo>
                  <a:lnTo>
                    <a:pt x="14453914" y="5005711"/>
                  </a:lnTo>
                  <a:lnTo>
                    <a:pt x="14453914" y="4988204"/>
                  </a:lnTo>
                  <a:lnTo>
                    <a:pt x="14436867" y="4988204"/>
                  </a:lnTo>
                  <a:lnTo>
                    <a:pt x="14432259" y="4988050"/>
                  </a:lnTo>
                  <a:lnTo>
                    <a:pt x="14428804" y="4986822"/>
                  </a:lnTo>
                  <a:lnTo>
                    <a:pt x="14426501" y="4984518"/>
                  </a:lnTo>
                  <a:lnTo>
                    <a:pt x="14424448" y="4982171"/>
                  </a:lnTo>
                  <a:lnTo>
                    <a:pt x="14423276" y="4977991"/>
                  </a:lnTo>
                  <a:lnTo>
                    <a:pt x="14423276" y="4909881"/>
                  </a:lnTo>
                  <a:close/>
                </a:path>
                <a:path w="15786100" h="5746115">
                  <a:moveTo>
                    <a:pt x="14453914" y="4987743"/>
                  </a:moveTo>
                  <a:lnTo>
                    <a:pt x="14447157" y="4988050"/>
                  </a:lnTo>
                  <a:lnTo>
                    <a:pt x="14441475" y="4988204"/>
                  </a:lnTo>
                  <a:lnTo>
                    <a:pt x="14453914" y="4988204"/>
                  </a:lnTo>
                  <a:lnTo>
                    <a:pt x="14453914" y="4987743"/>
                  </a:lnTo>
                  <a:close/>
                </a:path>
                <a:path w="15786100" h="5746115">
                  <a:moveTo>
                    <a:pt x="14453914" y="4890531"/>
                  </a:moveTo>
                  <a:lnTo>
                    <a:pt x="14380429" y="4890531"/>
                  </a:lnTo>
                  <a:lnTo>
                    <a:pt x="14380429" y="4909881"/>
                  </a:lnTo>
                  <a:lnTo>
                    <a:pt x="14453914" y="4909881"/>
                  </a:lnTo>
                  <a:lnTo>
                    <a:pt x="14453914" y="4890531"/>
                  </a:lnTo>
                  <a:close/>
                </a:path>
                <a:path w="15786100" h="5746115">
                  <a:moveTo>
                    <a:pt x="14423276" y="4858281"/>
                  </a:moveTo>
                  <a:lnTo>
                    <a:pt x="14403234" y="4864270"/>
                  </a:lnTo>
                  <a:lnTo>
                    <a:pt x="14403234" y="4890531"/>
                  </a:lnTo>
                  <a:lnTo>
                    <a:pt x="14423276" y="4890531"/>
                  </a:lnTo>
                  <a:lnTo>
                    <a:pt x="14423276" y="4858281"/>
                  </a:lnTo>
                  <a:close/>
                </a:path>
                <a:path w="15786100" h="5746115">
                  <a:moveTo>
                    <a:pt x="14497682" y="4844459"/>
                  </a:moveTo>
                  <a:lnTo>
                    <a:pt x="14477641" y="4844459"/>
                  </a:lnTo>
                  <a:lnTo>
                    <a:pt x="14477641" y="5005711"/>
                  </a:lnTo>
                  <a:lnTo>
                    <a:pt x="14497682" y="5005711"/>
                  </a:lnTo>
                  <a:lnTo>
                    <a:pt x="14497682" y="4944666"/>
                  </a:lnTo>
                  <a:lnTo>
                    <a:pt x="14498258" y="4935624"/>
                  </a:lnTo>
                  <a:lnTo>
                    <a:pt x="14523593" y="4907348"/>
                  </a:lnTo>
                  <a:lnTo>
                    <a:pt x="14522740" y="4907348"/>
                  </a:lnTo>
                  <a:lnTo>
                    <a:pt x="14525525" y="4907117"/>
                  </a:lnTo>
                  <a:lnTo>
                    <a:pt x="14497682" y="4907117"/>
                  </a:lnTo>
                  <a:lnTo>
                    <a:pt x="14497682" y="4844459"/>
                  </a:lnTo>
                  <a:close/>
                </a:path>
                <a:path w="15786100" h="5746115">
                  <a:moveTo>
                    <a:pt x="14572288" y="4906656"/>
                  </a:moveTo>
                  <a:lnTo>
                    <a:pt x="14539992" y="4906656"/>
                  </a:lnTo>
                  <a:lnTo>
                    <a:pt x="14546979" y="4909267"/>
                  </a:lnTo>
                  <a:lnTo>
                    <a:pt x="14552047" y="4914489"/>
                  </a:lnTo>
                  <a:lnTo>
                    <a:pt x="14557115" y="4919557"/>
                  </a:lnTo>
                  <a:lnTo>
                    <a:pt x="14559650" y="4926774"/>
                  </a:lnTo>
                  <a:lnTo>
                    <a:pt x="14559650" y="5005711"/>
                  </a:lnTo>
                  <a:lnTo>
                    <a:pt x="14579690" y="5005711"/>
                  </a:lnTo>
                  <a:lnTo>
                    <a:pt x="14579690" y="4934991"/>
                  </a:lnTo>
                  <a:lnTo>
                    <a:pt x="14578927" y="4924624"/>
                  </a:lnTo>
                  <a:lnTo>
                    <a:pt x="14576638" y="4915410"/>
                  </a:lnTo>
                  <a:lnTo>
                    <a:pt x="14572823" y="4907348"/>
                  </a:lnTo>
                  <a:lnTo>
                    <a:pt x="14572288" y="4906656"/>
                  </a:lnTo>
                  <a:close/>
                </a:path>
                <a:path w="15786100" h="5746115">
                  <a:moveTo>
                    <a:pt x="14535001" y="4887536"/>
                  </a:moveTo>
                  <a:lnTo>
                    <a:pt x="14523252" y="4888760"/>
                  </a:lnTo>
                  <a:lnTo>
                    <a:pt x="14513116" y="4892431"/>
                  </a:lnTo>
                  <a:lnTo>
                    <a:pt x="14504593" y="4898550"/>
                  </a:lnTo>
                  <a:lnTo>
                    <a:pt x="14497682" y="4907117"/>
                  </a:lnTo>
                  <a:lnTo>
                    <a:pt x="14525525" y="4907117"/>
                  </a:lnTo>
                  <a:lnTo>
                    <a:pt x="14531085" y="4906656"/>
                  </a:lnTo>
                  <a:lnTo>
                    <a:pt x="14572288" y="4906656"/>
                  </a:lnTo>
                  <a:lnTo>
                    <a:pt x="14567481" y="4900437"/>
                  </a:lnTo>
                  <a:lnTo>
                    <a:pt x="14560873" y="4894793"/>
                  </a:lnTo>
                  <a:lnTo>
                    <a:pt x="14553257" y="4890762"/>
                  </a:lnTo>
                  <a:lnTo>
                    <a:pt x="14544633" y="4888343"/>
                  </a:lnTo>
                  <a:lnTo>
                    <a:pt x="14535001" y="4887536"/>
                  </a:lnTo>
                  <a:close/>
                </a:path>
                <a:path w="15786100" h="5746115">
                  <a:moveTo>
                    <a:pt x="14661572" y="4887536"/>
                  </a:moveTo>
                  <a:lnTo>
                    <a:pt x="14648321" y="4888659"/>
                  </a:lnTo>
                  <a:lnTo>
                    <a:pt x="14648677" y="4888659"/>
                  </a:lnTo>
                  <a:lnTo>
                    <a:pt x="14637327" y="4891856"/>
                  </a:lnTo>
                  <a:lnTo>
                    <a:pt x="14605422" y="4924279"/>
                  </a:lnTo>
                  <a:lnTo>
                    <a:pt x="14601219" y="4948121"/>
                  </a:lnTo>
                  <a:lnTo>
                    <a:pt x="14602284" y="4960690"/>
                  </a:lnTo>
                  <a:lnTo>
                    <a:pt x="14627536" y="4999117"/>
                  </a:lnTo>
                  <a:lnTo>
                    <a:pt x="14662955" y="5008706"/>
                  </a:lnTo>
                  <a:lnTo>
                    <a:pt x="14678820" y="5007079"/>
                  </a:lnTo>
                  <a:lnTo>
                    <a:pt x="14692555" y="5002198"/>
                  </a:lnTo>
                  <a:lnTo>
                    <a:pt x="14704160" y="4994063"/>
                  </a:lnTo>
                  <a:lnTo>
                    <a:pt x="14707693" y="4989816"/>
                  </a:lnTo>
                  <a:lnTo>
                    <a:pt x="14663415" y="4989816"/>
                  </a:lnTo>
                  <a:lnTo>
                    <a:pt x="14655554" y="4989283"/>
                  </a:lnTo>
                  <a:lnTo>
                    <a:pt x="14623721" y="4964621"/>
                  </a:lnTo>
                  <a:lnTo>
                    <a:pt x="14621719" y="4957335"/>
                  </a:lnTo>
                  <a:lnTo>
                    <a:pt x="14718240" y="4957335"/>
                  </a:lnTo>
                  <a:lnTo>
                    <a:pt x="14718702" y="4954264"/>
                  </a:lnTo>
                  <a:lnTo>
                    <a:pt x="14718932" y="4951269"/>
                  </a:lnTo>
                  <a:lnTo>
                    <a:pt x="14718913" y="4948121"/>
                  </a:lnTo>
                  <a:lnTo>
                    <a:pt x="14718222" y="4939828"/>
                  </a:lnTo>
                  <a:lnTo>
                    <a:pt x="14621719" y="4939828"/>
                  </a:lnTo>
                  <a:lnTo>
                    <a:pt x="14623491" y="4932615"/>
                  </a:lnTo>
                  <a:lnTo>
                    <a:pt x="14653855" y="4907002"/>
                  </a:lnTo>
                  <a:lnTo>
                    <a:pt x="14661572" y="4906426"/>
                  </a:lnTo>
                  <a:lnTo>
                    <a:pt x="14703503" y="4906426"/>
                  </a:lnTo>
                  <a:lnTo>
                    <a:pt x="14702806" y="4905504"/>
                  </a:lnTo>
                  <a:lnTo>
                    <a:pt x="14694269" y="4897643"/>
                  </a:lnTo>
                  <a:lnTo>
                    <a:pt x="14684551" y="4892028"/>
                  </a:lnTo>
                  <a:lnTo>
                    <a:pt x="14673652" y="4888659"/>
                  </a:lnTo>
                  <a:lnTo>
                    <a:pt x="14661572" y="4887536"/>
                  </a:lnTo>
                  <a:close/>
                </a:path>
                <a:path w="15786100" h="5746115">
                  <a:moveTo>
                    <a:pt x="14696587" y="4973000"/>
                  </a:moveTo>
                  <a:lnTo>
                    <a:pt x="14690626" y="4980357"/>
                  </a:lnTo>
                  <a:lnTo>
                    <a:pt x="14683111" y="4985612"/>
                  </a:lnTo>
                  <a:lnTo>
                    <a:pt x="14674040" y="4988765"/>
                  </a:lnTo>
                  <a:lnTo>
                    <a:pt x="14663415" y="4989816"/>
                  </a:lnTo>
                  <a:lnTo>
                    <a:pt x="14707693" y="4989816"/>
                  </a:lnTo>
                  <a:lnTo>
                    <a:pt x="14713634" y="4982675"/>
                  </a:lnTo>
                  <a:lnTo>
                    <a:pt x="14696587" y="4973000"/>
                  </a:lnTo>
                  <a:close/>
                </a:path>
                <a:path w="15786100" h="5746115">
                  <a:moveTo>
                    <a:pt x="14703503" y="4906426"/>
                  </a:moveTo>
                  <a:lnTo>
                    <a:pt x="14661572" y="4906426"/>
                  </a:lnTo>
                  <a:lnTo>
                    <a:pt x="14668810" y="4907002"/>
                  </a:lnTo>
                  <a:lnTo>
                    <a:pt x="14668436" y="4907002"/>
                  </a:lnTo>
                  <a:lnTo>
                    <a:pt x="14698660" y="4939828"/>
                  </a:lnTo>
                  <a:lnTo>
                    <a:pt x="14718222" y="4939828"/>
                  </a:lnTo>
                  <a:lnTo>
                    <a:pt x="14717924" y="4936258"/>
                  </a:lnTo>
                  <a:lnTo>
                    <a:pt x="14714994" y="4925431"/>
                  </a:lnTo>
                  <a:lnTo>
                    <a:pt x="14714901" y="4925085"/>
                  </a:lnTo>
                  <a:lnTo>
                    <a:pt x="14709918" y="4914949"/>
                  </a:lnTo>
                  <a:lnTo>
                    <a:pt x="14709230" y="4913999"/>
                  </a:lnTo>
                  <a:lnTo>
                    <a:pt x="14703503" y="4906426"/>
                  </a:lnTo>
                  <a:close/>
                </a:path>
                <a:path w="15786100" h="5746115">
                  <a:moveTo>
                    <a:pt x="14853463" y="4887536"/>
                  </a:moveTo>
                  <a:lnTo>
                    <a:pt x="14840213" y="4888659"/>
                  </a:lnTo>
                  <a:lnTo>
                    <a:pt x="14840568" y="4888659"/>
                  </a:lnTo>
                  <a:lnTo>
                    <a:pt x="14829218" y="4891856"/>
                  </a:lnTo>
                  <a:lnTo>
                    <a:pt x="14797314" y="4924279"/>
                  </a:lnTo>
                  <a:lnTo>
                    <a:pt x="14793110" y="4948121"/>
                  </a:lnTo>
                  <a:lnTo>
                    <a:pt x="14794175" y="4960690"/>
                  </a:lnTo>
                  <a:lnTo>
                    <a:pt x="14819428" y="4999117"/>
                  </a:lnTo>
                  <a:lnTo>
                    <a:pt x="14854846" y="5008706"/>
                  </a:lnTo>
                  <a:lnTo>
                    <a:pt x="14870712" y="5007079"/>
                  </a:lnTo>
                  <a:lnTo>
                    <a:pt x="14884447" y="5002198"/>
                  </a:lnTo>
                  <a:lnTo>
                    <a:pt x="14896051" y="4994063"/>
                  </a:lnTo>
                  <a:lnTo>
                    <a:pt x="14899584" y="4989816"/>
                  </a:lnTo>
                  <a:lnTo>
                    <a:pt x="14855306" y="4989816"/>
                  </a:lnTo>
                  <a:lnTo>
                    <a:pt x="14847445" y="4989283"/>
                  </a:lnTo>
                  <a:lnTo>
                    <a:pt x="14815612" y="4964621"/>
                  </a:lnTo>
                  <a:lnTo>
                    <a:pt x="14813611" y="4957335"/>
                  </a:lnTo>
                  <a:lnTo>
                    <a:pt x="14910132" y="4957335"/>
                  </a:lnTo>
                  <a:lnTo>
                    <a:pt x="14910593" y="4954264"/>
                  </a:lnTo>
                  <a:lnTo>
                    <a:pt x="14910823" y="4951269"/>
                  </a:lnTo>
                  <a:lnTo>
                    <a:pt x="14910804" y="4948121"/>
                  </a:lnTo>
                  <a:lnTo>
                    <a:pt x="14910113" y="4939828"/>
                  </a:lnTo>
                  <a:lnTo>
                    <a:pt x="14813611" y="4939828"/>
                  </a:lnTo>
                  <a:lnTo>
                    <a:pt x="14815382" y="4932615"/>
                  </a:lnTo>
                  <a:lnTo>
                    <a:pt x="14845746" y="4907002"/>
                  </a:lnTo>
                  <a:lnTo>
                    <a:pt x="14853463" y="4906426"/>
                  </a:lnTo>
                  <a:lnTo>
                    <a:pt x="14895394" y="4906426"/>
                  </a:lnTo>
                  <a:lnTo>
                    <a:pt x="14894697" y="4905504"/>
                  </a:lnTo>
                  <a:lnTo>
                    <a:pt x="14886160" y="4897643"/>
                  </a:lnTo>
                  <a:lnTo>
                    <a:pt x="14876442" y="4892028"/>
                  </a:lnTo>
                  <a:lnTo>
                    <a:pt x="14865543" y="4888659"/>
                  </a:lnTo>
                  <a:lnTo>
                    <a:pt x="14853463" y="4887536"/>
                  </a:lnTo>
                  <a:close/>
                </a:path>
                <a:path w="15786100" h="5746115">
                  <a:moveTo>
                    <a:pt x="14888478" y="4973000"/>
                  </a:moveTo>
                  <a:lnTo>
                    <a:pt x="14882517" y="4980357"/>
                  </a:lnTo>
                  <a:lnTo>
                    <a:pt x="14875002" y="4985612"/>
                  </a:lnTo>
                  <a:lnTo>
                    <a:pt x="14865932" y="4988765"/>
                  </a:lnTo>
                  <a:lnTo>
                    <a:pt x="14855306" y="4989816"/>
                  </a:lnTo>
                  <a:lnTo>
                    <a:pt x="14899584" y="4989816"/>
                  </a:lnTo>
                  <a:lnTo>
                    <a:pt x="14905525" y="4982675"/>
                  </a:lnTo>
                  <a:lnTo>
                    <a:pt x="14888478" y="4973000"/>
                  </a:lnTo>
                  <a:close/>
                </a:path>
                <a:path w="15786100" h="5746115">
                  <a:moveTo>
                    <a:pt x="14895394" y="4906426"/>
                  </a:moveTo>
                  <a:lnTo>
                    <a:pt x="14853463" y="4906426"/>
                  </a:lnTo>
                  <a:lnTo>
                    <a:pt x="14860701" y="4907002"/>
                  </a:lnTo>
                  <a:lnTo>
                    <a:pt x="14860327" y="4907002"/>
                  </a:lnTo>
                  <a:lnTo>
                    <a:pt x="14890551" y="4939828"/>
                  </a:lnTo>
                  <a:lnTo>
                    <a:pt x="14910113" y="4939828"/>
                  </a:lnTo>
                  <a:lnTo>
                    <a:pt x="14909815" y="4936258"/>
                  </a:lnTo>
                  <a:lnTo>
                    <a:pt x="14906885" y="4925431"/>
                  </a:lnTo>
                  <a:lnTo>
                    <a:pt x="14906792" y="4925085"/>
                  </a:lnTo>
                  <a:lnTo>
                    <a:pt x="14901809" y="4914949"/>
                  </a:lnTo>
                  <a:lnTo>
                    <a:pt x="14901121" y="4913999"/>
                  </a:lnTo>
                  <a:lnTo>
                    <a:pt x="14895394" y="4906426"/>
                  </a:lnTo>
                  <a:close/>
                </a:path>
                <a:path w="15786100" h="5746115">
                  <a:moveTo>
                    <a:pt x="14987770" y="4887536"/>
                  </a:moveTo>
                  <a:lnTo>
                    <a:pt x="14944462" y="4905044"/>
                  </a:lnTo>
                  <a:lnTo>
                    <a:pt x="14927186" y="4948121"/>
                  </a:lnTo>
                  <a:lnTo>
                    <a:pt x="14928266" y="4960503"/>
                  </a:lnTo>
                  <a:lnTo>
                    <a:pt x="14953648" y="4998987"/>
                  </a:lnTo>
                  <a:lnTo>
                    <a:pt x="14987770" y="5008706"/>
                  </a:lnTo>
                  <a:lnTo>
                    <a:pt x="14995991" y="5008202"/>
                  </a:lnTo>
                  <a:lnTo>
                    <a:pt x="15030617" y="4991025"/>
                  </a:lnTo>
                  <a:lnTo>
                    <a:pt x="15032415" y="4988895"/>
                  </a:lnTo>
                  <a:lnTo>
                    <a:pt x="14987770" y="4988895"/>
                  </a:lnTo>
                  <a:lnTo>
                    <a:pt x="14979477" y="4988161"/>
                  </a:lnTo>
                  <a:lnTo>
                    <a:pt x="14947947" y="4956414"/>
                  </a:lnTo>
                  <a:lnTo>
                    <a:pt x="14947227" y="4948121"/>
                  </a:lnTo>
                  <a:lnTo>
                    <a:pt x="14947947" y="4939727"/>
                  </a:lnTo>
                  <a:lnTo>
                    <a:pt x="14971875" y="4910054"/>
                  </a:lnTo>
                  <a:lnTo>
                    <a:pt x="14987770" y="4907117"/>
                  </a:lnTo>
                  <a:lnTo>
                    <a:pt x="15031690" y="4907117"/>
                  </a:lnTo>
                  <a:lnTo>
                    <a:pt x="15030271" y="4905332"/>
                  </a:lnTo>
                  <a:lnTo>
                    <a:pt x="14996077" y="4888055"/>
                  </a:lnTo>
                  <a:lnTo>
                    <a:pt x="14987770" y="4887536"/>
                  </a:lnTo>
                  <a:close/>
                </a:path>
                <a:path w="15786100" h="5746115">
                  <a:moveTo>
                    <a:pt x="15022554" y="4968854"/>
                  </a:moveTo>
                  <a:lnTo>
                    <a:pt x="14995449" y="4988895"/>
                  </a:lnTo>
                  <a:lnTo>
                    <a:pt x="15032415" y="4988895"/>
                  </a:lnTo>
                  <a:lnTo>
                    <a:pt x="15035512" y="4985223"/>
                  </a:lnTo>
                  <a:lnTo>
                    <a:pt x="15039601" y="4978759"/>
                  </a:lnTo>
                  <a:lnTo>
                    <a:pt x="15022554" y="4968854"/>
                  </a:lnTo>
                  <a:close/>
                </a:path>
                <a:path w="15786100" h="5746115">
                  <a:moveTo>
                    <a:pt x="15031690" y="4907117"/>
                  </a:moveTo>
                  <a:lnTo>
                    <a:pt x="14995449" y="4907117"/>
                  </a:lnTo>
                  <a:lnTo>
                    <a:pt x="15002283" y="4908960"/>
                  </a:lnTo>
                  <a:lnTo>
                    <a:pt x="15008272" y="4912646"/>
                  </a:lnTo>
                  <a:lnTo>
                    <a:pt x="15014415" y="4916332"/>
                  </a:lnTo>
                  <a:lnTo>
                    <a:pt x="15018946" y="4921246"/>
                  </a:lnTo>
                  <a:lnTo>
                    <a:pt x="15021864" y="4927389"/>
                  </a:lnTo>
                  <a:lnTo>
                    <a:pt x="15038680" y="4917714"/>
                  </a:lnTo>
                  <a:lnTo>
                    <a:pt x="15034907" y="4911163"/>
                  </a:lnTo>
                  <a:lnTo>
                    <a:pt x="15031690" y="4907117"/>
                  </a:lnTo>
                  <a:close/>
                </a:path>
                <a:path w="15786100" h="5746115">
                  <a:moveTo>
                    <a:pt x="15111948" y="4887536"/>
                  </a:moveTo>
                  <a:lnTo>
                    <a:pt x="15068872" y="4905044"/>
                  </a:lnTo>
                  <a:lnTo>
                    <a:pt x="15051364" y="4948121"/>
                  </a:lnTo>
                  <a:lnTo>
                    <a:pt x="15052459" y="4960402"/>
                  </a:lnTo>
                  <a:lnTo>
                    <a:pt x="15078215" y="4998858"/>
                  </a:lnTo>
                  <a:lnTo>
                    <a:pt x="15111948" y="5008706"/>
                  </a:lnTo>
                  <a:lnTo>
                    <a:pt x="15124143" y="5007611"/>
                  </a:lnTo>
                  <a:lnTo>
                    <a:pt x="15135388" y="5004329"/>
                  </a:lnTo>
                  <a:lnTo>
                    <a:pt x="15145682" y="4998858"/>
                  </a:lnTo>
                  <a:lnTo>
                    <a:pt x="15155025" y="4991198"/>
                  </a:lnTo>
                  <a:lnTo>
                    <a:pt x="15156763" y="4989125"/>
                  </a:lnTo>
                  <a:lnTo>
                    <a:pt x="15111948" y="4989125"/>
                  </a:lnTo>
                  <a:lnTo>
                    <a:pt x="15103756" y="4988391"/>
                  </a:lnTo>
                  <a:lnTo>
                    <a:pt x="15072139" y="4956515"/>
                  </a:lnTo>
                  <a:lnTo>
                    <a:pt x="15071405" y="4948121"/>
                  </a:lnTo>
                  <a:lnTo>
                    <a:pt x="15072139" y="4939727"/>
                  </a:lnTo>
                  <a:lnTo>
                    <a:pt x="15096226" y="4910054"/>
                  </a:lnTo>
                  <a:lnTo>
                    <a:pt x="15111948" y="4907117"/>
                  </a:lnTo>
                  <a:lnTo>
                    <a:pt x="15156763" y="4907117"/>
                  </a:lnTo>
                  <a:lnTo>
                    <a:pt x="15155025" y="4905044"/>
                  </a:lnTo>
                  <a:lnTo>
                    <a:pt x="15145682" y="4897384"/>
                  </a:lnTo>
                  <a:lnTo>
                    <a:pt x="15135388" y="4891913"/>
                  </a:lnTo>
                  <a:lnTo>
                    <a:pt x="15124143" y="4888631"/>
                  </a:lnTo>
                  <a:lnTo>
                    <a:pt x="15111948" y="4887536"/>
                  </a:lnTo>
                  <a:close/>
                </a:path>
                <a:path w="15786100" h="5746115">
                  <a:moveTo>
                    <a:pt x="15156763" y="4907117"/>
                  </a:moveTo>
                  <a:lnTo>
                    <a:pt x="15111948" y="4907117"/>
                  </a:lnTo>
                  <a:lnTo>
                    <a:pt x="15120241" y="4907851"/>
                  </a:lnTo>
                  <a:lnTo>
                    <a:pt x="15127843" y="4910054"/>
                  </a:lnTo>
                  <a:lnTo>
                    <a:pt x="15151988" y="4939727"/>
                  </a:lnTo>
                  <a:lnTo>
                    <a:pt x="15152722" y="4948121"/>
                  </a:lnTo>
                  <a:lnTo>
                    <a:pt x="15151988" y="4956515"/>
                  </a:lnTo>
                  <a:lnTo>
                    <a:pt x="15127843" y="4986188"/>
                  </a:lnTo>
                  <a:lnTo>
                    <a:pt x="15111948" y="4989125"/>
                  </a:lnTo>
                  <a:lnTo>
                    <a:pt x="15156763" y="4989125"/>
                  </a:lnTo>
                  <a:lnTo>
                    <a:pt x="15162786" y="4981941"/>
                  </a:lnTo>
                  <a:lnTo>
                    <a:pt x="15168329" y="4971675"/>
                  </a:lnTo>
                  <a:lnTo>
                    <a:pt x="15171655" y="4960402"/>
                  </a:lnTo>
                  <a:lnTo>
                    <a:pt x="15172764" y="4948121"/>
                  </a:lnTo>
                  <a:lnTo>
                    <a:pt x="15171655" y="4935840"/>
                  </a:lnTo>
                  <a:lnTo>
                    <a:pt x="15168329" y="4924567"/>
                  </a:lnTo>
                  <a:lnTo>
                    <a:pt x="15162786" y="4914301"/>
                  </a:lnTo>
                  <a:lnTo>
                    <a:pt x="15156763" y="4907117"/>
                  </a:lnTo>
                  <a:close/>
                </a:path>
                <a:path w="15786100" h="5746115">
                  <a:moveTo>
                    <a:pt x="15216430" y="4890531"/>
                  </a:moveTo>
                  <a:lnTo>
                    <a:pt x="15196390" y="4890531"/>
                  </a:lnTo>
                  <a:lnTo>
                    <a:pt x="15196390" y="5005711"/>
                  </a:lnTo>
                  <a:lnTo>
                    <a:pt x="15216430" y="5005711"/>
                  </a:lnTo>
                  <a:lnTo>
                    <a:pt x="15216430" y="4944666"/>
                  </a:lnTo>
                  <a:lnTo>
                    <a:pt x="15217006" y="4935624"/>
                  </a:lnTo>
                  <a:lnTo>
                    <a:pt x="15242341" y="4907348"/>
                  </a:lnTo>
                  <a:lnTo>
                    <a:pt x="15241489" y="4907348"/>
                  </a:lnTo>
                  <a:lnTo>
                    <a:pt x="15244274" y="4907117"/>
                  </a:lnTo>
                  <a:lnTo>
                    <a:pt x="15216430" y="4907117"/>
                  </a:lnTo>
                  <a:lnTo>
                    <a:pt x="15216430" y="4890531"/>
                  </a:lnTo>
                  <a:close/>
                </a:path>
                <a:path w="15786100" h="5746115">
                  <a:moveTo>
                    <a:pt x="15291037" y="4906656"/>
                  </a:moveTo>
                  <a:lnTo>
                    <a:pt x="15258741" y="4906656"/>
                  </a:lnTo>
                  <a:lnTo>
                    <a:pt x="15265727" y="4909267"/>
                  </a:lnTo>
                  <a:lnTo>
                    <a:pt x="15270795" y="4914489"/>
                  </a:lnTo>
                  <a:lnTo>
                    <a:pt x="15275863" y="4919557"/>
                  </a:lnTo>
                  <a:lnTo>
                    <a:pt x="15278398" y="4926774"/>
                  </a:lnTo>
                  <a:lnTo>
                    <a:pt x="15278398" y="5005711"/>
                  </a:lnTo>
                  <a:lnTo>
                    <a:pt x="15298439" y="5005711"/>
                  </a:lnTo>
                  <a:lnTo>
                    <a:pt x="15298439" y="4934991"/>
                  </a:lnTo>
                  <a:lnTo>
                    <a:pt x="15297676" y="4924624"/>
                  </a:lnTo>
                  <a:lnTo>
                    <a:pt x="15295386" y="4915410"/>
                  </a:lnTo>
                  <a:lnTo>
                    <a:pt x="15291571" y="4907348"/>
                  </a:lnTo>
                  <a:lnTo>
                    <a:pt x="15291037" y="4906656"/>
                  </a:lnTo>
                  <a:close/>
                </a:path>
                <a:path w="15786100" h="5746115">
                  <a:moveTo>
                    <a:pt x="15253750" y="4887536"/>
                  </a:moveTo>
                  <a:lnTo>
                    <a:pt x="15242001" y="4888760"/>
                  </a:lnTo>
                  <a:lnTo>
                    <a:pt x="15231865" y="4892431"/>
                  </a:lnTo>
                  <a:lnTo>
                    <a:pt x="15223341" y="4898550"/>
                  </a:lnTo>
                  <a:lnTo>
                    <a:pt x="15216430" y="4907117"/>
                  </a:lnTo>
                  <a:lnTo>
                    <a:pt x="15244274" y="4907117"/>
                  </a:lnTo>
                  <a:lnTo>
                    <a:pt x="15249833" y="4906656"/>
                  </a:lnTo>
                  <a:lnTo>
                    <a:pt x="15291037" y="4906656"/>
                  </a:lnTo>
                  <a:lnTo>
                    <a:pt x="15286230" y="4900437"/>
                  </a:lnTo>
                  <a:lnTo>
                    <a:pt x="15279621" y="4894793"/>
                  </a:lnTo>
                  <a:lnTo>
                    <a:pt x="15272005" y="4890762"/>
                  </a:lnTo>
                  <a:lnTo>
                    <a:pt x="15263381" y="4888343"/>
                  </a:lnTo>
                  <a:lnTo>
                    <a:pt x="15253750" y="4887536"/>
                  </a:lnTo>
                  <a:close/>
                </a:path>
                <a:path w="15786100" h="5746115">
                  <a:moveTo>
                    <a:pt x="15380551" y="4887536"/>
                  </a:moveTo>
                  <a:lnTo>
                    <a:pt x="15337475" y="4905044"/>
                  </a:lnTo>
                  <a:lnTo>
                    <a:pt x="15319967" y="4948121"/>
                  </a:lnTo>
                  <a:lnTo>
                    <a:pt x="15321061" y="4960402"/>
                  </a:lnTo>
                  <a:lnTo>
                    <a:pt x="15346818" y="4998858"/>
                  </a:lnTo>
                  <a:lnTo>
                    <a:pt x="15380551" y="5008706"/>
                  </a:lnTo>
                  <a:lnTo>
                    <a:pt x="15392746" y="5007611"/>
                  </a:lnTo>
                  <a:lnTo>
                    <a:pt x="15403990" y="5004329"/>
                  </a:lnTo>
                  <a:lnTo>
                    <a:pt x="15414284" y="4998858"/>
                  </a:lnTo>
                  <a:lnTo>
                    <a:pt x="15423628" y="4991198"/>
                  </a:lnTo>
                  <a:lnTo>
                    <a:pt x="15425366" y="4989125"/>
                  </a:lnTo>
                  <a:lnTo>
                    <a:pt x="15380551" y="4989125"/>
                  </a:lnTo>
                  <a:lnTo>
                    <a:pt x="15372359" y="4988391"/>
                  </a:lnTo>
                  <a:lnTo>
                    <a:pt x="15340742" y="4956515"/>
                  </a:lnTo>
                  <a:lnTo>
                    <a:pt x="15340008" y="4948121"/>
                  </a:lnTo>
                  <a:lnTo>
                    <a:pt x="15340742" y="4939727"/>
                  </a:lnTo>
                  <a:lnTo>
                    <a:pt x="15364829" y="4910054"/>
                  </a:lnTo>
                  <a:lnTo>
                    <a:pt x="15380551" y="4907117"/>
                  </a:lnTo>
                  <a:lnTo>
                    <a:pt x="15425366" y="4907117"/>
                  </a:lnTo>
                  <a:lnTo>
                    <a:pt x="15423628" y="4905044"/>
                  </a:lnTo>
                  <a:lnTo>
                    <a:pt x="15414284" y="4897384"/>
                  </a:lnTo>
                  <a:lnTo>
                    <a:pt x="15403990" y="4891913"/>
                  </a:lnTo>
                  <a:lnTo>
                    <a:pt x="15392746" y="4888631"/>
                  </a:lnTo>
                  <a:lnTo>
                    <a:pt x="15380551" y="4887536"/>
                  </a:lnTo>
                  <a:close/>
                </a:path>
                <a:path w="15786100" h="5746115">
                  <a:moveTo>
                    <a:pt x="15425366" y="4907117"/>
                  </a:moveTo>
                  <a:lnTo>
                    <a:pt x="15380551" y="4907117"/>
                  </a:lnTo>
                  <a:lnTo>
                    <a:pt x="15388844" y="4907851"/>
                  </a:lnTo>
                  <a:lnTo>
                    <a:pt x="15396446" y="4910054"/>
                  </a:lnTo>
                  <a:lnTo>
                    <a:pt x="15420590" y="4939727"/>
                  </a:lnTo>
                  <a:lnTo>
                    <a:pt x="15421325" y="4948121"/>
                  </a:lnTo>
                  <a:lnTo>
                    <a:pt x="15420590" y="4956515"/>
                  </a:lnTo>
                  <a:lnTo>
                    <a:pt x="15396446" y="4986188"/>
                  </a:lnTo>
                  <a:lnTo>
                    <a:pt x="15380551" y="4989125"/>
                  </a:lnTo>
                  <a:lnTo>
                    <a:pt x="15425366" y="4989125"/>
                  </a:lnTo>
                  <a:lnTo>
                    <a:pt x="15431389" y="4981941"/>
                  </a:lnTo>
                  <a:lnTo>
                    <a:pt x="15436932" y="4971675"/>
                  </a:lnTo>
                  <a:lnTo>
                    <a:pt x="15440258" y="4960402"/>
                  </a:lnTo>
                  <a:lnTo>
                    <a:pt x="15441367" y="4948121"/>
                  </a:lnTo>
                  <a:lnTo>
                    <a:pt x="15440258" y="4935840"/>
                  </a:lnTo>
                  <a:lnTo>
                    <a:pt x="15436932" y="4924567"/>
                  </a:lnTo>
                  <a:lnTo>
                    <a:pt x="15431389" y="4914301"/>
                  </a:lnTo>
                  <a:lnTo>
                    <a:pt x="15425366" y="4907117"/>
                  </a:lnTo>
                  <a:close/>
                </a:path>
                <a:path w="15786100" h="5746115">
                  <a:moveTo>
                    <a:pt x="15485033" y="4890531"/>
                  </a:moveTo>
                  <a:lnTo>
                    <a:pt x="15464993" y="4890531"/>
                  </a:lnTo>
                  <a:lnTo>
                    <a:pt x="15464993" y="5005711"/>
                  </a:lnTo>
                  <a:lnTo>
                    <a:pt x="15485033" y="5005711"/>
                  </a:lnTo>
                  <a:lnTo>
                    <a:pt x="15485033" y="4941671"/>
                  </a:lnTo>
                  <a:lnTo>
                    <a:pt x="15485513" y="4934069"/>
                  </a:lnTo>
                  <a:lnTo>
                    <a:pt x="15506073" y="4906656"/>
                  </a:lnTo>
                  <a:lnTo>
                    <a:pt x="15552893" y="4906656"/>
                  </a:lnTo>
                  <a:lnTo>
                    <a:pt x="15552402" y="4905965"/>
                  </a:lnTo>
                  <a:lnTo>
                    <a:pt x="15485033" y="4905965"/>
                  </a:lnTo>
                  <a:lnTo>
                    <a:pt x="15485033" y="4890531"/>
                  </a:lnTo>
                  <a:close/>
                </a:path>
                <a:path w="15786100" h="5746115">
                  <a:moveTo>
                    <a:pt x="15552893" y="4906656"/>
                  </a:moveTo>
                  <a:lnTo>
                    <a:pt x="15522044" y="4906656"/>
                  </a:lnTo>
                  <a:lnTo>
                    <a:pt x="15527957" y="4909113"/>
                  </a:lnTo>
                  <a:lnTo>
                    <a:pt x="15532257" y="4914028"/>
                  </a:lnTo>
                  <a:lnTo>
                    <a:pt x="15536711" y="4918942"/>
                  </a:lnTo>
                  <a:lnTo>
                    <a:pt x="15538938" y="4925853"/>
                  </a:lnTo>
                  <a:lnTo>
                    <a:pt x="15538938" y="5005711"/>
                  </a:lnTo>
                  <a:lnTo>
                    <a:pt x="15558979" y="5005711"/>
                  </a:lnTo>
                  <a:lnTo>
                    <a:pt x="15558979" y="4941671"/>
                  </a:lnTo>
                  <a:lnTo>
                    <a:pt x="15559414" y="4934069"/>
                  </a:lnTo>
                  <a:lnTo>
                    <a:pt x="15559449" y="4933465"/>
                  </a:lnTo>
                  <a:lnTo>
                    <a:pt x="15577622" y="4907117"/>
                  </a:lnTo>
                  <a:lnTo>
                    <a:pt x="15553221" y="4907117"/>
                  </a:lnTo>
                  <a:lnTo>
                    <a:pt x="15552893" y="4906656"/>
                  </a:lnTo>
                  <a:close/>
                </a:path>
                <a:path w="15786100" h="5746115">
                  <a:moveTo>
                    <a:pt x="15625700" y="4906656"/>
                  </a:moveTo>
                  <a:lnTo>
                    <a:pt x="15594992" y="4906656"/>
                  </a:lnTo>
                  <a:lnTo>
                    <a:pt x="15601135" y="4909113"/>
                  </a:lnTo>
                  <a:lnTo>
                    <a:pt x="15610349" y="4918942"/>
                  </a:lnTo>
                  <a:lnTo>
                    <a:pt x="15612652" y="4925853"/>
                  </a:lnTo>
                  <a:lnTo>
                    <a:pt x="15612652" y="5005711"/>
                  </a:lnTo>
                  <a:lnTo>
                    <a:pt x="15632694" y="5005711"/>
                  </a:lnTo>
                  <a:lnTo>
                    <a:pt x="15632650" y="4933465"/>
                  </a:lnTo>
                  <a:lnTo>
                    <a:pt x="15631945" y="4923919"/>
                  </a:lnTo>
                  <a:lnTo>
                    <a:pt x="15629699" y="4914892"/>
                  </a:lnTo>
                  <a:lnTo>
                    <a:pt x="15626017" y="4907117"/>
                  </a:lnTo>
                  <a:lnTo>
                    <a:pt x="15625956" y="4906988"/>
                  </a:lnTo>
                  <a:lnTo>
                    <a:pt x="15625700" y="4906656"/>
                  </a:lnTo>
                  <a:close/>
                </a:path>
                <a:path w="15786100" h="5746115">
                  <a:moveTo>
                    <a:pt x="15589387" y="4887536"/>
                  </a:moveTo>
                  <a:lnTo>
                    <a:pt x="15553322" y="4906988"/>
                  </a:lnTo>
                  <a:lnTo>
                    <a:pt x="15553221" y="4907117"/>
                  </a:lnTo>
                  <a:lnTo>
                    <a:pt x="15577622" y="4907117"/>
                  </a:lnTo>
                  <a:lnTo>
                    <a:pt x="15578713" y="4906656"/>
                  </a:lnTo>
                  <a:lnTo>
                    <a:pt x="15625700" y="4906656"/>
                  </a:lnTo>
                  <a:lnTo>
                    <a:pt x="15620715" y="4900206"/>
                  </a:lnTo>
                  <a:lnTo>
                    <a:pt x="15614266" y="4894663"/>
                  </a:lnTo>
                  <a:lnTo>
                    <a:pt x="15606894" y="4890704"/>
                  </a:lnTo>
                  <a:lnTo>
                    <a:pt x="15598601" y="4888328"/>
                  </a:lnTo>
                  <a:lnTo>
                    <a:pt x="15589387" y="4887536"/>
                  </a:lnTo>
                  <a:close/>
                </a:path>
                <a:path w="15786100" h="5746115">
                  <a:moveTo>
                    <a:pt x="15519358" y="4887536"/>
                  </a:moveTo>
                  <a:lnTo>
                    <a:pt x="15508083" y="4888760"/>
                  </a:lnTo>
                  <a:lnTo>
                    <a:pt x="15508554" y="4888760"/>
                  </a:lnTo>
                  <a:lnTo>
                    <a:pt x="15499489" y="4892144"/>
                  </a:lnTo>
                  <a:lnTo>
                    <a:pt x="15491584" y="4897903"/>
                  </a:lnTo>
                  <a:lnTo>
                    <a:pt x="15485033" y="4905965"/>
                  </a:lnTo>
                  <a:lnTo>
                    <a:pt x="15552402" y="4905965"/>
                  </a:lnTo>
                  <a:lnTo>
                    <a:pt x="15547130" y="4898550"/>
                  </a:lnTo>
                  <a:lnTo>
                    <a:pt x="15539456" y="4892431"/>
                  </a:lnTo>
                  <a:lnTo>
                    <a:pt x="15530199" y="4888760"/>
                  </a:lnTo>
                  <a:lnTo>
                    <a:pt x="15519358" y="4887536"/>
                  </a:lnTo>
                  <a:close/>
                </a:path>
                <a:path w="15786100" h="5746115">
                  <a:moveTo>
                    <a:pt x="15666071" y="4890531"/>
                  </a:moveTo>
                  <a:lnTo>
                    <a:pt x="15644648" y="4890531"/>
                  </a:lnTo>
                  <a:lnTo>
                    <a:pt x="15694866" y="5005250"/>
                  </a:lnTo>
                  <a:lnTo>
                    <a:pt x="15692793" y="5009627"/>
                  </a:lnTo>
                  <a:lnTo>
                    <a:pt x="15687135" y="5020511"/>
                  </a:lnTo>
                  <a:lnTo>
                    <a:pt x="15680065" y="5028056"/>
                  </a:lnTo>
                  <a:lnTo>
                    <a:pt x="15671585" y="5032260"/>
                  </a:lnTo>
                  <a:lnTo>
                    <a:pt x="15661694" y="5033124"/>
                  </a:lnTo>
                  <a:lnTo>
                    <a:pt x="15661694" y="5051783"/>
                  </a:lnTo>
                  <a:lnTo>
                    <a:pt x="15698408" y="5036910"/>
                  </a:lnTo>
                  <a:lnTo>
                    <a:pt x="15725135" y="4980832"/>
                  </a:lnTo>
                  <a:lnTo>
                    <a:pt x="15705232" y="4980832"/>
                  </a:lnTo>
                  <a:lnTo>
                    <a:pt x="15666071" y="4890531"/>
                  </a:lnTo>
                  <a:close/>
                </a:path>
                <a:path w="15786100" h="5746115">
                  <a:moveTo>
                    <a:pt x="15785588" y="4981984"/>
                  </a:moveTo>
                  <a:lnTo>
                    <a:pt x="15762553" y="4981984"/>
                  </a:lnTo>
                  <a:lnTo>
                    <a:pt x="15753338" y="5037961"/>
                  </a:lnTo>
                  <a:lnTo>
                    <a:pt x="15770614" y="5037961"/>
                  </a:lnTo>
                  <a:lnTo>
                    <a:pt x="15785588" y="4981984"/>
                  </a:lnTo>
                  <a:close/>
                </a:path>
                <a:path w="15786100" h="5746115">
                  <a:moveTo>
                    <a:pt x="15759827" y="4890531"/>
                  </a:moveTo>
                  <a:lnTo>
                    <a:pt x="15738404" y="4890531"/>
                  </a:lnTo>
                  <a:lnTo>
                    <a:pt x="15705232" y="4980832"/>
                  </a:lnTo>
                  <a:lnTo>
                    <a:pt x="15725135" y="4980832"/>
                  </a:lnTo>
                  <a:lnTo>
                    <a:pt x="15759827" y="4890531"/>
                  </a:lnTo>
                  <a:close/>
                </a:path>
                <a:path w="15786100" h="5746115">
                  <a:moveTo>
                    <a:pt x="410730" y="5159779"/>
                  </a:moveTo>
                  <a:lnTo>
                    <a:pt x="369496" y="5177517"/>
                  </a:lnTo>
                  <a:lnTo>
                    <a:pt x="352449" y="5220364"/>
                  </a:lnTo>
                  <a:lnTo>
                    <a:pt x="353515" y="5232559"/>
                  </a:lnTo>
                  <a:lnTo>
                    <a:pt x="356629" y="5243515"/>
                  </a:lnTo>
                  <a:lnTo>
                    <a:pt x="356711" y="5243803"/>
                  </a:lnTo>
                  <a:lnTo>
                    <a:pt x="388328" y="5276572"/>
                  </a:lnTo>
                  <a:lnTo>
                    <a:pt x="410730" y="5280949"/>
                  </a:lnTo>
                  <a:lnTo>
                    <a:pt x="424163" y="5279523"/>
                  </a:lnTo>
                  <a:lnTo>
                    <a:pt x="435897" y="5275247"/>
                  </a:lnTo>
                  <a:lnTo>
                    <a:pt x="445932" y="5268120"/>
                  </a:lnTo>
                  <a:lnTo>
                    <a:pt x="451382" y="5261598"/>
                  </a:lnTo>
                  <a:lnTo>
                    <a:pt x="413264" y="5261598"/>
                  </a:lnTo>
                  <a:lnTo>
                    <a:pt x="404971" y="5260864"/>
                  </a:lnTo>
                  <a:lnTo>
                    <a:pt x="375428" y="5236489"/>
                  </a:lnTo>
                  <a:lnTo>
                    <a:pt x="372491" y="5220364"/>
                  </a:lnTo>
                  <a:lnTo>
                    <a:pt x="373225" y="5211970"/>
                  </a:lnTo>
                  <a:lnTo>
                    <a:pt x="397370" y="5182124"/>
                  </a:lnTo>
                  <a:lnTo>
                    <a:pt x="413264" y="5179130"/>
                  </a:lnTo>
                  <a:lnTo>
                    <a:pt x="451382" y="5179130"/>
                  </a:lnTo>
                  <a:lnTo>
                    <a:pt x="445932" y="5172608"/>
                  </a:lnTo>
                  <a:lnTo>
                    <a:pt x="435897" y="5165481"/>
                  </a:lnTo>
                  <a:lnTo>
                    <a:pt x="424163" y="5161205"/>
                  </a:lnTo>
                  <a:lnTo>
                    <a:pt x="410730" y="5159779"/>
                  </a:lnTo>
                  <a:close/>
                </a:path>
                <a:path w="15786100" h="5746115">
                  <a:moveTo>
                    <a:pt x="474310" y="5258143"/>
                  </a:moveTo>
                  <a:lnTo>
                    <a:pt x="454268" y="5258143"/>
                  </a:lnTo>
                  <a:lnTo>
                    <a:pt x="454268" y="5277954"/>
                  </a:lnTo>
                  <a:lnTo>
                    <a:pt x="474310" y="5277954"/>
                  </a:lnTo>
                  <a:lnTo>
                    <a:pt x="474310" y="5258143"/>
                  </a:lnTo>
                  <a:close/>
                </a:path>
                <a:path w="15786100" h="5746115">
                  <a:moveTo>
                    <a:pt x="451382" y="5179130"/>
                  </a:moveTo>
                  <a:lnTo>
                    <a:pt x="413264" y="5179130"/>
                  </a:lnTo>
                  <a:lnTo>
                    <a:pt x="421658" y="5179878"/>
                  </a:lnTo>
                  <a:lnTo>
                    <a:pt x="429332" y="5182124"/>
                  </a:lnTo>
                  <a:lnTo>
                    <a:pt x="453534" y="5211970"/>
                  </a:lnTo>
                  <a:lnTo>
                    <a:pt x="454268" y="5220364"/>
                  </a:lnTo>
                  <a:lnTo>
                    <a:pt x="453534" y="5228772"/>
                  </a:lnTo>
                  <a:lnTo>
                    <a:pt x="429332" y="5258661"/>
                  </a:lnTo>
                  <a:lnTo>
                    <a:pt x="413264" y="5261598"/>
                  </a:lnTo>
                  <a:lnTo>
                    <a:pt x="451382" y="5261598"/>
                  </a:lnTo>
                  <a:lnTo>
                    <a:pt x="454268" y="5258143"/>
                  </a:lnTo>
                  <a:lnTo>
                    <a:pt x="474310" y="5258143"/>
                  </a:lnTo>
                  <a:lnTo>
                    <a:pt x="474310" y="5182585"/>
                  </a:lnTo>
                  <a:lnTo>
                    <a:pt x="454268" y="5182585"/>
                  </a:lnTo>
                  <a:lnTo>
                    <a:pt x="451382" y="5179130"/>
                  </a:lnTo>
                  <a:close/>
                </a:path>
                <a:path w="15786100" h="5746115">
                  <a:moveTo>
                    <a:pt x="474310" y="5162774"/>
                  </a:moveTo>
                  <a:lnTo>
                    <a:pt x="454268" y="5162774"/>
                  </a:lnTo>
                  <a:lnTo>
                    <a:pt x="454268" y="5182585"/>
                  </a:lnTo>
                  <a:lnTo>
                    <a:pt x="474310" y="5182585"/>
                  </a:lnTo>
                  <a:lnTo>
                    <a:pt x="474310" y="5162774"/>
                  </a:lnTo>
                  <a:close/>
                </a:path>
                <a:path w="15786100" h="5746115">
                  <a:moveTo>
                    <a:pt x="524715" y="5162774"/>
                  </a:moveTo>
                  <a:lnTo>
                    <a:pt x="504674" y="5162774"/>
                  </a:lnTo>
                  <a:lnTo>
                    <a:pt x="504674" y="5277954"/>
                  </a:lnTo>
                  <a:lnTo>
                    <a:pt x="524715" y="5277954"/>
                  </a:lnTo>
                  <a:lnTo>
                    <a:pt x="524715" y="5216909"/>
                  </a:lnTo>
                  <a:lnTo>
                    <a:pt x="525291" y="5207867"/>
                  </a:lnTo>
                  <a:lnTo>
                    <a:pt x="550626" y="5179591"/>
                  </a:lnTo>
                  <a:lnTo>
                    <a:pt x="549773" y="5179591"/>
                  </a:lnTo>
                  <a:lnTo>
                    <a:pt x="552558" y="5179360"/>
                  </a:lnTo>
                  <a:lnTo>
                    <a:pt x="524715" y="5179360"/>
                  </a:lnTo>
                  <a:lnTo>
                    <a:pt x="524715" y="5162774"/>
                  </a:lnTo>
                  <a:close/>
                </a:path>
                <a:path w="15786100" h="5746115">
                  <a:moveTo>
                    <a:pt x="599321" y="5178899"/>
                  </a:moveTo>
                  <a:lnTo>
                    <a:pt x="567025" y="5178899"/>
                  </a:lnTo>
                  <a:lnTo>
                    <a:pt x="574012" y="5181510"/>
                  </a:lnTo>
                  <a:lnTo>
                    <a:pt x="579080" y="5186732"/>
                  </a:lnTo>
                  <a:lnTo>
                    <a:pt x="584148" y="5191800"/>
                  </a:lnTo>
                  <a:lnTo>
                    <a:pt x="586682" y="5199017"/>
                  </a:lnTo>
                  <a:lnTo>
                    <a:pt x="586682" y="5277954"/>
                  </a:lnTo>
                  <a:lnTo>
                    <a:pt x="606723" y="5277954"/>
                  </a:lnTo>
                  <a:lnTo>
                    <a:pt x="606723" y="5207234"/>
                  </a:lnTo>
                  <a:lnTo>
                    <a:pt x="605960" y="5196867"/>
                  </a:lnTo>
                  <a:lnTo>
                    <a:pt x="603671" y="5187653"/>
                  </a:lnTo>
                  <a:lnTo>
                    <a:pt x="599856" y="5179591"/>
                  </a:lnTo>
                  <a:lnTo>
                    <a:pt x="599321" y="5178899"/>
                  </a:lnTo>
                  <a:close/>
                </a:path>
                <a:path w="15786100" h="5746115">
                  <a:moveTo>
                    <a:pt x="562033" y="5159779"/>
                  </a:moveTo>
                  <a:lnTo>
                    <a:pt x="550285" y="5161003"/>
                  </a:lnTo>
                  <a:lnTo>
                    <a:pt x="540149" y="5164675"/>
                  </a:lnTo>
                  <a:lnTo>
                    <a:pt x="531626" y="5170793"/>
                  </a:lnTo>
                  <a:lnTo>
                    <a:pt x="524715" y="5179360"/>
                  </a:lnTo>
                  <a:lnTo>
                    <a:pt x="552558" y="5179360"/>
                  </a:lnTo>
                  <a:lnTo>
                    <a:pt x="558117" y="5178899"/>
                  </a:lnTo>
                  <a:lnTo>
                    <a:pt x="599321" y="5178899"/>
                  </a:lnTo>
                  <a:lnTo>
                    <a:pt x="594514" y="5172680"/>
                  </a:lnTo>
                  <a:lnTo>
                    <a:pt x="587906" y="5167036"/>
                  </a:lnTo>
                  <a:lnTo>
                    <a:pt x="580289" y="5163005"/>
                  </a:lnTo>
                  <a:lnTo>
                    <a:pt x="571665" y="5160586"/>
                  </a:lnTo>
                  <a:lnTo>
                    <a:pt x="562033" y="5159779"/>
                  </a:lnTo>
                  <a:close/>
                </a:path>
                <a:path w="15786100" h="5746115">
                  <a:moveTo>
                    <a:pt x="686532" y="5159779"/>
                  </a:moveTo>
                  <a:lnTo>
                    <a:pt x="645298" y="5177517"/>
                  </a:lnTo>
                  <a:lnTo>
                    <a:pt x="628251" y="5220364"/>
                  </a:lnTo>
                  <a:lnTo>
                    <a:pt x="629316" y="5232559"/>
                  </a:lnTo>
                  <a:lnTo>
                    <a:pt x="632431" y="5243515"/>
                  </a:lnTo>
                  <a:lnTo>
                    <a:pt x="632513" y="5243803"/>
                  </a:lnTo>
                  <a:lnTo>
                    <a:pt x="664129" y="5276572"/>
                  </a:lnTo>
                  <a:lnTo>
                    <a:pt x="686532" y="5280949"/>
                  </a:lnTo>
                  <a:lnTo>
                    <a:pt x="699965" y="5279523"/>
                  </a:lnTo>
                  <a:lnTo>
                    <a:pt x="711699" y="5275247"/>
                  </a:lnTo>
                  <a:lnTo>
                    <a:pt x="721734" y="5268120"/>
                  </a:lnTo>
                  <a:lnTo>
                    <a:pt x="727183" y="5261598"/>
                  </a:lnTo>
                  <a:lnTo>
                    <a:pt x="689066" y="5261598"/>
                  </a:lnTo>
                  <a:lnTo>
                    <a:pt x="680773" y="5260864"/>
                  </a:lnTo>
                  <a:lnTo>
                    <a:pt x="651229" y="5236489"/>
                  </a:lnTo>
                  <a:lnTo>
                    <a:pt x="648292" y="5220364"/>
                  </a:lnTo>
                  <a:lnTo>
                    <a:pt x="649027" y="5211970"/>
                  </a:lnTo>
                  <a:lnTo>
                    <a:pt x="673171" y="5182124"/>
                  </a:lnTo>
                  <a:lnTo>
                    <a:pt x="689066" y="5179130"/>
                  </a:lnTo>
                  <a:lnTo>
                    <a:pt x="727183" y="5179130"/>
                  </a:lnTo>
                  <a:lnTo>
                    <a:pt x="721734" y="5172608"/>
                  </a:lnTo>
                  <a:lnTo>
                    <a:pt x="711699" y="5165481"/>
                  </a:lnTo>
                  <a:lnTo>
                    <a:pt x="699965" y="5161205"/>
                  </a:lnTo>
                  <a:lnTo>
                    <a:pt x="686532" y="5159779"/>
                  </a:lnTo>
                  <a:close/>
                </a:path>
                <a:path w="15786100" h="5746115">
                  <a:moveTo>
                    <a:pt x="750111" y="5258143"/>
                  </a:moveTo>
                  <a:lnTo>
                    <a:pt x="730070" y="5258143"/>
                  </a:lnTo>
                  <a:lnTo>
                    <a:pt x="730070" y="5277954"/>
                  </a:lnTo>
                  <a:lnTo>
                    <a:pt x="750111" y="5277954"/>
                  </a:lnTo>
                  <a:lnTo>
                    <a:pt x="750111" y="5258143"/>
                  </a:lnTo>
                  <a:close/>
                </a:path>
                <a:path w="15786100" h="5746115">
                  <a:moveTo>
                    <a:pt x="727183" y="5179130"/>
                  </a:moveTo>
                  <a:lnTo>
                    <a:pt x="689066" y="5179130"/>
                  </a:lnTo>
                  <a:lnTo>
                    <a:pt x="697460" y="5179878"/>
                  </a:lnTo>
                  <a:lnTo>
                    <a:pt x="705133" y="5182124"/>
                  </a:lnTo>
                  <a:lnTo>
                    <a:pt x="729336" y="5211970"/>
                  </a:lnTo>
                  <a:lnTo>
                    <a:pt x="730070" y="5220364"/>
                  </a:lnTo>
                  <a:lnTo>
                    <a:pt x="729336" y="5228772"/>
                  </a:lnTo>
                  <a:lnTo>
                    <a:pt x="705133" y="5258661"/>
                  </a:lnTo>
                  <a:lnTo>
                    <a:pt x="689066" y="5261598"/>
                  </a:lnTo>
                  <a:lnTo>
                    <a:pt x="727183" y="5261598"/>
                  </a:lnTo>
                  <a:lnTo>
                    <a:pt x="730070" y="5258143"/>
                  </a:lnTo>
                  <a:lnTo>
                    <a:pt x="750111" y="5258143"/>
                  </a:lnTo>
                  <a:lnTo>
                    <a:pt x="750111" y="5182585"/>
                  </a:lnTo>
                  <a:lnTo>
                    <a:pt x="730070" y="5182585"/>
                  </a:lnTo>
                  <a:lnTo>
                    <a:pt x="727183" y="5179130"/>
                  </a:lnTo>
                  <a:close/>
                </a:path>
                <a:path w="15786100" h="5746115">
                  <a:moveTo>
                    <a:pt x="750111" y="5116702"/>
                  </a:moveTo>
                  <a:lnTo>
                    <a:pt x="730070" y="5116702"/>
                  </a:lnTo>
                  <a:lnTo>
                    <a:pt x="730070" y="5182585"/>
                  </a:lnTo>
                  <a:lnTo>
                    <a:pt x="750111" y="5182585"/>
                  </a:lnTo>
                  <a:lnTo>
                    <a:pt x="750111" y="5116702"/>
                  </a:lnTo>
                  <a:close/>
                </a:path>
                <a:path w="15786100" h="5746115">
                  <a:moveTo>
                    <a:pt x="858107" y="5162774"/>
                  </a:moveTo>
                  <a:lnTo>
                    <a:pt x="838065" y="5162774"/>
                  </a:lnTo>
                  <a:lnTo>
                    <a:pt x="838065" y="5277954"/>
                  </a:lnTo>
                  <a:lnTo>
                    <a:pt x="858107" y="5277954"/>
                  </a:lnTo>
                  <a:lnTo>
                    <a:pt x="858107" y="5216909"/>
                  </a:lnTo>
                  <a:lnTo>
                    <a:pt x="858682" y="5207867"/>
                  </a:lnTo>
                  <a:lnTo>
                    <a:pt x="884017" y="5179591"/>
                  </a:lnTo>
                  <a:lnTo>
                    <a:pt x="883164" y="5179591"/>
                  </a:lnTo>
                  <a:lnTo>
                    <a:pt x="885949" y="5179360"/>
                  </a:lnTo>
                  <a:lnTo>
                    <a:pt x="858107" y="5179360"/>
                  </a:lnTo>
                  <a:lnTo>
                    <a:pt x="858107" y="5162774"/>
                  </a:lnTo>
                  <a:close/>
                </a:path>
                <a:path w="15786100" h="5746115">
                  <a:moveTo>
                    <a:pt x="932713" y="5178899"/>
                  </a:moveTo>
                  <a:lnTo>
                    <a:pt x="900416" y="5178899"/>
                  </a:lnTo>
                  <a:lnTo>
                    <a:pt x="907403" y="5181510"/>
                  </a:lnTo>
                  <a:lnTo>
                    <a:pt x="912471" y="5186732"/>
                  </a:lnTo>
                  <a:lnTo>
                    <a:pt x="917539" y="5191800"/>
                  </a:lnTo>
                  <a:lnTo>
                    <a:pt x="920073" y="5199017"/>
                  </a:lnTo>
                  <a:lnTo>
                    <a:pt x="920073" y="5277954"/>
                  </a:lnTo>
                  <a:lnTo>
                    <a:pt x="940115" y="5277954"/>
                  </a:lnTo>
                  <a:lnTo>
                    <a:pt x="940115" y="5207234"/>
                  </a:lnTo>
                  <a:lnTo>
                    <a:pt x="939351" y="5196867"/>
                  </a:lnTo>
                  <a:lnTo>
                    <a:pt x="937062" y="5187653"/>
                  </a:lnTo>
                  <a:lnTo>
                    <a:pt x="933247" y="5179591"/>
                  </a:lnTo>
                  <a:lnTo>
                    <a:pt x="932713" y="5178899"/>
                  </a:lnTo>
                  <a:close/>
                </a:path>
                <a:path w="15786100" h="5746115">
                  <a:moveTo>
                    <a:pt x="895425" y="5159779"/>
                  </a:moveTo>
                  <a:lnTo>
                    <a:pt x="883676" y="5161003"/>
                  </a:lnTo>
                  <a:lnTo>
                    <a:pt x="873541" y="5164675"/>
                  </a:lnTo>
                  <a:lnTo>
                    <a:pt x="865017" y="5170793"/>
                  </a:lnTo>
                  <a:lnTo>
                    <a:pt x="858107" y="5179360"/>
                  </a:lnTo>
                  <a:lnTo>
                    <a:pt x="885949" y="5179360"/>
                  </a:lnTo>
                  <a:lnTo>
                    <a:pt x="891509" y="5178899"/>
                  </a:lnTo>
                  <a:lnTo>
                    <a:pt x="932713" y="5178899"/>
                  </a:lnTo>
                  <a:lnTo>
                    <a:pt x="927905" y="5172680"/>
                  </a:lnTo>
                  <a:lnTo>
                    <a:pt x="921297" y="5167036"/>
                  </a:lnTo>
                  <a:lnTo>
                    <a:pt x="913681" y="5163005"/>
                  </a:lnTo>
                  <a:lnTo>
                    <a:pt x="905057" y="5160586"/>
                  </a:lnTo>
                  <a:lnTo>
                    <a:pt x="895425" y="5159779"/>
                  </a:lnTo>
                  <a:close/>
                </a:path>
                <a:path w="15786100" h="5746115">
                  <a:moveTo>
                    <a:pt x="1021997" y="5159779"/>
                  </a:moveTo>
                  <a:lnTo>
                    <a:pt x="1008746" y="5160902"/>
                  </a:lnTo>
                  <a:lnTo>
                    <a:pt x="1009102" y="5160902"/>
                  </a:lnTo>
                  <a:lnTo>
                    <a:pt x="997751" y="5164099"/>
                  </a:lnTo>
                  <a:lnTo>
                    <a:pt x="965846" y="5196522"/>
                  </a:lnTo>
                  <a:lnTo>
                    <a:pt x="961642" y="5220364"/>
                  </a:lnTo>
                  <a:lnTo>
                    <a:pt x="962708" y="5232933"/>
                  </a:lnTo>
                  <a:lnTo>
                    <a:pt x="987961" y="5271360"/>
                  </a:lnTo>
                  <a:lnTo>
                    <a:pt x="1023379" y="5280949"/>
                  </a:lnTo>
                  <a:lnTo>
                    <a:pt x="1039245" y="5279322"/>
                  </a:lnTo>
                  <a:lnTo>
                    <a:pt x="1052980" y="5274441"/>
                  </a:lnTo>
                  <a:lnTo>
                    <a:pt x="1064584" y="5266306"/>
                  </a:lnTo>
                  <a:lnTo>
                    <a:pt x="1068117" y="5262059"/>
                  </a:lnTo>
                  <a:lnTo>
                    <a:pt x="1023839" y="5262059"/>
                  </a:lnTo>
                  <a:lnTo>
                    <a:pt x="1015978" y="5261526"/>
                  </a:lnTo>
                  <a:lnTo>
                    <a:pt x="984146" y="5236864"/>
                  </a:lnTo>
                  <a:lnTo>
                    <a:pt x="982144" y="5229579"/>
                  </a:lnTo>
                  <a:lnTo>
                    <a:pt x="1078665" y="5229579"/>
                  </a:lnTo>
                  <a:lnTo>
                    <a:pt x="1079126" y="5226507"/>
                  </a:lnTo>
                  <a:lnTo>
                    <a:pt x="1079356" y="5223512"/>
                  </a:lnTo>
                  <a:lnTo>
                    <a:pt x="1079337" y="5220364"/>
                  </a:lnTo>
                  <a:lnTo>
                    <a:pt x="1078646" y="5212071"/>
                  </a:lnTo>
                  <a:lnTo>
                    <a:pt x="982144" y="5212071"/>
                  </a:lnTo>
                  <a:lnTo>
                    <a:pt x="983915" y="5204858"/>
                  </a:lnTo>
                  <a:lnTo>
                    <a:pt x="1014279" y="5179245"/>
                  </a:lnTo>
                  <a:lnTo>
                    <a:pt x="1021997" y="5178669"/>
                  </a:lnTo>
                  <a:lnTo>
                    <a:pt x="1063928" y="5178669"/>
                  </a:lnTo>
                  <a:lnTo>
                    <a:pt x="1063231" y="5177748"/>
                  </a:lnTo>
                  <a:lnTo>
                    <a:pt x="1054693" y="5169886"/>
                  </a:lnTo>
                  <a:lnTo>
                    <a:pt x="1044975" y="5164271"/>
                  </a:lnTo>
                  <a:lnTo>
                    <a:pt x="1034076" y="5160902"/>
                  </a:lnTo>
                  <a:lnTo>
                    <a:pt x="1021997" y="5159779"/>
                  </a:lnTo>
                  <a:close/>
                </a:path>
                <a:path w="15786100" h="5746115">
                  <a:moveTo>
                    <a:pt x="1057011" y="5245243"/>
                  </a:moveTo>
                  <a:lnTo>
                    <a:pt x="1051051" y="5252600"/>
                  </a:lnTo>
                  <a:lnTo>
                    <a:pt x="1043535" y="5257855"/>
                  </a:lnTo>
                  <a:lnTo>
                    <a:pt x="1034465" y="5261008"/>
                  </a:lnTo>
                  <a:lnTo>
                    <a:pt x="1023839" y="5262059"/>
                  </a:lnTo>
                  <a:lnTo>
                    <a:pt x="1068117" y="5262059"/>
                  </a:lnTo>
                  <a:lnTo>
                    <a:pt x="1074058" y="5254918"/>
                  </a:lnTo>
                  <a:lnTo>
                    <a:pt x="1057011" y="5245243"/>
                  </a:lnTo>
                  <a:close/>
                </a:path>
                <a:path w="15786100" h="5746115">
                  <a:moveTo>
                    <a:pt x="1063928" y="5178669"/>
                  </a:moveTo>
                  <a:lnTo>
                    <a:pt x="1021997" y="5178669"/>
                  </a:lnTo>
                  <a:lnTo>
                    <a:pt x="1029234" y="5179245"/>
                  </a:lnTo>
                  <a:lnTo>
                    <a:pt x="1028861" y="5179245"/>
                  </a:lnTo>
                  <a:lnTo>
                    <a:pt x="1059084" y="5212071"/>
                  </a:lnTo>
                  <a:lnTo>
                    <a:pt x="1078646" y="5212071"/>
                  </a:lnTo>
                  <a:lnTo>
                    <a:pt x="1069654" y="5186242"/>
                  </a:lnTo>
                  <a:lnTo>
                    <a:pt x="1063928" y="5178669"/>
                  </a:lnTo>
                  <a:close/>
                </a:path>
                <a:path w="15786100" h="5746115">
                  <a:moveTo>
                    <a:pt x="1131039" y="5182124"/>
                  </a:moveTo>
                  <a:lnTo>
                    <a:pt x="1110998" y="5182124"/>
                  </a:lnTo>
                  <a:lnTo>
                    <a:pt x="1110998" y="5244552"/>
                  </a:lnTo>
                  <a:lnTo>
                    <a:pt x="1138929" y="5278645"/>
                  </a:lnTo>
                  <a:lnTo>
                    <a:pt x="1149425" y="5278991"/>
                  </a:lnTo>
                  <a:lnTo>
                    <a:pt x="1161677" y="5277954"/>
                  </a:lnTo>
                  <a:lnTo>
                    <a:pt x="1161677" y="5260447"/>
                  </a:lnTo>
                  <a:lnTo>
                    <a:pt x="1144631" y="5260447"/>
                  </a:lnTo>
                  <a:lnTo>
                    <a:pt x="1140023" y="5260293"/>
                  </a:lnTo>
                  <a:lnTo>
                    <a:pt x="1136568" y="5259065"/>
                  </a:lnTo>
                  <a:lnTo>
                    <a:pt x="1134264" y="5256761"/>
                  </a:lnTo>
                  <a:lnTo>
                    <a:pt x="1132211" y="5254414"/>
                  </a:lnTo>
                  <a:lnTo>
                    <a:pt x="1131039" y="5250234"/>
                  </a:lnTo>
                  <a:lnTo>
                    <a:pt x="1131039" y="5182124"/>
                  </a:lnTo>
                  <a:close/>
                </a:path>
                <a:path w="15786100" h="5746115">
                  <a:moveTo>
                    <a:pt x="1161677" y="5259986"/>
                  </a:moveTo>
                  <a:lnTo>
                    <a:pt x="1154920" y="5260293"/>
                  </a:lnTo>
                  <a:lnTo>
                    <a:pt x="1149238" y="5260447"/>
                  </a:lnTo>
                  <a:lnTo>
                    <a:pt x="1161677" y="5260447"/>
                  </a:lnTo>
                  <a:lnTo>
                    <a:pt x="1161677" y="5259986"/>
                  </a:lnTo>
                  <a:close/>
                </a:path>
                <a:path w="15786100" h="5746115">
                  <a:moveTo>
                    <a:pt x="1161677" y="5162774"/>
                  </a:moveTo>
                  <a:lnTo>
                    <a:pt x="1088192" y="5162774"/>
                  </a:lnTo>
                  <a:lnTo>
                    <a:pt x="1088192" y="5182124"/>
                  </a:lnTo>
                  <a:lnTo>
                    <a:pt x="1161677" y="5182124"/>
                  </a:lnTo>
                  <a:lnTo>
                    <a:pt x="1161677" y="5162774"/>
                  </a:lnTo>
                  <a:close/>
                </a:path>
                <a:path w="15786100" h="5746115">
                  <a:moveTo>
                    <a:pt x="1131039" y="5130524"/>
                  </a:moveTo>
                  <a:lnTo>
                    <a:pt x="1110998" y="5136513"/>
                  </a:lnTo>
                  <a:lnTo>
                    <a:pt x="1110998" y="5162774"/>
                  </a:lnTo>
                  <a:lnTo>
                    <a:pt x="1131039" y="5162774"/>
                  </a:lnTo>
                  <a:lnTo>
                    <a:pt x="1131039" y="5130524"/>
                  </a:lnTo>
                  <a:close/>
                </a:path>
                <a:path w="15786100" h="5746115">
                  <a:moveTo>
                    <a:pt x="1275689" y="5182124"/>
                  </a:moveTo>
                  <a:lnTo>
                    <a:pt x="1255648" y="5182124"/>
                  </a:lnTo>
                  <a:lnTo>
                    <a:pt x="1255648" y="5244552"/>
                  </a:lnTo>
                  <a:lnTo>
                    <a:pt x="1283579" y="5278645"/>
                  </a:lnTo>
                  <a:lnTo>
                    <a:pt x="1294074" y="5278991"/>
                  </a:lnTo>
                  <a:lnTo>
                    <a:pt x="1306327" y="5277954"/>
                  </a:lnTo>
                  <a:lnTo>
                    <a:pt x="1306327" y="5260447"/>
                  </a:lnTo>
                  <a:lnTo>
                    <a:pt x="1289280" y="5260447"/>
                  </a:lnTo>
                  <a:lnTo>
                    <a:pt x="1284673" y="5260293"/>
                  </a:lnTo>
                  <a:lnTo>
                    <a:pt x="1281218" y="5259065"/>
                  </a:lnTo>
                  <a:lnTo>
                    <a:pt x="1278914" y="5256761"/>
                  </a:lnTo>
                  <a:lnTo>
                    <a:pt x="1276860" y="5254414"/>
                  </a:lnTo>
                  <a:lnTo>
                    <a:pt x="1275689" y="5250234"/>
                  </a:lnTo>
                  <a:lnTo>
                    <a:pt x="1275689" y="5182124"/>
                  </a:lnTo>
                  <a:close/>
                </a:path>
                <a:path w="15786100" h="5746115">
                  <a:moveTo>
                    <a:pt x="1306327" y="5259986"/>
                  </a:moveTo>
                  <a:lnTo>
                    <a:pt x="1299569" y="5260293"/>
                  </a:lnTo>
                  <a:lnTo>
                    <a:pt x="1293887" y="5260447"/>
                  </a:lnTo>
                  <a:lnTo>
                    <a:pt x="1306327" y="5260447"/>
                  </a:lnTo>
                  <a:lnTo>
                    <a:pt x="1306327" y="5259986"/>
                  </a:lnTo>
                  <a:close/>
                </a:path>
                <a:path w="15786100" h="5746115">
                  <a:moveTo>
                    <a:pt x="1306327" y="5162774"/>
                  </a:moveTo>
                  <a:lnTo>
                    <a:pt x="1232842" y="5162774"/>
                  </a:lnTo>
                  <a:lnTo>
                    <a:pt x="1232842" y="5182124"/>
                  </a:lnTo>
                  <a:lnTo>
                    <a:pt x="1306327" y="5182124"/>
                  </a:lnTo>
                  <a:lnTo>
                    <a:pt x="1306327" y="5162774"/>
                  </a:lnTo>
                  <a:close/>
                </a:path>
                <a:path w="15786100" h="5746115">
                  <a:moveTo>
                    <a:pt x="1275689" y="5130524"/>
                  </a:moveTo>
                  <a:lnTo>
                    <a:pt x="1255648" y="5136513"/>
                  </a:lnTo>
                  <a:lnTo>
                    <a:pt x="1255648" y="5162774"/>
                  </a:lnTo>
                  <a:lnTo>
                    <a:pt x="1275689" y="5162774"/>
                  </a:lnTo>
                  <a:lnTo>
                    <a:pt x="1275689" y="5130524"/>
                  </a:lnTo>
                  <a:close/>
                </a:path>
                <a:path w="15786100" h="5746115">
                  <a:moveTo>
                    <a:pt x="1376036" y="5159779"/>
                  </a:moveTo>
                  <a:lnTo>
                    <a:pt x="1334801" y="5177517"/>
                  </a:lnTo>
                  <a:lnTo>
                    <a:pt x="1317755" y="5220364"/>
                  </a:lnTo>
                  <a:lnTo>
                    <a:pt x="1318820" y="5232559"/>
                  </a:lnTo>
                  <a:lnTo>
                    <a:pt x="1321934" y="5243515"/>
                  </a:lnTo>
                  <a:lnTo>
                    <a:pt x="1322016" y="5243803"/>
                  </a:lnTo>
                  <a:lnTo>
                    <a:pt x="1353633" y="5276572"/>
                  </a:lnTo>
                  <a:lnTo>
                    <a:pt x="1376036" y="5280949"/>
                  </a:lnTo>
                  <a:lnTo>
                    <a:pt x="1389468" y="5279523"/>
                  </a:lnTo>
                  <a:lnTo>
                    <a:pt x="1401202" y="5275247"/>
                  </a:lnTo>
                  <a:lnTo>
                    <a:pt x="1411237" y="5268120"/>
                  </a:lnTo>
                  <a:lnTo>
                    <a:pt x="1416687" y="5261598"/>
                  </a:lnTo>
                  <a:lnTo>
                    <a:pt x="1378570" y="5261598"/>
                  </a:lnTo>
                  <a:lnTo>
                    <a:pt x="1370277" y="5260864"/>
                  </a:lnTo>
                  <a:lnTo>
                    <a:pt x="1340733" y="5236489"/>
                  </a:lnTo>
                  <a:lnTo>
                    <a:pt x="1337796" y="5220364"/>
                  </a:lnTo>
                  <a:lnTo>
                    <a:pt x="1338530" y="5211970"/>
                  </a:lnTo>
                  <a:lnTo>
                    <a:pt x="1362675" y="5182124"/>
                  </a:lnTo>
                  <a:lnTo>
                    <a:pt x="1378570" y="5179130"/>
                  </a:lnTo>
                  <a:lnTo>
                    <a:pt x="1416687" y="5179130"/>
                  </a:lnTo>
                  <a:lnTo>
                    <a:pt x="1411237" y="5172608"/>
                  </a:lnTo>
                  <a:lnTo>
                    <a:pt x="1401202" y="5165481"/>
                  </a:lnTo>
                  <a:lnTo>
                    <a:pt x="1389468" y="5161205"/>
                  </a:lnTo>
                  <a:lnTo>
                    <a:pt x="1376036" y="5159779"/>
                  </a:lnTo>
                  <a:close/>
                </a:path>
                <a:path w="15786100" h="5746115">
                  <a:moveTo>
                    <a:pt x="1439615" y="5258143"/>
                  </a:moveTo>
                  <a:lnTo>
                    <a:pt x="1419574" y="5258143"/>
                  </a:lnTo>
                  <a:lnTo>
                    <a:pt x="1419574" y="5277954"/>
                  </a:lnTo>
                  <a:lnTo>
                    <a:pt x="1439615" y="5277954"/>
                  </a:lnTo>
                  <a:lnTo>
                    <a:pt x="1439615" y="5258143"/>
                  </a:lnTo>
                  <a:close/>
                </a:path>
                <a:path w="15786100" h="5746115">
                  <a:moveTo>
                    <a:pt x="1416687" y="5179130"/>
                  </a:moveTo>
                  <a:lnTo>
                    <a:pt x="1378570" y="5179130"/>
                  </a:lnTo>
                  <a:lnTo>
                    <a:pt x="1386963" y="5179878"/>
                  </a:lnTo>
                  <a:lnTo>
                    <a:pt x="1394637" y="5182124"/>
                  </a:lnTo>
                  <a:lnTo>
                    <a:pt x="1418839" y="5211970"/>
                  </a:lnTo>
                  <a:lnTo>
                    <a:pt x="1419574" y="5220364"/>
                  </a:lnTo>
                  <a:lnTo>
                    <a:pt x="1418839" y="5228772"/>
                  </a:lnTo>
                  <a:lnTo>
                    <a:pt x="1394637" y="5258661"/>
                  </a:lnTo>
                  <a:lnTo>
                    <a:pt x="1378570" y="5261598"/>
                  </a:lnTo>
                  <a:lnTo>
                    <a:pt x="1416687" y="5261598"/>
                  </a:lnTo>
                  <a:lnTo>
                    <a:pt x="1419574" y="5258143"/>
                  </a:lnTo>
                  <a:lnTo>
                    <a:pt x="1439615" y="5258143"/>
                  </a:lnTo>
                  <a:lnTo>
                    <a:pt x="1439615" y="5182585"/>
                  </a:lnTo>
                  <a:lnTo>
                    <a:pt x="1419574" y="5182585"/>
                  </a:lnTo>
                  <a:lnTo>
                    <a:pt x="1416687" y="5179130"/>
                  </a:lnTo>
                  <a:close/>
                </a:path>
                <a:path w="15786100" h="5746115">
                  <a:moveTo>
                    <a:pt x="1439615" y="5162774"/>
                  </a:moveTo>
                  <a:lnTo>
                    <a:pt x="1419574" y="5162774"/>
                  </a:lnTo>
                  <a:lnTo>
                    <a:pt x="1419574" y="5182585"/>
                  </a:lnTo>
                  <a:lnTo>
                    <a:pt x="1439615" y="5182585"/>
                  </a:lnTo>
                  <a:lnTo>
                    <a:pt x="1439615" y="5162774"/>
                  </a:lnTo>
                  <a:close/>
                </a:path>
                <a:path w="15786100" h="5746115">
                  <a:moveTo>
                    <a:pt x="1484492" y="5162774"/>
                  </a:moveTo>
                  <a:lnTo>
                    <a:pt x="1460765" y="5162774"/>
                  </a:lnTo>
                  <a:lnTo>
                    <a:pt x="1502460" y="5218752"/>
                  </a:lnTo>
                  <a:lnTo>
                    <a:pt x="1458231" y="5277954"/>
                  </a:lnTo>
                  <a:lnTo>
                    <a:pt x="1481728" y="5277954"/>
                  </a:lnTo>
                  <a:lnTo>
                    <a:pt x="1514208" y="5234416"/>
                  </a:lnTo>
                  <a:lnTo>
                    <a:pt x="1537724" y="5234416"/>
                  </a:lnTo>
                  <a:lnTo>
                    <a:pt x="1525957" y="5218521"/>
                  </a:lnTo>
                  <a:lnTo>
                    <a:pt x="1537608" y="5202857"/>
                  </a:lnTo>
                  <a:lnTo>
                    <a:pt x="1514208" y="5202857"/>
                  </a:lnTo>
                  <a:lnTo>
                    <a:pt x="1484492" y="5162774"/>
                  </a:lnTo>
                  <a:close/>
                </a:path>
                <a:path w="15786100" h="5746115">
                  <a:moveTo>
                    <a:pt x="1537724" y="5234416"/>
                  </a:moveTo>
                  <a:lnTo>
                    <a:pt x="1514208" y="5234416"/>
                  </a:lnTo>
                  <a:lnTo>
                    <a:pt x="1546458" y="5277954"/>
                  </a:lnTo>
                  <a:lnTo>
                    <a:pt x="1569955" y="5277954"/>
                  </a:lnTo>
                  <a:lnTo>
                    <a:pt x="1537724" y="5234416"/>
                  </a:lnTo>
                  <a:close/>
                </a:path>
                <a:path w="15786100" h="5746115">
                  <a:moveTo>
                    <a:pt x="1567421" y="5162774"/>
                  </a:moveTo>
                  <a:lnTo>
                    <a:pt x="1543925" y="5162774"/>
                  </a:lnTo>
                  <a:lnTo>
                    <a:pt x="1514208" y="5202857"/>
                  </a:lnTo>
                  <a:lnTo>
                    <a:pt x="1537608" y="5202857"/>
                  </a:lnTo>
                  <a:lnTo>
                    <a:pt x="1567421" y="5162774"/>
                  </a:lnTo>
                  <a:close/>
                </a:path>
                <a:path w="15786100" h="5746115">
                  <a:moveTo>
                    <a:pt x="1634339" y="5159779"/>
                  </a:moveTo>
                  <a:lnTo>
                    <a:pt x="1621088" y="5160902"/>
                  </a:lnTo>
                  <a:lnTo>
                    <a:pt x="1621444" y="5160902"/>
                  </a:lnTo>
                  <a:lnTo>
                    <a:pt x="1610093" y="5164099"/>
                  </a:lnTo>
                  <a:lnTo>
                    <a:pt x="1578189" y="5196522"/>
                  </a:lnTo>
                  <a:lnTo>
                    <a:pt x="1573985" y="5220364"/>
                  </a:lnTo>
                  <a:lnTo>
                    <a:pt x="1575050" y="5232933"/>
                  </a:lnTo>
                  <a:lnTo>
                    <a:pt x="1600303" y="5271360"/>
                  </a:lnTo>
                  <a:lnTo>
                    <a:pt x="1635721" y="5280949"/>
                  </a:lnTo>
                  <a:lnTo>
                    <a:pt x="1651587" y="5279322"/>
                  </a:lnTo>
                  <a:lnTo>
                    <a:pt x="1665322" y="5274441"/>
                  </a:lnTo>
                  <a:lnTo>
                    <a:pt x="1676927" y="5266306"/>
                  </a:lnTo>
                  <a:lnTo>
                    <a:pt x="1680460" y="5262059"/>
                  </a:lnTo>
                  <a:lnTo>
                    <a:pt x="1636182" y="5262059"/>
                  </a:lnTo>
                  <a:lnTo>
                    <a:pt x="1628321" y="5261526"/>
                  </a:lnTo>
                  <a:lnTo>
                    <a:pt x="1596488" y="5236864"/>
                  </a:lnTo>
                  <a:lnTo>
                    <a:pt x="1594487" y="5229579"/>
                  </a:lnTo>
                  <a:lnTo>
                    <a:pt x="1691007" y="5229579"/>
                  </a:lnTo>
                  <a:lnTo>
                    <a:pt x="1691468" y="5226507"/>
                  </a:lnTo>
                  <a:lnTo>
                    <a:pt x="1691698" y="5223512"/>
                  </a:lnTo>
                  <a:lnTo>
                    <a:pt x="1691679" y="5220364"/>
                  </a:lnTo>
                  <a:lnTo>
                    <a:pt x="1690988" y="5212071"/>
                  </a:lnTo>
                  <a:lnTo>
                    <a:pt x="1594487" y="5212071"/>
                  </a:lnTo>
                  <a:lnTo>
                    <a:pt x="1596258" y="5204858"/>
                  </a:lnTo>
                  <a:lnTo>
                    <a:pt x="1626622" y="5179245"/>
                  </a:lnTo>
                  <a:lnTo>
                    <a:pt x="1634339" y="5178669"/>
                  </a:lnTo>
                  <a:lnTo>
                    <a:pt x="1676270" y="5178669"/>
                  </a:lnTo>
                  <a:lnTo>
                    <a:pt x="1675573" y="5177748"/>
                  </a:lnTo>
                  <a:lnTo>
                    <a:pt x="1667035" y="5169886"/>
                  </a:lnTo>
                  <a:lnTo>
                    <a:pt x="1657317" y="5164271"/>
                  </a:lnTo>
                  <a:lnTo>
                    <a:pt x="1646418" y="5160902"/>
                  </a:lnTo>
                  <a:lnTo>
                    <a:pt x="1634339" y="5159779"/>
                  </a:lnTo>
                  <a:close/>
                </a:path>
                <a:path w="15786100" h="5746115">
                  <a:moveTo>
                    <a:pt x="1669353" y="5245243"/>
                  </a:moveTo>
                  <a:lnTo>
                    <a:pt x="1663393" y="5252600"/>
                  </a:lnTo>
                  <a:lnTo>
                    <a:pt x="1655877" y="5257855"/>
                  </a:lnTo>
                  <a:lnTo>
                    <a:pt x="1646807" y="5261008"/>
                  </a:lnTo>
                  <a:lnTo>
                    <a:pt x="1636182" y="5262059"/>
                  </a:lnTo>
                  <a:lnTo>
                    <a:pt x="1680460" y="5262059"/>
                  </a:lnTo>
                  <a:lnTo>
                    <a:pt x="1686400" y="5254918"/>
                  </a:lnTo>
                  <a:lnTo>
                    <a:pt x="1669353" y="5245243"/>
                  </a:lnTo>
                  <a:close/>
                </a:path>
                <a:path w="15786100" h="5746115">
                  <a:moveTo>
                    <a:pt x="1676270" y="5178669"/>
                  </a:moveTo>
                  <a:lnTo>
                    <a:pt x="1634339" y="5178669"/>
                  </a:lnTo>
                  <a:lnTo>
                    <a:pt x="1641577" y="5179245"/>
                  </a:lnTo>
                  <a:lnTo>
                    <a:pt x="1641203" y="5179245"/>
                  </a:lnTo>
                  <a:lnTo>
                    <a:pt x="1671427" y="5212071"/>
                  </a:lnTo>
                  <a:lnTo>
                    <a:pt x="1690988" y="5212071"/>
                  </a:lnTo>
                  <a:lnTo>
                    <a:pt x="1690691" y="5208501"/>
                  </a:lnTo>
                  <a:lnTo>
                    <a:pt x="1687761" y="5197674"/>
                  </a:lnTo>
                  <a:lnTo>
                    <a:pt x="1687667" y="5197328"/>
                  </a:lnTo>
                  <a:lnTo>
                    <a:pt x="1682685" y="5187192"/>
                  </a:lnTo>
                  <a:lnTo>
                    <a:pt x="1681997" y="5186242"/>
                  </a:lnTo>
                  <a:lnTo>
                    <a:pt x="1676270" y="5178669"/>
                  </a:lnTo>
                  <a:close/>
                </a:path>
                <a:path w="15786100" h="5746115">
                  <a:moveTo>
                    <a:pt x="1720373" y="5244091"/>
                  </a:moveTo>
                  <a:lnTo>
                    <a:pt x="1703096" y="5253997"/>
                  </a:lnTo>
                  <a:lnTo>
                    <a:pt x="1706062" y="5259799"/>
                  </a:lnTo>
                  <a:lnTo>
                    <a:pt x="1709891" y="5264996"/>
                  </a:lnTo>
                  <a:lnTo>
                    <a:pt x="1748937" y="5280949"/>
                  </a:lnTo>
                  <a:lnTo>
                    <a:pt x="1757950" y="5280358"/>
                  </a:lnTo>
                  <a:lnTo>
                    <a:pt x="1787955" y="5262059"/>
                  </a:lnTo>
                  <a:lnTo>
                    <a:pt x="1741873" y="5262059"/>
                  </a:lnTo>
                  <a:lnTo>
                    <a:pt x="1736023" y="5260504"/>
                  </a:lnTo>
                  <a:lnTo>
                    <a:pt x="1734789" y="5259799"/>
                  </a:lnTo>
                  <a:lnTo>
                    <a:pt x="1725671" y="5253997"/>
                  </a:lnTo>
                  <a:lnTo>
                    <a:pt x="1722216" y="5249620"/>
                  </a:lnTo>
                  <a:lnTo>
                    <a:pt x="1720373" y="5244091"/>
                  </a:lnTo>
                  <a:close/>
                </a:path>
                <a:path w="15786100" h="5746115">
                  <a:moveTo>
                    <a:pt x="1748016" y="5159779"/>
                  </a:moveTo>
                  <a:lnTo>
                    <a:pt x="1710122" y="5180454"/>
                  </a:lnTo>
                  <a:lnTo>
                    <a:pt x="1708034" y="5186732"/>
                  </a:lnTo>
                  <a:lnTo>
                    <a:pt x="1707962" y="5186948"/>
                  </a:lnTo>
                  <a:lnTo>
                    <a:pt x="1707335" y="5193182"/>
                  </a:lnTo>
                  <a:lnTo>
                    <a:pt x="1707296" y="5201935"/>
                  </a:lnTo>
                  <a:lnTo>
                    <a:pt x="1709469" y="5208078"/>
                  </a:lnTo>
                  <a:lnTo>
                    <a:pt x="1742641" y="5227659"/>
                  </a:lnTo>
                  <a:lnTo>
                    <a:pt x="1755234" y="5230884"/>
                  </a:lnTo>
                  <a:lnTo>
                    <a:pt x="1760609" y="5233034"/>
                  </a:lnTo>
                  <a:lnTo>
                    <a:pt x="1765062" y="5235798"/>
                  </a:lnTo>
                  <a:lnTo>
                    <a:pt x="1769516" y="5238409"/>
                  </a:lnTo>
                  <a:lnTo>
                    <a:pt x="1771743" y="5241941"/>
                  </a:lnTo>
                  <a:lnTo>
                    <a:pt x="1771743" y="5251770"/>
                  </a:lnTo>
                  <a:lnTo>
                    <a:pt x="1769593" y="5255763"/>
                  </a:lnTo>
                  <a:lnTo>
                    <a:pt x="1765293" y="5258373"/>
                  </a:lnTo>
                  <a:lnTo>
                    <a:pt x="1760993" y="5260830"/>
                  </a:lnTo>
                  <a:lnTo>
                    <a:pt x="1755541" y="5262059"/>
                  </a:lnTo>
                  <a:lnTo>
                    <a:pt x="1787955" y="5262059"/>
                  </a:lnTo>
                  <a:lnTo>
                    <a:pt x="1788962" y="5260504"/>
                  </a:lnTo>
                  <a:lnTo>
                    <a:pt x="1791197" y="5253997"/>
                  </a:lnTo>
                  <a:lnTo>
                    <a:pt x="1791251" y="5253838"/>
                  </a:lnTo>
                  <a:lnTo>
                    <a:pt x="1792014" y="5246395"/>
                  </a:lnTo>
                  <a:lnTo>
                    <a:pt x="1791961" y="5238409"/>
                  </a:lnTo>
                  <a:lnTo>
                    <a:pt x="1789788" y="5232189"/>
                  </a:lnTo>
                  <a:lnTo>
                    <a:pt x="1785334" y="5227275"/>
                  </a:lnTo>
                  <a:lnTo>
                    <a:pt x="1780880" y="5222207"/>
                  </a:lnTo>
                  <a:lnTo>
                    <a:pt x="1775505" y="5218675"/>
                  </a:lnTo>
                  <a:lnTo>
                    <a:pt x="1769209" y="5216678"/>
                  </a:lnTo>
                  <a:lnTo>
                    <a:pt x="1762912" y="5214528"/>
                  </a:lnTo>
                  <a:lnTo>
                    <a:pt x="1756616" y="5212685"/>
                  </a:lnTo>
                  <a:lnTo>
                    <a:pt x="1750319" y="5211150"/>
                  </a:lnTo>
                  <a:lnTo>
                    <a:pt x="1744023" y="5209460"/>
                  </a:lnTo>
                  <a:lnTo>
                    <a:pt x="1738648" y="5207310"/>
                  </a:lnTo>
                  <a:lnTo>
                    <a:pt x="1734194" y="5204700"/>
                  </a:lnTo>
                  <a:lnTo>
                    <a:pt x="1729741" y="5201935"/>
                  </a:lnTo>
                  <a:lnTo>
                    <a:pt x="1727514" y="5198326"/>
                  </a:lnTo>
                  <a:lnTo>
                    <a:pt x="1727514" y="5188958"/>
                  </a:lnTo>
                  <a:lnTo>
                    <a:pt x="1729510" y="5185196"/>
                  </a:lnTo>
                  <a:lnTo>
                    <a:pt x="1733503" y="5182585"/>
                  </a:lnTo>
                  <a:lnTo>
                    <a:pt x="1737496" y="5179821"/>
                  </a:lnTo>
                  <a:lnTo>
                    <a:pt x="1742334" y="5178439"/>
                  </a:lnTo>
                  <a:lnTo>
                    <a:pt x="1786885" y="5178439"/>
                  </a:lnTo>
                  <a:lnTo>
                    <a:pt x="1785795" y="5176212"/>
                  </a:lnTo>
                  <a:lnTo>
                    <a:pt x="1754840" y="5160183"/>
                  </a:lnTo>
                  <a:lnTo>
                    <a:pt x="1748016" y="5159779"/>
                  </a:lnTo>
                  <a:close/>
                </a:path>
                <a:path w="15786100" h="5746115">
                  <a:moveTo>
                    <a:pt x="1786885" y="5178439"/>
                  </a:moveTo>
                  <a:lnTo>
                    <a:pt x="1748016" y="5178439"/>
                  </a:lnTo>
                  <a:lnTo>
                    <a:pt x="1756467" y="5179360"/>
                  </a:lnTo>
                  <a:lnTo>
                    <a:pt x="1763392" y="5182124"/>
                  </a:lnTo>
                  <a:lnTo>
                    <a:pt x="1768791" y="5186732"/>
                  </a:lnTo>
                  <a:lnTo>
                    <a:pt x="1772664" y="5193182"/>
                  </a:lnTo>
                  <a:lnTo>
                    <a:pt x="1789481" y="5183737"/>
                  </a:lnTo>
                  <a:lnTo>
                    <a:pt x="1786885" y="5178439"/>
                  </a:lnTo>
                  <a:close/>
                </a:path>
                <a:path w="15786100" h="5746115">
                  <a:moveTo>
                    <a:pt x="1927468" y="5159779"/>
                  </a:moveTo>
                  <a:lnTo>
                    <a:pt x="1884390" y="5177287"/>
                  </a:lnTo>
                  <a:lnTo>
                    <a:pt x="1866883" y="5220364"/>
                  </a:lnTo>
                  <a:lnTo>
                    <a:pt x="1867977" y="5232645"/>
                  </a:lnTo>
                  <a:lnTo>
                    <a:pt x="1893734" y="5271101"/>
                  </a:lnTo>
                  <a:lnTo>
                    <a:pt x="1927468" y="5280949"/>
                  </a:lnTo>
                  <a:lnTo>
                    <a:pt x="1939662" y="5279855"/>
                  </a:lnTo>
                  <a:lnTo>
                    <a:pt x="1950907" y="5276572"/>
                  </a:lnTo>
                  <a:lnTo>
                    <a:pt x="1961201" y="5271101"/>
                  </a:lnTo>
                  <a:lnTo>
                    <a:pt x="1970545" y="5263441"/>
                  </a:lnTo>
                  <a:lnTo>
                    <a:pt x="1972283" y="5261368"/>
                  </a:lnTo>
                  <a:lnTo>
                    <a:pt x="1927468" y="5261368"/>
                  </a:lnTo>
                  <a:lnTo>
                    <a:pt x="1919275" y="5260634"/>
                  </a:lnTo>
                  <a:lnTo>
                    <a:pt x="1887659" y="5228758"/>
                  </a:lnTo>
                  <a:lnTo>
                    <a:pt x="1886924" y="5220364"/>
                  </a:lnTo>
                  <a:lnTo>
                    <a:pt x="1887659" y="5211970"/>
                  </a:lnTo>
                  <a:lnTo>
                    <a:pt x="1911746" y="5182297"/>
                  </a:lnTo>
                  <a:lnTo>
                    <a:pt x="1927468" y="5179360"/>
                  </a:lnTo>
                  <a:lnTo>
                    <a:pt x="1972283" y="5179360"/>
                  </a:lnTo>
                  <a:lnTo>
                    <a:pt x="1970545" y="5177287"/>
                  </a:lnTo>
                  <a:lnTo>
                    <a:pt x="1961201" y="5169627"/>
                  </a:lnTo>
                  <a:lnTo>
                    <a:pt x="1950907" y="5164156"/>
                  </a:lnTo>
                  <a:lnTo>
                    <a:pt x="1939662" y="5160874"/>
                  </a:lnTo>
                  <a:lnTo>
                    <a:pt x="1927468" y="5159779"/>
                  </a:lnTo>
                  <a:close/>
                </a:path>
                <a:path w="15786100" h="5746115">
                  <a:moveTo>
                    <a:pt x="1972283" y="5179360"/>
                  </a:moveTo>
                  <a:lnTo>
                    <a:pt x="1927468" y="5179360"/>
                  </a:lnTo>
                  <a:lnTo>
                    <a:pt x="1935761" y="5180094"/>
                  </a:lnTo>
                  <a:lnTo>
                    <a:pt x="1943362" y="5182297"/>
                  </a:lnTo>
                  <a:lnTo>
                    <a:pt x="1967507" y="5211970"/>
                  </a:lnTo>
                  <a:lnTo>
                    <a:pt x="1968241" y="5220364"/>
                  </a:lnTo>
                  <a:lnTo>
                    <a:pt x="1967507" y="5228758"/>
                  </a:lnTo>
                  <a:lnTo>
                    <a:pt x="1943362" y="5258431"/>
                  </a:lnTo>
                  <a:lnTo>
                    <a:pt x="1927468" y="5261368"/>
                  </a:lnTo>
                  <a:lnTo>
                    <a:pt x="1972283" y="5261368"/>
                  </a:lnTo>
                  <a:lnTo>
                    <a:pt x="1978305" y="5254184"/>
                  </a:lnTo>
                  <a:lnTo>
                    <a:pt x="1983848" y="5243918"/>
                  </a:lnTo>
                  <a:lnTo>
                    <a:pt x="1987174" y="5232645"/>
                  </a:lnTo>
                  <a:lnTo>
                    <a:pt x="1988282" y="5220364"/>
                  </a:lnTo>
                  <a:lnTo>
                    <a:pt x="1987174" y="5208083"/>
                  </a:lnTo>
                  <a:lnTo>
                    <a:pt x="1983848" y="5196810"/>
                  </a:lnTo>
                  <a:lnTo>
                    <a:pt x="1978305" y="5186544"/>
                  </a:lnTo>
                  <a:lnTo>
                    <a:pt x="1972283" y="5179360"/>
                  </a:lnTo>
                  <a:close/>
                </a:path>
                <a:path w="15786100" h="5746115">
                  <a:moveTo>
                    <a:pt x="2031950" y="5162774"/>
                  </a:moveTo>
                  <a:lnTo>
                    <a:pt x="2011909" y="5162774"/>
                  </a:lnTo>
                  <a:lnTo>
                    <a:pt x="2011909" y="5277954"/>
                  </a:lnTo>
                  <a:lnTo>
                    <a:pt x="2031950" y="5277954"/>
                  </a:lnTo>
                  <a:lnTo>
                    <a:pt x="2031950" y="5216909"/>
                  </a:lnTo>
                  <a:lnTo>
                    <a:pt x="2032526" y="5207867"/>
                  </a:lnTo>
                  <a:lnTo>
                    <a:pt x="2057861" y="5179591"/>
                  </a:lnTo>
                  <a:lnTo>
                    <a:pt x="2057008" y="5179591"/>
                  </a:lnTo>
                  <a:lnTo>
                    <a:pt x="2059793" y="5179360"/>
                  </a:lnTo>
                  <a:lnTo>
                    <a:pt x="2031950" y="5179360"/>
                  </a:lnTo>
                  <a:lnTo>
                    <a:pt x="2031950" y="5162774"/>
                  </a:lnTo>
                  <a:close/>
                </a:path>
                <a:path w="15786100" h="5746115">
                  <a:moveTo>
                    <a:pt x="2106556" y="5178899"/>
                  </a:moveTo>
                  <a:lnTo>
                    <a:pt x="2074259" y="5178899"/>
                  </a:lnTo>
                  <a:lnTo>
                    <a:pt x="2081247" y="5181510"/>
                  </a:lnTo>
                  <a:lnTo>
                    <a:pt x="2086315" y="5186732"/>
                  </a:lnTo>
                  <a:lnTo>
                    <a:pt x="2091383" y="5191800"/>
                  </a:lnTo>
                  <a:lnTo>
                    <a:pt x="2093917" y="5199017"/>
                  </a:lnTo>
                  <a:lnTo>
                    <a:pt x="2093917" y="5277954"/>
                  </a:lnTo>
                  <a:lnTo>
                    <a:pt x="2113958" y="5277954"/>
                  </a:lnTo>
                  <a:lnTo>
                    <a:pt x="2113958" y="5207234"/>
                  </a:lnTo>
                  <a:lnTo>
                    <a:pt x="2113195" y="5196867"/>
                  </a:lnTo>
                  <a:lnTo>
                    <a:pt x="2110906" y="5187653"/>
                  </a:lnTo>
                  <a:lnTo>
                    <a:pt x="2107090" y="5179591"/>
                  </a:lnTo>
                  <a:lnTo>
                    <a:pt x="2106556" y="5178899"/>
                  </a:lnTo>
                  <a:close/>
                </a:path>
                <a:path w="15786100" h="5746115">
                  <a:moveTo>
                    <a:pt x="2069268" y="5159779"/>
                  </a:moveTo>
                  <a:lnTo>
                    <a:pt x="2057520" y="5161003"/>
                  </a:lnTo>
                  <a:lnTo>
                    <a:pt x="2047384" y="5164675"/>
                  </a:lnTo>
                  <a:lnTo>
                    <a:pt x="2038861" y="5170793"/>
                  </a:lnTo>
                  <a:lnTo>
                    <a:pt x="2031950" y="5179360"/>
                  </a:lnTo>
                  <a:lnTo>
                    <a:pt x="2059793" y="5179360"/>
                  </a:lnTo>
                  <a:lnTo>
                    <a:pt x="2065352" y="5178899"/>
                  </a:lnTo>
                  <a:lnTo>
                    <a:pt x="2106556" y="5178899"/>
                  </a:lnTo>
                  <a:lnTo>
                    <a:pt x="2101749" y="5172680"/>
                  </a:lnTo>
                  <a:lnTo>
                    <a:pt x="2095141" y="5167036"/>
                  </a:lnTo>
                  <a:lnTo>
                    <a:pt x="2087524" y="5163005"/>
                  </a:lnTo>
                  <a:lnTo>
                    <a:pt x="2078900" y="5160586"/>
                  </a:lnTo>
                  <a:lnTo>
                    <a:pt x="2069268" y="5159779"/>
                  </a:lnTo>
                  <a:close/>
                </a:path>
                <a:path w="15786100" h="5746115">
                  <a:moveTo>
                    <a:pt x="2219567" y="5162774"/>
                  </a:moveTo>
                  <a:lnTo>
                    <a:pt x="2199526" y="5162774"/>
                  </a:lnTo>
                  <a:lnTo>
                    <a:pt x="2199526" y="5324026"/>
                  </a:lnTo>
                  <a:lnTo>
                    <a:pt x="2219567" y="5324026"/>
                  </a:lnTo>
                  <a:lnTo>
                    <a:pt x="2219567" y="5258143"/>
                  </a:lnTo>
                  <a:lnTo>
                    <a:pt x="2243522" y="5258143"/>
                  </a:lnTo>
                  <a:lnTo>
                    <a:pt x="2219567" y="5220364"/>
                  </a:lnTo>
                  <a:lnTo>
                    <a:pt x="2220301" y="5211970"/>
                  </a:lnTo>
                  <a:lnTo>
                    <a:pt x="2243648" y="5182585"/>
                  </a:lnTo>
                  <a:lnTo>
                    <a:pt x="2219567" y="5182585"/>
                  </a:lnTo>
                  <a:lnTo>
                    <a:pt x="2219567" y="5162774"/>
                  </a:lnTo>
                  <a:close/>
                </a:path>
                <a:path w="15786100" h="5746115">
                  <a:moveTo>
                    <a:pt x="2243522" y="5258143"/>
                  </a:moveTo>
                  <a:lnTo>
                    <a:pt x="2219567" y="5258143"/>
                  </a:lnTo>
                  <a:lnTo>
                    <a:pt x="2227903" y="5268120"/>
                  </a:lnTo>
                  <a:lnTo>
                    <a:pt x="2237938" y="5275247"/>
                  </a:lnTo>
                  <a:lnTo>
                    <a:pt x="2249672" y="5279523"/>
                  </a:lnTo>
                  <a:lnTo>
                    <a:pt x="2263105" y="5280949"/>
                  </a:lnTo>
                  <a:lnTo>
                    <a:pt x="2274753" y="5279855"/>
                  </a:lnTo>
                  <a:lnTo>
                    <a:pt x="2285507" y="5276572"/>
                  </a:lnTo>
                  <a:lnTo>
                    <a:pt x="2295370" y="5271101"/>
                  </a:lnTo>
                  <a:lnTo>
                    <a:pt x="2304339" y="5263441"/>
                  </a:lnTo>
                  <a:lnTo>
                    <a:pt x="2305811" y="5261598"/>
                  </a:lnTo>
                  <a:lnTo>
                    <a:pt x="2260571" y="5261598"/>
                  </a:lnTo>
                  <a:lnTo>
                    <a:pt x="2252177" y="5260864"/>
                  </a:lnTo>
                  <a:lnTo>
                    <a:pt x="2244503" y="5258661"/>
                  </a:lnTo>
                  <a:lnTo>
                    <a:pt x="2243522" y="5258143"/>
                  </a:lnTo>
                  <a:close/>
                </a:path>
                <a:path w="15786100" h="5746115">
                  <a:moveTo>
                    <a:pt x="2305641" y="5179130"/>
                  </a:moveTo>
                  <a:lnTo>
                    <a:pt x="2260571" y="5179130"/>
                  </a:lnTo>
                  <a:lnTo>
                    <a:pt x="2268864" y="5179878"/>
                  </a:lnTo>
                  <a:lnTo>
                    <a:pt x="2276466" y="5182124"/>
                  </a:lnTo>
                  <a:lnTo>
                    <a:pt x="2300610" y="5211970"/>
                  </a:lnTo>
                  <a:lnTo>
                    <a:pt x="2301345" y="5220364"/>
                  </a:lnTo>
                  <a:lnTo>
                    <a:pt x="2300610" y="5228772"/>
                  </a:lnTo>
                  <a:lnTo>
                    <a:pt x="2276466" y="5258661"/>
                  </a:lnTo>
                  <a:lnTo>
                    <a:pt x="2260571" y="5261598"/>
                  </a:lnTo>
                  <a:lnTo>
                    <a:pt x="2305811" y="5261598"/>
                  </a:lnTo>
                  <a:lnTo>
                    <a:pt x="2311797" y="5254097"/>
                  </a:lnTo>
                  <a:lnTo>
                    <a:pt x="2317124" y="5243803"/>
                  </a:lnTo>
                  <a:lnTo>
                    <a:pt x="2320321" y="5232559"/>
                  </a:lnTo>
                  <a:lnTo>
                    <a:pt x="2321386" y="5220364"/>
                  </a:lnTo>
                  <a:lnTo>
                    <a:pt x="2320321" y="5208184"/>
                  </a:lnTo>
                  <a:lnTo>
                    <a:pt x="2317227" y="5197343"/>
                  </a:lnTo>
                  <a:lnTo>
                    <a:pt x="2317124" y="5196982"/>
                  </a:lnTo>
                  <a:lnTo>
                    <a:pt x="2311797" y="5186760"/>
                  </a:lnTo>
                  <a:lnTo>
                    <a:pt x="2305641" y="5179130"/>
                  </a:lnTo>
                  <a:close/>
                </a:path>
                <a:path w="15786100" h="5746115">
                  <a:moveTo>
                    <a:pt x="2263105" y="5159779"/>
                  </a:moveTo>
                  <a:lnTo>
                    <a:pt x="2249672" y="5161205"/>
                  </a:lnTo>
                  <a:lnTo>
                    <a:pt x="2237938" y="5165481"/>
                  </a:lnTo>
                  <a:lnTo>
                    <a:pt x="2227903" y="5172608"/>
                  </a:lnTo>
                  <a:lnTo>
                    <a:pt x="2219567" y="5182585"/>
                  </a:lnTo>
                  <a:lnTo>
                    <a:pt x="2243648" y="5182585"/>
                  </a:lnTo>
                  <a:lnTo>
                    <a:pt x="2244503" y="5182124"/>
                  </a:lnTo>
                  <a:lnTo>
                    <a:pt x="2252177" y="5179878"/>
                  </a:lnTo>
                  <a:lnTo>
                    <a:pt x="2260571" y="5179130"/>
                  </a:lnTo>
                  <a:lnTo>
                    <a:pt x="2305641" y="5179130"/>
                  </a:lnTo>
                  <a:lnTo>
                    <a:pt x="2304339" y="5177517"/>
                  </a:lnTo>
                  <a:lnTo>
                    <a:pt x="2295370" y="5169757"/>
                  </a:lnTo>
                  <a:lnTo>
                    <a:pt x="2285507" y="5164214"/>
                  </a:lnTo>
                  <a:lnTo>
                    <a:pt x="2274753" y="5160888"/>
                  </a:lnTo>
                  <a:lnTo>
                    <a:pt x="2263105" y="5159779"/>
                  </a:lnTo>
                  <a:close/>
                </a:path>
                <a:path w="15786100" h="5746115">
                  <a:moveTo>
                    <a:pt x="2365341" y="5162774"/>
                  </a:moveTo>
                  <a:lnTo>
                    <a:pt x="2345300" y="5162774"/>
                  </a:lnTo>
                  <a:lnTo>
                    <a:pt x="2345300" y="5277954"/>
                  </a:lnTo>
                  <a:lnTo>
                    <a:pt x="2365341" y="5277954"/>
                  </a:lnTo>
                  <a:lnTo>
                    <a:pt x="2365341" y="5216909"/>
                  </a:lnTo>
                  <a:lnTo>
                    <a:pt x="2366004" y="5208112"/>
                  </a:lnTo>
                  <a:lnTo>
                    <a:pt x="2393067" y="5182124"/>
                  </a:lnTo>
                  <a:lnTo>
                    <a:pt x="2365341" y="5182124"/>
                  </a:lnTo>
                  <a:lnTo>
                    <a:pt x="2365341" y="5162774"/>
                  </a:lnTo>
                  <a:close/>
                </a:path>
                <a:path w="15786100" h="5746115">
                  <a:moveTo>
                    <a:pt x="2401278" y="5160701"/>
                  </a:moveTo>
                  <a:lnTo>
                    <a:pt x="2389270" y="5162040"/>
                  </a:lnTo>
                  <a:lnTo>
                    <a:pt x="2379278" y="5166057"/>
                  </a:lnTo>
                  <a:lnTo>
                    <a:pt x="2371302" y="5172752"/>
                  </a:lnTo>
                  <a:lnTo>
                    <a:pt x="2365341" y="5182124"/>
                  </a:lnTo>
                  <a:lnTo>
                    <a:pt x="2393067" y="5182124"/>
                  </a:lnTo>
                  <a:lnTo>
                    <a:pt x="2394165" y="5181894"/>
                  </a:lnTo>
                  <a:lnTo>
                    <a:pt x="2401278" y="5181664"/>
                  </a:lnTo>
                  <a:lnTo>
                    <a:pt x="2401278" y="5160701"/>
                  </a:lnTo>
                  <a:close/>
                </a:path>
                <a:path w="15786100" h="5746115">
                  <a:moveTo>
                    <a:pt x="2468722" y="5159779"/>
                  </a:moveTo>
                  <a:lnTo>
                    <a:pt x="2425645" y="5177287"/>
                  </a:lnTo>
                  <a:lnTo>
                    <a:pt x="2408138" y="5220364"/>
                  </a:lnTo>
                  <a:lnTo>
                    <a:pt x="2409232" y="5232645"/>
                  </a:lnTo>
                  <a:lnTo>
                    <a:pt x="2434989" y="5271101"/>
                  </a:lnTo>
                  <a:lnTo>
                    <a:pt x="2468722" y="5280949"/>
                  </a:lnTo>
                  <a:lnTo>
                    <a:pt x="2480917" y="5279855"/>
                  </a:lnTo>
                  <a:lnTo>
                    <a:pt x="2492162" y="5276572"/>
                  </a:lnTo>
                  <a:lnTo>
                    <a:pt x="2502456" y="5271101"/>
                  </a:lnTo>
                  <a:lnTo>
                    <a:pt x="2511800" y="5263441"/>
                  </a:lnTo>
                  <a:lnTo>
                    <a:pt x="2513538" y="5261368"/>
                  </a:lnTo>
                  <a:lnTo>
                    <a:pt x="2468722" y="5261368"/>
                  </a:lnTo>
                  <a:lnTo>
                    <a:pt x="2460530" y="5260634"/>
                  </a:lnTo>
                  <a:lnTo>
                    <a:pt x="2428913" y="5228758"/>
                  </a:lnTo>
                  <a:lnTo>
                    <a:pt x="2428179" y="5220364"/>
                  </a:lnTo>
                  <a:lnTo>
                    <a:pt x="2428913" y="5211970"/>
                  </a:lnTo>
                  <a:lnTo>
                    <a:pt x="2453000" y="5182297"/>
                  </a:lnTo>
                  <a:lnTo>
                    <a:pt x="2468722" y="5179360"/>
                  </a:lnTo>
                  <a:lnTo>
                    <a:pt x="2513538" y="5179360"/>
                  </a:lnTo>
                  <a:lnTo>
                    <a:pt x="2511800" y="5177287"/>
                  </a:lnTo>
                  <a:lnTo>
                    <a:pt x="2502456" y="5169627"/>
                  </a:lnTo>
                  <a:lnTo>
                    <a:pt x="2492162" y="5164156"/>
                  </a:lnTo>
                  <a:lnTo>
                    <a:pt x="2480917" y="5160874"/>
                  </a:lnTo>
                  <a:lnTo>
                    <a:pt x="2468722" y="5159779"/>
                  </a:lnTo>
                  <a:close/>
                </a:path>
                <a:path w="15786100" h="5746115">
                  <a:moveTo>
                    <a:pt x="2513538" y="5179360"/>
                  </a:moveTo>
                  <a:lnTo>
                    <a:pt x="2468722" y="5179360"/>
                  </a:lnTo>
                  <a:lnTo>
                    <a:pt x="2477015" y="5180094"/>
                  </a:lnTo>
                  <a:lnTo>
                    <a:pt x="2484617" y="5182297"/>
                  </a:lnTo>
                  <a:lnTo>
                    <a:pt x="2508762" y="5211970"/>
                  </a:lnTo>
                  <a:lnTo>
                    <a:pt x="2509496" y="5220364"/>
                  </a:lnTo>
                  <a:lnTo>
                    <a:pt x="2508762" y="5228758"/>
                  </a:lnTo>
                  <a:lnTo>
                    <a:pt x="2484617" y="5258431"/>
                  </a:lnTo>
                  <a:lnTo>
                    <a:pt x="2468722" y="5261368"/>
                  </a:lnTo>
                  <a:lnTo>
                    <a:pt x="2513538" y="5261368"/>
                  </a:lnTo>
                  <a:lnTo>
                    <a:pt x="2519560" y="5254184"/>
                  </a:lnTo>
                  <a:lnTo>
                    <a:pt x="2525103" y="5243918"/>
                  </a:lnTo>
                  <a:lnTo>
                    <a:pt x="2528429" y="5232645"/>
                  </a:lnTo>
                  <a:lnTo>
                    <a:pt x="2529537" y="5220364"/>
                  </a:lnTo>
                  <a:lnTo>
                    <a:pt x="2528429" y="5208083"/>
                  </a:lnTo>
                  <a:lnTo>
                    <a:pt x="2525103" y="5196810"/>
                  </a:lnTo>
                  <a:lnTo>
                    <a:pt x="2519560" y="5186544"/>
                  </a:lnTo>
                  <a:lnTo>
                    <a:pt x="2513538" y="5179360"/>
                  </a:lnTo>
                  <a:close/>
                </a:path>
                <a:path w="15786100" h="5746115">
                  <a:moveTo>
                    <a:pt x="2604994" y="5159779"/>
                  </a:moveTo>
                  <a:lnTo>
                    <a:pt x="2563760" y="5177517"/>
                  </a:lnTo>
                  <a:lnTo>
                    <a:pt x="2546713" y="5220364"/>
                  </a:lnTo>
                  <a:lnTo>
                    <a:pt x="2547779" y="5232559"/>
                  </a:lnTo>
                  <a:lnTo>
                    <a:pt x="2550893" y="5243515"/>
                  </a:lnTo>
                  <a:lnTo>
                    <a:pt x="2550975" y="5243803"/>
                  </a:lnTo>
                  <a:lnTo>
                    <a:pt x="2582592" y="5276572"/>
                  </a:lnTo>
                  <a:lnTo>
                    <a:pt x="2604994" y="5280949"/>
                  </a:lnTo>
                  <a:lnTo>
                    <a:pt x="2618427" y="5279523"/>
                  </a:lnTo>
                  <a:lnTo>
                    <a:pt x="2630161" y="5275247"/>
                  </a:lnTo>
                  <a:lnTo>
                    <a:pt x="2640196" y="5268120"/>
                  </a:lnTo>
                  <a:lnTo>
                    <a:pt x="2645646" y="5261598"/>
                  </a:lnTo>
                  <a:lnTo>
                    <a:pt x="2607528" y="5261598"/>
                  </a:lnTo>
                  <a:lnTo>
                    <a:pt x="2599235" y="5260864"/>
                  </a:lnTo>
                  <a:lnTo>
                    <a:pt x="2569692" y="5236489"/>
                  </a:lnTo>
                  <a:lnTo>
                    <a:pt x="2566755" y="5220364"/>
                  </a:lnTo>
                  <a:lnTo>
                    <a:pt x="2567489" y="5211970"/>
                  </a:lnTo>
                  <a:lnTo>
                    <a:pt x="2591634" y="5182124"/>
                  </a:lnTo>
                  <a:lnTo>
                    <a:pt x="2607528" y="5179130"/>
                  </a:lnTo>
                  <a:lnTo>
                    <a:pt x="2645646" y="5179130"/>
                  </a:lnTo>
                  <a:lnTo>
                    <a:pt x="2640196" y="5172608"/>
                  </a:lnTo>
                  <a:lnTo>
                    <a:pt x="2630161" y="5165481"/>
                  </a:lnTo>
                  <a:lnTo>
                    <a:pt x="2618427" y="5161205"/>
                  </a:lnTo>
                  <a:lnTo>
                    <a:pt x="2604994" y="5159779"/>
                  </a:lnTo>
                  <a:close/>
                </a:path>
                <a:path w="15786100" h="5746115">
                  <a:moveTo>
                    <a:pt x="2668574" y="5258143"/>
                  </a:moveTo>
                  <a:lnTo>
                    <a:pt x="2648532" y="5258143"/>
                  </a:lnTo>
                  <a:lnTo>
                    <a:pt x="2648532" y="5277954"/>
                  </a:lnTo>
                  <a:lnTo>
                    <a:pt x="2668574" y="5277954"/>
                  </a:lnTo>
                  <a:lnTo>
                    <a:pt x="2668574" y="5258143"/>
                  </a:lnTo>
                  <a:close/>
                </a:path>
                <a:path w="15786100" h="5746115">
                  <a:moveTo>
                    <a:pt x="2645646" y="5179130"/>
                  </a:moveTo>
                  <a:lnTo>
                    <a:pt x="2607528" y="5179130"/>
                  </a:lnTo>
                  <a:lnTo>
                    <a:pt x="2615922" y="5179878"/>
                  </a:lnTo>
                  <a:lnTo>
                    <a:pt x="2623596" y="5182124"/>
                  </a:lnTo>
                  <a:lnTo>
                    <a:pt x="2647798" y="5211970"/>
                  </a:lnTo>
                  <a:lnTo>
                    <a:pt x="2648532" y="5220364"/>
                  </a:lnTo>
                  <a:lnTo>
                    <a:pt x="2647798" y="5228772"/>
                  </a:lnTo>
                  <a:lnTo>
                    <a:pt x="2623596" y="5258661"/>
                  </a:lnTo>
                  <a:lnTo>
                    <a:pt x="2607528" y="5261598"/>
                  </a:lnTo>
                  <a:lnTo>
                    <a:pt x="2645646" y="5261598"/>
                  </a:lnTo>
                  <a:lnTo>
                    <a:pt x="2648532" y="5258143"/>
                  </a:lnTo>
                  <a:lnTo>
                    <a:pt x="2668574" y="5258143"/>
                  </a:lnTo>
                  <a:lnTo>
                    <a:pt x="2668574" y="5182585"/>
                  </a:lnTo>
                  <a:lnTo>
                    <a:pt x="2648532" y="5182585"/>
                  </a:lnTo>
                  <a:lnTo>
                    <a:pt x="2645646" y="5179130"/>
                  </a:lnTo>
                  <a:close/>
                </a:path>
                <a:path w="15786100" h="5746115">
                  <a:moveTo>
                    <a:pt x="2668574" y="5116702"/>
                  </a:moveTo>
                  <a:lnTo>
                    <a:pt x="2648532" y="5116702"/>
                  </a:lnTo>
                  <a:lnTo>
                    <a:pt x="2648532" y="5182585"/>
                  </a:lnTo>
                  <a:lnTo>
                    <a:pt x="2668574" y="5182585"/>
                  </a:lnTo>
                  <a:lnTo>
                    <a:pt x="2668574" y="5116702"/>
                  </a:lnTo>
                  <a:close/>
                </a:path>
                <a:path w="15786100" h="5746115">
                  <a:moveTo>
                    <a:pt x="2716445" y="5162774"/>
                  </a:moveTo>
                  <a:lnTo>
                    <a:pt x="2696404" y="5162774"/>
                  </a:lnTo>
                  <a:lnTo>
                    <a:pt x="2696404" y="5233495"/>
                  </a:lnTo>
                  <a:lnTo>
                    <a:pt x="2715221" y="5273822"/>
                  </a:lnTo>
                  <a:lnTo>
                    <a:pt x="2741094" y="5280949"/>
                  </a:lnTo>
                  <a:lnTo>
                    <a:pt x="2752842" y="5279725"/>
                  </a:lnTo>
                  <a:lnTo>
                    <a:pt x="2762978" y="5276053"/>
                  </a:lnTo>
                  <a:lnTo>
                    <a:pt x="2771501" y="5269934"/>
                  </a:lnTo>
                  <a:lnTo>
                    <a:pt x="2778040" y="5261829"/>
                  </a:lnTo>
                  <a:lnTo>
                    <a:pt x="2736102" y="5261829"/>
                  </a:lnTo>
                  <a:lnTo>
                    <a:pt x="2729115" y="5259295"/>
                  </a:lnTo>
                  <a:lnTo>
                    <a:pt x="2724047" y="5254227"/>
                  </a:lnTo>
                  <a:lnTo>
                    <a:pt x="2718979" y="5249005"/>
                  </a:lnTo>
                  <a:lnTo>
                    <a:pt x="2716445" y="5241711"/>
                  </a:lnTo>
                  <a:lnTo>
                    <a:pt x="2716445" y="5162774"/>
                  </a:lnTo>
                  <a:close/>
                </a:path>
                <a:path w="15786100" h="5746115">
                  <a:moveTo>
                    <a:pt x="2798453" y="5162774"/>
                  </a:moveTo>
                  <a:lnTo>
                    <a:pt x="2778412" y="5162774"/>
                  </a:lnTo>
                  <a:lnTo>
                    <a:pt x="2778412" y="5223819"/>
                  </a:lnTo>
                  <a:lnTo>
                    <a:pt x="2777836" y="5232875"/>
                  </a:lnTo>
                  <a:lnTo>
                    <a:pt x="2751710" y="5261368"/>
                  </a:lnTo>
                  <a:lnTo>
                    <a:pt x="2778412" y="5261368"/>
                  </a:lnTo>
                  <a:lnTo>
                    <a:pt x="2778412" y="5277954"/>
                  </a:lnTo>
                  <a:lnTo>
                    <a:pt x="2798453" y="5277954"/>
                  </a:lnTo>
                  <a:lnTo>
                    <a:pt x="2798453" y="5162774"/>
                  </a:lnTo>
                  <a:close/>
                </a:path>
                <a:path w="15786100" h="5746115">
                  <a:moveTo>
                    <a:pt x="2778412" y="5261368"/>
                  </a:moveTo>
                  <a:lnTo>
                    <a:pt x="2750712" y="5261368"/>
                  </a:lnTo>
                  <a:lnTo>
                    <a:pt x="2745010" y="5261829"/>
                  </a:lnTo>
                  <a:lnTo>
                    <a:pt x="2778040" y="5261829"/>
                  </a:lnTo>
                  <a:lnTo>
                    <a:pt x="2778412" y="5261368"/>
                  </a:lnTo>
                  <a:close/>
                </a:path>
                <a:path w="15786100" h="5746115">
                  <a:moveTo>
                    <a:pt x="2883100" y="5159779"/>
                  </a:moveTo>
                  <a:lnTo>
                    <a:pt x="2839792" y="5177287"/>
                  </a:lnTo>
                  <a:lnTo>
                    <a:pt x="2822515" y="5220364"/>
                  </a:lnTo>
                  <a:lnTo>
                    <a:pt x="2823595" y="5232746"/>
                  </a:lnTo>
                  <a:lnTo>
                    <a:pt x="2848977" y="5271230"/>
                  </a:lnTo>
                  <a:lnTo>
                    <a:pt x="2883100" y="5280949"/>
                  </a:lnTo>
                  <a:lnTo>
                    <a:pt x="2891320" y="5280445"/>
                  </a:lnTo>
                  <a:lnTo>
                    <a:pt x="2925946" y="5263268"/>
                  </a:lnTo>
                  <a:lnTo>
                    <a:pt x="2927744" y="5261138"/>
                  </a:lnTo>
                  <a:lnTo>
                    <a:pt x="2883100" y="5261138"/>
                  </a:lnTo>
                  <a:lnTo>
                    <a:pt x="2874807" y="5260404"/>
                  </a:lnTo>
                  <a:lnTo>
                    <a:pt x="2843276" y="5228657"/>
                  </a:lnTo>
                  <a:lnTo>
                    <a:pt x="2842556" y="5220364"/>
                  </a:lnTo>
                  <a:lnTo>
                    <a:pt x="2843276" y="5211970"/>
                  </a:lnTo>
                  <a:lnTo>
                    <a:pt x="2867205" y="5182297"/>
                  </a:lnTo>
                  <a:lnTo>
                    <a:pt x="2883100" y="5179360"/>
                  </a:lnTo>
                  <a:lnTo>
                    <a:pt x="2927020" y="5179360"/>
                  </a:lnTo>
                  <a:lnTo>
                    <a:pt x="2925601" y="5177575"/>
                  </a:lnTo>
                  <a:lnTo>
                    <a:pt x="2891407" y="5160298"/>
                  </a:lnTo>
                  <a:lnTo>
                    <a:pt x="2883100" y="5159779"/>
                  </a:lnTo>
                  <a:close/>
                </a:path>
                <a:path w="15786100" h="5746115">
                  <a:moveTo>
                    <a:pt x="2917884" y="5241097"/>
                  </a:moveTo>
                  <a:lnTo>
                    <a:pt x="2890778" y="5261138"/>
                  </a:lnTo>
                  <a:lnTo>
                    <a:pt x="2927744" y="5261138"/>
                  </a:lnTo>
                  <a:lnTo>
                    <a:pt x="2930841" y="5257466"/>
                  </a:lnTo>
                  <a:lnTo>
                    <a:pt x="2934930" y="5251002"/>
                  </a:lnTo>
                  <a:lnTo>
                    <a:pt x="2917884" y="5241097"/>
                  </a:lnTo>
                  <a:close/>
                </a:path>
                <a:path w="15786100" h="5746115">
                  <a:moveTo>
                    <a:pt x="2927020" y="5179360"/>
                  </a:moveTo>
                  <a:lnTo>
                    <a:pt x="2890778" y="5179360"/>
                  </a:lnTo>
                  <a:lnTo>
                    <a:pt x="2897612" y="5181203"/>
                  </a:lnTo>
                  <a:lnTo>
                    <a:pt x="2903601" y="5184889"/>
                  </a:lnTo>
                  <a:lnTo>
                    <a:pt x="2909744" y="5188575"/>
                  </a:lnTo>
                  <a:lnTo>
                    <a:pt x="2914275" y="5193489"/>
                  </a:lnTo>
                  <a:lnTo>
                    <a:pt x="2917193" y="5199632"/>
                  </a:lnTo>
                  <a:lnTo>
                    <a:pt x="2934009" y="5189957"/>
                  </a:lnTo>
                  <a:lnTo>
                    <a:pt x="2930237" y="5183406"/>
                  </a:lnTo>
                  <a:lnTo>
                    <a:pt x="2927020" y="5179360"/>
                  </a:lnTo>
                  <a:close/>
                </a:path>
                <a:path w="15786100" h="5746115">
                  <a:moveTo>
                    <a:pt x="2986738" y="5182124"/>
                  </a:moveTo>
                  <a:lnTo>
                    <a:pt x="2966697" y="5182124"/>
                  </a:lnTo>
                  <a:lnTo>
                    <a:pt x="2966697" y="5244552"/>
                  </a:lnTo>
                  <a:lnTo>
                    <a:pt x="2994628" y="5278645"/>
                  </a:lnTo>
                  <a:lnTo>
                    <a:pt x="3005124" y="5278991"/>
                  </a:lnTo>
                  <a:lnTo>
                    <a:pt x="3017376" y="5277954"/>
                  </a:lnTo>
                  <a:lnTo>
                    <a:pt x="3017376" y="5260447"/>
                  </a:lnTo>
                  <a:lnTo>
                    <a:pt x="3000329" y="5260447"/>
                  </a:lnTo>
                  <a:lnTo>
                    <a:pt x="2995722" y="5260293"/>
                  </a:lnTo>
                  <a:lnTo>
                    <a:pt x="2992266" y="5259065"/>
                  </a:lnTo>
                  <a:lnTo>
                    <a:pt x="2989963" y="5256761"/>
                  </a:lnTo>
                  <a:lnTo>
                    <a:pt x="2987909" y="5254414"/>
                  </a:lnTo>
                  <a:lnTo>
                    <a:pt x="2986738" y="5250234"/>
                  </a:lnTo>
                  <a:lnTo>
                    <a:pt x="2986738" y="5182124"/>
                  </a:lnTo>
                  <a:close/>
                </a:path>
                <a:path w="15786100" h="5746115">
                  <a:moveTo>
                    <a:pt x="3017376" y="5259986"/>
                  </a:moveTo>
                  <a:lnTo>
                    <a:pt x="3010618" y="5260293"/>
                  </a:lnTo>
                  <a:lnTo>
                    <a:pt x="3004936" y="5260447"/>
                  </a:lnTo>
                  <a:lnTo>
                    <a:pt x="3017376" y="5260447"/>
                  </a:lnTo>
                  <a:lnTo>
                    <a:pt x="3017376" y="5259986"/>
                  </a:lnTo>
                  <a:close/>
                </a:path>
                <a:path w="15786100" h="5746115">
                  <a:moveTo>
                    <a:pt x="3017376" y="5162774"/>
                  </a:moveTo>
                  <a:lnTo>
                    <a:pt x="2943891" y="5162774"/>
                  </a:lnTo>
                  <a:lnTo>
                    <a:pt x="2943891" y="5182124"/>
                  </a:lnTo>
                  <a:lnTo>
                    <a:pt x="3017376" y="5182124"/>
                  </a:lnTo>
                  <a:lnTo>
                    <a:pt x="3017376" y="5162774"/>
                  </a:lnTo>
                  <a:close/>
                </a:path>
                <a:path w="15786100" h="5746115">
                  <a:moveTo>
                    <a:pt x="2986738" y="5130524"/>
                  </a:moveTo>
                  <a:lnTo>
                    <a:pt x="2966697" y="5136513"/>
                  </a:lnTo>
                  <a:lnTo>
                    <a:pt x="2966697" y="5162774"/>
                  </a:lnTo>
                  <a:lnTo>
                    <a:pt x="2986738" y="5162774"/>
                  </a:lnTo>
                  <a:lnTo>
                    <a:pt x="2986738" y="5130524"/>
                  </a:lnTo>
                  <a:close/>
                </a:path>
                <a:path w="15786100" h="5746115">
                  <a:moveTo>
                    <a:pt x="3054924" y="5114860"/>
                  </a:moveTo>
                  <a:lnTo>
                    <a:pt x="3047399" y="5114860"/>
                  </a:lnTo>
                  <a:lnTo>
                    <a:pt x="3044174" y="5116242"/>
                  </a:lnTo>
                  <a:lnTo>
                    <a:pt x="3041563" y="5119006"/>
                  </a:lnTo>
                  <a:lnTo>
                    <a:pt x="3038953" y="5121617"/>
                  </a:lnTo>
                  <a:lnTo>
                    <a:pt x="3037647" y="5124765"/>
                  </a:lnTo>
                  <a:lnTo>
                    <a:pt x="3037647" y="5132136"/>
                  </a:lnTo>
                  <a:lnTo>
                    <a:pt x="3038953" y="5135285"/>
                  </a:lnTo>
                  <a:lnTo>
                    <a:pt x="3044174" y="5140506"/>
                  </a:lnTo>
                  <a:lnTo>
                    <a:pt x="3047399" y="5141811"/>
                  </a:lnTo>
                  <a:lnTo>
                    <a:pt x="3054924" y="5141811"/>
                  </a:lnTo>
                  <a:lnTo>
                    <a:pt x="3058073" y="5140506"/>
                  </a:lnTo>
                  <a:lnTo>
                    <a:pt x="3063294" y="5135285"/>
                  </a:lnTo>
                  <a:lnTo>
                    <a:pt x="3064600" y="5132136"/>
                  </a:lnTo>
                  <a:lnTo>
                    <a:pt x="3064600" y="5124765"/>
                  </a:lnTo>
                  <a:lnTo>
                    <a:pt x="3063294" y="5121617"/>
                  </a:lnTo>
                  <a:lnTo>
                    <a:pt x="3060683" y="5119006"/>
                  </a:lnTo>
                  <a:lnTo>
                    <a:pt x="3058073" y="5116242"/>
                  </a:lnTo>
                  <a:lnTo>
                    <a:pt x="3054924" y="5114860"/>
                  </a:lnTo>
                  <a:close/>
                </a:path>
                <a:path w="15786100" h="5746115">
                  <a:moveTo>
                    <a:pt x="3061144" y="5162774"/>
                  </a:moveTo>
                  <a:lnTo>
                    <a:pt x="3041103" y="5162774"/>
                  </a:lnTo>
                  <a:lnTo>
                    <a:pt x="3041103" y="5277954"/>
                  </a:lnTo>
                  <a:lnTo>
                    <a:pt x="3061144" y="5277954"/>
                  </a:lnTo>
                  <a:lnTo>
                    <a:pt x="3061144" y="5162774"/>
                  </a:lnTo>
                  <a:close/>
                </a:path>
                <a:path w="15786100" h="5746115">
                  <a:moveTo>
                    <a:pt x="3145853" y="5159779"/>
                  </a:moveTo>
                  <a:lnTo>
                    <a:pt x="3102776" y="5177287"/>
                  </a:lnTo>
                  <a:lnTo>
                    <a:pt x="3085269" y="5220364"/>
                  </a:lnTo>
                  <a:lnTo>
                    <a:pt x="3086363" y="5232645"/>
                  </a:lnTo>
                  <a:lnTo>
                    <a:pt x="3112120" y="5271101"/>
                  </a:lnTo>
                  <a:lnTo>
                    <a:pt x="3145853" y="5280949"/>
                  </a:lnTo>
                  <a:lnTo>
                    <a:pt x="3158048" y="5279855"/>
                  </a:lnTo>
                  <a:lnTo>
                    <a:pt x="3169292" y="5276572"/>
                  </a:lnTo>
                  <a:lnTo>
                    <a:pt x="3179587" y="5271101"/>
                  </a:lnTo>
                  <a:lnTo>
                    <a:pt x="3188930" y="5263441"/>
                  </a:lnTo>
                  <a:lnTo>
                    <a:pt x="3190669" y="5261368"/>
                  </a:lnTo>
                  <a:lnTo>
                    <a:pt x="3145853" y="5261368"/>
                  </a:lnTo>
                  <a:lnTo>
                    <a:pt x="3137661" y="5260634"/>
                  </a:lnTo>
                  <a:lnTo>
                    <a:pt x="3106044" y="5228758"/>
                  </a:lnTo>
                  <a:lnTo>
                    <a:pt x="3105310" y="5220364"/>
                  </a:lnTo>
                  <a:lnTo>
                    <a:pt x="3106044" y="5211970"/>
                  </a:lnTo>
                  <a:lnTo>
                    <a:pt x="3130131" y="5182297"/>
                  </a:lnTo>
                  <a:lnTo>
                    <a:pt x="3145853" y="5179360"/>
                  </a:lnTo>
                  <a:lnTo>
                    <a:pt x="3190668" y="5179360"/>
                  </a:lnTo>
                  <a:lnTo>
                    <a:pt x="3188930" y="5177287"/>
                  </a:lnTo>
                  <a:lnTo>
                    <a:pt x="3179587" y="5169627"/>
                  </a:lnTo>
                  <a:lnTo>
                    <a:pt x="3169292" y="5164156"/>
                  </a:lnTo>
                  <a:lnTo>
                    <a:pt x="3158048" y="5160874"/>
                  </a:lnTo>
                  <a:lnTo>
                    <a:pt x="3145853" y="5159779"/>
                  </a:lnTo>
                  <a:close/>
                </a:path>
                <a:path w="15786100" h="5746115">
                  <a:moveTo>
                    <a:pt x="3190668" y="5179360"/>
                  </a:moveTo>
                  <a:lnTo>
                    <a:pt x="3145853" y="5179360"/>
                  </a:lnTo>
                  <a:lnTo>
                    <a:pt x="3154146" y="5180094"/>
                  </a:lnTo>
                  <a:lnTo>
                    <a:pt x="3161748" y="5182297"/>
                  </a:lnTo>
                  <a:lnTo>
                    <a:pt x="3185893" y="5211970"/>
                  </a:lnTo>
                  <a:lnTo>
                    <a:pt x="3186627" y="5220364"/>
                  </a:lnTo>
                  <a:lnTo>
                    <a:pt x="3185893" y="5228758"/>
                  </a:lnTo>
                  <a:lnTo>
                    <a:pt x="3161748" y="5258431"/>
                  </a:lnTo>
                  <a:lnTo>
                    <a:pt x="3145853" y="5261368"/>
                  </a:lnTo>
                  <a:lnTo>
                    <a:pt x="3190669" y="5261368"/>
                  </a:lnTo>
                  <a:lnTo>
                    <a:pt x="3196691" y="5254184"/>
                  </a:lnTo>
                  <a:lnTo>
                    <a:pt x="3202234" y="5243918"/>
                  </a:lnTo>
                  <a:lnTo>
                    <a:pt x="3205560" y="5232645"/>
                  </a:lnTo>
                  <a:lnTo>
                    <a:pt x="3206668" y="5220364"/>
                  </a:lnTo>
                  <a:lnTo>
                    <a:pt x="3205560" y="5208083"/>
                  </a:lnTo>
                  <a:lnTo>
                    <a:pt x="3202234" y="5196810"/>
                  </a:lnTo>
                  <a:lnTo>
                    <a:pt x="3196691" y="5186544"/>
                  </a:lnTo>
                  <a:lnTo>
                    <a:pt x="3190668" y="5179360"/>
                  </a:lnTo>
                  <a:close/>
                </a:path>
                <a:path w="15786100" h="5746115">
                  <a:moveTo>
                    <a:pt x="3250336" y="5162774"/>
                  </a:moveTo>
                  <a:lnTo>
                    <a:pt x="3230294" y="5162774"/>
                  </a:lnTo>
                  <a:lnTo>
                    <a:pt x="3230294" y="5277954"/>
                  </a:lnTo>
                  <a:lnTo>
                    <a:pt x="3250336" y="5277954"/>
                  </a:lnTo>
                  <a:lnTo>
                    <a:pt x="3250336" y="5216909"/>
                  </a:lnTo>
                  <a:lnTo>
                    <a:pt x="3250912" y="5207867"/>
                  </a:lnTo>
                  <a:lnTo>
                    <a:pt x="3276246" y="5179591"/>
                  </a:lnTo>
                  <a:lnTo>
                    <a:pt x="3275394" y="5179591"/>
                  </a:lnTo>
                  <a:lnTo>
                    <a:pt x="3278178" y="5179360"/>
                  </a:lnTo>
                  <a:lnTo>
                    <a:pt x="3250336" y="5179360"/>
                  </a:lnTo>
                  <a:lnTo>
                    <a:pt x="3250336" y="5162774"/>
                  </a:lnTo>
                  <a:close/>
                </a:path>
                <a:path w="15786100" h="5746115">
                  <a:moveTo>
                    <a:pt x="3324942" y="5178899"/>
                  </a:moveTo>
                  <a:lnTo>
                    <a:pt x="3292645" y="5178899"/>
                  </a:lnTo>
                  <a:lnTo>
                    <a:pt x="3299633" y="5181510"/>
                  </a:lnTo>
                  <a:lnTo>
                    <a:pt x="3304701" y="5186732"/>
                  </a:lnTo>
                  <a:lnTo>
                    <a:pt x="3309768" y="5191800"/>
                  </a:lnTo>
                  <a:lnTo>
                    <a:pt x="3312302" y="5199017"/>
                  </a:lnTo>
                  <a:lnTo>
                    <a:pt x="3312302" y="5277954"/>
                  </a:lnTo>
                  <a:lnTo>
                    <a:pt x="3332344" y="5277954"/>
                  </a:lnTo>
                  <a:lnTo>
                    <a:pt x="3332344" y="5207234"/>
                  </a:lnTo>
                  <a:lnTo>
                    <a:pt x="3331581" y="5196867"/>
                  </a:lnTo>
                  <a:lnTo>
                    <a:pt x="3329291" y="5187653"/>
                  </a:lnTo>
                  <a:lnTo>
                    <a:pt x="3325476" y="5179591"/>
                  </a:lnTo>
                  <a:lnTo>
                    <a:pt x="3324942" y="5178899"/>
                  </a:lnTo>
                  <a:close/>
                </a:path>
                <a:path w="15786100" h="5746115">
                  <a:moveTo>
                    <a:pt x="3287654" y="5159779"/>
                  </a:moveTo>
                  <a:lnTo>
                    <a:pt x="3275906" y="5161003"/>
                  </a:lnTo>
                  <a:lnTo>
                    <a:pt x="3265770" y="5164675"/>
                  </a:lnTo>
                  <a:lnTo>
                    <a:pt x="3257247" y="5170793"/>
                  </a:lnTo>
                  <a:lnTo>
                    <a:pt x="3250336" y="5179360"/>
                  </a:lnTo>
                  <a:lnTo>
                    <a:pt x="3278178" y="5179360"/>
                  </a:lnTo>
                  <a:lnTo>
                    <a:pt x="3283738" y="5178899"/>
                  </a:lnTo>
                  <a:lnTo>
                    <a:pt x="3324942" y="5178899"/>
                  </a:lnTo>
                  <a:lnTo>
                    <a:pt x="3320135" y="5172680"/>
                  </a:lnTo>
                  <a:lnTo>
                    <a:pt x="3313526" y="5167036"/>
                  </a:lnTo>
                  <a:lnTo>
                    <a:pt x="3305910" y="5163005"/>
                  </a:lnTo>
                  <a:lnTo>
                    <a:pt x="3297286" y="5160586"/>
                  </a:lnTo>
                  <a:lnTo>
                    <a:pt x="3287654" y="5159779"/>
                  </a:lnTo>
                  <a:close/>
                </a:path>
                <a:path w="15786100" h="5746115">
                  <a:moveTo>
                    <a:pt x="3469742" y="5159779"/>
                  </a:moveTo>
                  <a:lnTo>
                    <a:pt x="3428508" y="5177517"/>
                  </a:lnTo>
                  <a:lnTo>
                    <a:pt x="3411461" y="5220364"/>
                  </a:lnTo>
                  <a:lnTo>
                    <a:pt x="3412527" y="5232559"/>
                  </a:lnTo>
                  <a:lnTo>
                    <a:pt x="3437478" y="5271101"/>
                  </a:lnTo>
                  <a:lnTo>
                    <a:pt x="3469742" y="5280949"/>
                  </a:lnTo>
                  <a:lnTo>
                    <a:pt x="3483175" y="5279523"/>
                  </a:lnTo>
                  <a:lnTo>
                    <a:pt x="3494909" y="5275247"/>
                  </a:lnTo>
                  <a:lnTo>
                    <a:pt x="3504944" y="5268120"/>
                  </a:lnTo>
                  <a:lnTo>
                    <a:pt x="3510393" y="5261598"/>
                  </a:lnTo>
                  <a:lnTo>
                    <a:pt x="3472276" y="5261598"/>
                  </a:lnTo>
                  <a:lnTo>
                    <a:pt x="3463983" y="5260864"/>
                  </a:lnTo>
                  <a:lnTo>
                    <a:pt x="3434440" y="5236489"/>
                  </a:lnTo>
                  <a:lnTo>
                    <a:pt x="3431503" y="5220364"/>
                  </a:lnTo>
                  <a:lnTo>
                    <a:pt x="3432237" y="5211970"/>
                  </a:lnTo>
                  <a:lnTo>
                    <a:pt x="3456382" y="5182124"/>
                  </a:lnTo>
                  <a:lnTo>
                    <a:pt x="3472276" y="5179130"/>
                  </a:lnTo>
                  <a:lnTo>
                    <a:pt x="3510393" y="5179130"/>
                  </a:lnTo>
                  <a:lnTo>
                    <a:pt x="3504944" y="5172608"/>
                  </a:lnTo>
                  <a:lnTo>
                    <a:pt x="3494909" y="5165481"/>
                  </a:lnTo>
                  <a:lnTo>
                    <a:pt x="3483175" y="5161205"/>
                  </a:lnTo>
                  <a:lnTo>
                    <a:pt x="3469742" y="5159779"/>
                  </a:lnTo>
                  <a:close/>
                </a:path>
                <a:path w="15786100" h="5746115">
                  <a:moveTo>
                    <a:pt x="3533322" y="5258143"/>
                  </a:moveTo>
                  <a:lnTo>
                    <a:pt x="3513280" y="5258143"/>
                  </a:lnTo>
                  <a:lnTo>
                    <a:pt x="3513280" y="5277954"/>
                  </a:lnTo>
                  <a:lnTo>
                    <a:pt x="3533322" y="5277954"/>
                  </a:lnTo>
                  <a:lnTo>
                    <a:pt x="3533322" y="5258143"/>
                  </a:lnTo>
                  <a:close/>
                </a:path>
                <a:path w="15786100" h="5746115">
                  <a:moveTo>
                    <a:pt x="3510393" y="5179130"/>
                  </a:moveTo>
                  <a:lnTo>
                    <a:pt x="3472276" y="5179130"/>
                  </a:lnTo>
                  <a:lnTo>
                    <a:pt x="3480670" y="5179878"/>
                  </a:lnTo>
                  <a:lnTo>
                    <a:pt x="3488344" y="5182124"/>
                  </a:lnTo>
                  <a:lnTo>
                    <a:pt x="3512546" y="5211970"/>
                  </a:lnTo>
                  <a:lnTo>
                    <a:pt x="3513280" y="5220364"/>
                  </a:lnTo>
                  <a:lnTo>
                    <a:pt x="3512546" y="5228772"/>
                  </a:lnTo>
                  <a:lnTo>
                    <a:pt x="3488344" y="5258661"/>
                  </a:lnTo>
                  <a:lnTo>
                    <a:pt x="3472276" y="5261598"/>
                  </a:lnTo>
                  <a:lnTo>
                    <a:pt x="3510393" y="5261598"/>
                  </a:lnTo>
                  <a:lnTo>
                    <a:pt x="3513280" y="5258143"/>
                  </a:lnTo>
                  <a:lnTo>
                    <a:pt x="3533322" y="5258143"/>
                  </a:lnTo>
                  <a:lnTo>
                    <a:pt x="3533322" y="5182585"/>
                  </a:lnTo>
                  <a:lnTo>
                    <a:pt x="3513280" y="5182585"/>
                  </a:lnTo>
                  <a:lnTo>
                    <a:pt x="3510393" y="5179130"/>
                  </a:lnTo>
                  <a:close/>
                </a:path>
                <a:path w="15786100" h="5746115">
                  <a:moveTo>
                    <a:pt x="3533322" y="5162774"/>
                  </a:moveTo>
                  <a:lnTo>
                    <a:pt x="3513280" y="5162774"/>
                  </a:lnTo>
                  <a:lnTo>
                    <a:pt x="3513280" y="5182585"/>
                  </a:lnTo>
                  <a:lnTo>
                    <a:pt x="3533322" y="5182585"/>
                  </a:lnTo>
                  <a:lnTo>
                    <a:pt x="3533322" y="5162774"/>
                  </a:lnTo>
                  <a:close/>
                </a:path>
                <a:path w="15786100" h="5746115">
                  <a:moveTo>
                    <a:pt x="3583727" y="5162774"/>
                  </a:moveTo>
                  <a:lnTo>
                    <a:pt x="3563686" y="5162774"/>
                  </a:lnTo>
                  <a:lnTo>
                    <a:pt x="3563686" y="5277954"/>
                  </a:lnTo>
                  <a:lnTo>
                    <a:pt x="3583727" y="5277954"/>
                  </a:lnTo>
                  <a:lnTo>
                    <a:pt x="3583727" y="5216909"/>
                  </a:lnTo>
                  <a:lnTo>
                    <a:pt x="3584303" y="5207867"/>
                  </a:lnTo>
                  <a:lnTo>
                    <a:pt x="3609638" y="5179591"/>
                  </a:lnTo>
                  <a:lnTo>
                    <a:pt x="3608785" y="5179591"/>
                  </a:lnTo>
                  <a:lnTo>
                    <a:pt x="3611570" y="5179360"/>
                  </a:lnTo>
                  <a:lnTo>
                    <a:pt x="3583727" y="5179360"/>
                  </a:lnTo>
                  <a:lnTo>
                    <a:pt x="3583727" y="5162774"/>
                  </a:lnTo>
                  <a:close/>
                </a:path>
                <a:path w="15786100" h="5746115">
                  <a:moveTo>
                    <a:pt x="3658333" y="5178899"/>
                  </a:moveTo>
                  <a:lnTo>
                    <a:pt x="3626037" y="5178899"/>
                  </a:lnTo>
                  <a:lnTo>
                    <a:pt x="3633024" y="5181510"/>
                  </a:lnTo>
                  <a:lnTo>
                    <a:pt x="3638092" y="5186732"/>
                  </a:lnTo>
                  <a:lnTo>
                    <a:pt x="3643160" y="5191800"/>
                  </a:lnTo>
                  <a:lnTo>
                    <a:pt x="3645694" y="5199017"/>
                  </a:lnTo>
                  <a:lnTo>
                    <a:pt x="3645694" y="5277954"/>
                  </a:lnTo>
                  <a:lnTo>
                    <a:pt x="3665735" y="5277954"/>
                  </a:lnTo>
                  <a:lnTo>
                    <a:pt x="3665735" y="5207234"/>
                  </a:lnTo>
                  <a:lnTo>
                    <a:pt x="3664972" y="5196867"/>
                  </a:lnTo>
                  <a:lnTo>
                    <a:pt x="3662683" y="5187653"/>
                  </a:lnTo>
                  <a:lnTo>
                    <a:pt x="3658867" y="5179591"/>
                  </a:lnTo>
                  <a:lnTo>
                    <a:pt x="3658333" y="5178899"/>
                  </a:lnTo>
                  <a:close/>
                </a:path>
                <a:path w="15786100" h="5746115">
                  <a:moveTo>
                    <a:pt x="3621045" y="5159779"/>
                  </a:moveTo>
                  <a:lnTo>
                    <a:pt x="3609297" y="5161003"/>
                  </a:lnTo>
                  <a:lnTo>
                    <a:pt x="3599161" y="5164675"/>
                  </a:lnTo>
                  <a:lnTo>
                    <a:pt x="3590638" y="5170793"/>
                  </a:lnTo>
                  <a:lnTo>
                    <a:pt x="3583727" y="5179360"/>
                  </a:lnTo>
                  <a:lnTo>
                    <a:pt x="3611570" y="5179360"/>
                  </a:lnTo>
                  <a:lnTo>
                    <a:pt x="3617129" y="5178899"/>
                  </a:lnTo>
                  <a:lnTo>
                    <a:pt x="3658333" y="5178899"/>
                  </a:lnTo>
                  <a:lnTo>
                    <a:pt x="3653526" y="5172680"/>
                  </a:lnTo>
                  <a:lnTo>
                    <a:pt x="3646918" y="5167036"/>
                  </a:lnTo>
                  <a:lnTo>
                    <a:pt x="3639301" y="5163005"/>
                  </a:lnTo>
                  <a:lnTo>
                    <a:pt x="3630677" y="5160586"/>
                  </a:lnTo>
                  <a:lnTo>
                    <a:pt x="3621045" y="5159779"/>
                  </a:lnTo>
                  <a:close/>
                </a:path>
                <a:path w="15786100" h="5746115">
                  <a:moveTo>
                    <a:pt x="3745544" y="5159779"/>
                  </a:moveTo>
                  <a:lnTo>
                    <a:pt x="3704309" y="5177517"/>
                  </a:lnTo>
                  <a:lnTo>
                    <a:pt x="3687263" y="5220364"/>
                  </a:lnTo>
                  <a:lnTo>
                    <a:pt x="3688328" y="5232559"/>
                  </a:lnTo>
                  <a:lnTo>
                    <a:pt x="3713279" y="5271101"/>
                  </a:lnTo>
                  <a:lnTo>
                    <a:pt x="3745544" y="5280949"/>
                  </a:lnTo>
                  <a:lnTo>
                    <a:pt x="3758977" y="5279523"/>
                  </a:lnTo>
                  <a:lnTo>
                    <a:pt x="3770711" y="5275247"/>
                  </a:lnTo>
                  <a:lnTo>
                    <a:pt x="3780746" y="5268120"/>
                  </a:lnTo>
                  <a:lnTo>
                    <a:pt x="3786195" y="5261598"/>
                  </a:lnTo>
                  <a:lnTo>
                    <a:pt x="3748078" y="5261598"/>
                  </a:lnTo>
                  <a:lnTo>
                    <a:pt x="3739785" y="5260864"/>
                  </a:lnTo>
                  <a:lnTo>
                    <a:pt x="3710241" y="5236489"/>
                  </a:lnTo>
                  <a:lnTo>
                    <a:pt x="3707304" y="5220364"/>
                  </a:lnTo>
                  <a:lnTo>
                    <a:pt x="3708038" y="5211970"/>
                  </a:lnTo>
                  <a:lnTo>
                    <a:pt x="3732183" y="5182124"/>
                  </a:lnTo>
                  <a:lnTo>
                    <a:pt x="3748078" y="5179130"/>
                  </a:lnTo>
                  <a:lnTo>
                    <a:pt x="3786195" y="5179130"/>
                  </a:lnTo>
                  <a:lnTo>
                    <a:pt x="3780746" y="5172608"/>
                  </a:lnTo>
                  <a:lnTo>
                    <a:pt x="3770711" y="5165481"/>
                  </a:lnTo>
                  <a:lnTo>
                    <a:pt x="3758977" y="5161205"/>
                  </a:lnTo>
                  <a:lnTo>
                    <a:pt x="3745544" y="5159779"/>
                  </a:lnTo>
                  <a:close/>
                </a:path>
                <a:path w="15786100" h="5746115">
                  <a:moveTo>
                    <a:pt x="3809123" y="5258143"/>
                  </a:moveTo>
                  <a:lnTo>
                    <a:pt x="3789082" y="5258143"/>
                  </a:lnTo>
                  <a:lnTo>
                    <a:pt x="3789082" y="5277954"/>
                  </a:lnTo>
                  <a:lnTo>
                    <a:pt x="3809123" y="5277954"/>
                  </a:lnTo>
                  <a:lnTo>
                    <a:pt x="3809123" y="5258143"/>
                  </a:lnTo>
                  <a:close/>
                </a:path>
                <a:path w="15786100" h="5746115">
                  <a:moveTo>
                    <a:pt x="3786195" y="5179130"/>
                  </a:moveTo>
                  <a:lnTo>
                    <a:pt x="3748078" y="5179130"/>
                  </a:lnTo>
                  <a:lnTo>
                    <a:pt x="3756472" y="5179878"/>
                  </a:lnTo>
                  <a:lnTo>
                    <a:pt x="3764145" y="5182124"/>
                  </a:lnTo>
                  <a:lnTo>
                    <a:pt x="3788347" y="5211970"/>
                  </a:lnTo>
                  <a:lnTo>
                    <a:pt x="3789082" y="5220364"/>
                  </a:lnTo>
                  <a:lnTo>
                    <a:pt x="3788347" y="5228772"/>
                  </a:lnTo>
                  <a:lnTo>
                    <a:pt x="3764145" y="5258661"/>
                  </a:lnTo>
                  <a:lnTo>
                    <a:pt x="3748078" y="5261598"/>
                  </a:lnTo>
                  <a:lnTo>
                    <a:pt x="3786195" y="5261598"/>
                  </a:lnTo>
                  <a:lnTo>
                    <a:pt x="3789082" y="5258143"/>
                  </a:lnTo>
                  <a:lnTo>
                    <a:pt x="3809123" y="5258143"/>
                  </a:lnTo>
                  <a:lnTo>
                    <a:pt x="3809123" y="5182585"/>
                  </a:lnTo>
                  <a:lnTo>
                    <a:pt x="3789082" y="5182585"/>
                  </a:lnTo>
                  <a:lnTo>
                    <a:pt x="3786195" y="5179130"/>
                  </a:lnTo>
                  <a:close/>
                </a:path>
                <a:path w="15786100" h="5746115">
                  <a:moveTo>
                    <a:pt x="3809123" y="5116702"/>
                  </a:moveTo>
                  <a:lnTo>
                    <a:pt x="3789082" y="5116702"/>
                  </a:lnTo>
                  <a:lnTo>
                    <a:pt x="3789082" y="5182585"/>
                  </a:lnTo>
                  <a:lnTo>
                    <a:pt x="3809123" y="5182585"/>
                  </a:lnTo>
                  <a:lnTo>
                    <a:pt x="3809123" y="5116702"/>
                  </a:lnTo>
                  <a:close/>
                </a:path>
                <a:path w="15786100" h="5746115">
                  <a:moveTo>
                    <a:pt x="3910899" y="5114860"/>
                  </a:moveTo>
                  <a:lnTo>
                    <a:pt x="3903374" y="5114860"/>
                  </a:lnTo>
                  <a:lnTo>
                    <a:pt x="3900149" y="5116242"/>
                  </a:lnTo>
                  <a:lnTo>
                    <a:pt x="3897538" y="5119006"/>
                  </a:lnTo>
                  <a:lnTo>
                    <a:pt x="3894927" y="5121617"/>
                  </a:lnTo>
                  <a:lnTo>
                    <a:pt x="3893622" y="5124765"/>
                  </a:lnTo>
                  <a:lnTo>
                    <a:pt x="3893622" y="5132136"/>
                  </a:lnTo>
                  <a:lnTo>
                    <a:pt x="3894927" y="5135285"/>
                  </a:lnTo>
                  <a:lnTo>
                    <a:pt x="3900149" y="5140506"/>
                  </a:lnTo>
                  <a:lnTo>
                    <a:pt x="3903374" y="5141811"/>
                  </a:lnTo>
                  <a:lnTo>
                    <a:pt x="3910899" y="5141811"/>
                  </a:lnTo>
                  <a:lnTo>
                    <a:pt x="3914047" y="5140506"/>
                  </a:lnTo>
                  <a:lnTo>
                    <a:pt x="3919269" y="5135285"/>
                  </a:lnTo>
                  <a:lnTo>
                    <a:pt x="3920574" y="5132136"/>
                  </a:lnTo>
                  <a:lnTo>
                    <a:pt x="3920574" y="5124765"/>
                  </a:lnTo>
                  <a:lnTo>
                    <a:pt x="3919269" y="5121617"/>
                  </a:lnTo>
                  <a:lnTo>
                    <a:pt x="3916658" y="5119006"/>
                  </a:lnTo>
                  <a:lnTo>
                    <a:pt x="3914047" y="5116242"/>
                  </a:lnTo>
                  <a:lnTo>
                    <a:pt x="3910899" y="5114860"/>
                  </a:lnTo>
                  <a:close/>
                </a:path>
                <a:path w="15786100" h="5746115">
                  <a:moveTo>
                    <a:pt x="3917118" y="5162774"/>
                  </a:moveTo>
                  <a:lnTo>
                    <a:pt x="3897077" y="5162774"/>
                  </a:lnTo>
                  <a:lnTo>
                    <a:pt x="3897077" y="5277954"/>
                  </a:lnTo>
                  <a:lnTo>
                    <a:pt x="3917118" y="5277954"/>
                  </a:lnTo>
                  <a:lnTo>
                    <a:pt x="3917118" y="5162774"/>
                  </a:lnTo>
                  <a:close/>
                </a:path>
                <a:path w="15786100" h="5746115">
                  <a:moveTo>
                    <a:pt x="3967735" y="5162774"/>
                  </a:moveTo>
                  <a:lnTo>
                    <a:pt x="3947693" y="5162774"/>
                  </a:lnTo>
                  <a:lnTo>
                    <a:pt x="3947693" y="5277954"/>
                  </a:lnTo>
                  <a:lnTo>
                    <a:pt x="3967735" y="5277954"/>
                  </a:lnTo>
                  <a:lnTo>
                    <a:pt x="3967735" y="5213914"/>
                  </a:lnTo>
                  <a:lnTo>
                    <a:pt x="3968215" y="5206312"/>
                  </a:lnTo>
                  <a:lnTo>
                    <a:pt x="3988774" y="5178899"/>
                  </a:lnTo>
                  <a:lnTo>
                    <a:pt x="4035594" y="5178899"/>
                  </a:lnTo>
                  <a:lnTo>
                    <a:pt x="4035102" y="5178208"/>
                  </a:lnTo>
                  <a:lnTo>
                    <a:pt x="3967735" y="5178208"/>
                  </a:lnTo>
                  <a:lnTo>
                    <a:pt x="3967735" y="5162774"/>
                  </a:lnTo>
                  <a:close/>
                </a:path>
                <a:path w="15786100" h="5746115">
                  <a:moveTo>
                    <a:pt x="4035594" y="5178899"/>
                  </a:moveTo>
                  <a:lnTo>
                    <a:pt x="4004746" y="5178899"/>
                  </a:lnTo>
                  <a:lnTo>
                    <a:pt x="4010658" y="5181356"/>
                  </a:lnTo>
                  <a:lnTo>
                    <a:pt x="4014958" y="5186271"/>
                  </a:lnTo>
                  <a:lnTo>
                    <a:pt x="4019412" y="5191185"/>
                  </a:lnTo>
                  <a:lnTo>
                    <a:pt x="4021639" y="5198096"/>
                  </a:lnTo>
                  <a:lnTo>
                    <a:pt x="4021639" y="5277954"/>
                  </a:lnTo>
                  <a:lnTo>
                    <a:pt x="4041680" y="5277954"/>
                  </a:lnTo>
                  <a:lnTo>
                    <a:pt x="4041680" y="5213914"/>
                  </a:lnTo>
                  <a:lnTo>
                    <a:pt x="4042116" y="5206312"/>
                  </a:lnTo>
                  <a:lnTo>
                    <a:pt x="4042150" y="5205708"/>
                  </a:lnTo>
                  <a:lnTo>
                    <a:pt x="4060324" y="5179360"/>
                  </a:lnTo>
                  <a:lnTo>
                    <a:pt x="4035921" y="5179360"/>
                  </a:lnTo>
                  <a:lnTo>
                    <a:pt x="4035594" y="5178899"/>
                  </a:lnTo>
                  <a:close/>
                </a:path>
                <a:path w="15786100" h="5746115">
                  <a:moveTo>
                    <a:pt x="4108401" y="5178899"/>
                  </a:moveTo>
                  <a:lnTo>
                    <a:pt x="4077693" y="5178899"/>
                  </a:lnTo>
                  <a:lnTo>
                    <a:pt x="4083836" y="5181356"/>
                  </a:lnTo>
                  <a:lnTo>
                    <a:pt x="4093050" y="5191185"/>
                  </a:lnTo>
                  <a:lnTo>
                    <a:pt x="4095354" y="5198096"/>
                  </a:lnTo>
                  <a:lnTo>
                    <a:pt x="4095354" y="5277954"/>
                  </a:lnTo>
                  <a:lnTo>
                    <a:pt x="4115395" y="5277954"/>
                  </a:lnTo>
                  <a:lnTo>
                    <a:pt x="4115350" y="5205708"/>
                  </a:lnTo>
                  <a:lnTo>
                    <a:pt x="4114646" y="5196162"/>
                  </a:lnTo>
                  <a:lnTo>
                    <a:pt x="4112400" y="5187135"/>
                  </a:lnTo>
                  <a:lnTo>
                    <a:pt x="4108718" y="5179360"/>
                  </a:lnTo>
                  <a:lnTo>
                    <a:pt x="4108657" y="5179231"/>
                  </a:lnTo>
                  <a:lnTo>
                    <a:pt x="4108401" y="5178899"/>
                  </a:lnTo>
                  <a:close/>
                </a:path>
                <a:path w="15786100" h="5746115">
                  <a:moveTo>
                    <a:pt x="4072087" y="5159779"/>
                  </a:moveTo>
                  <a:lnTo>
                    <a:pt x="4036023" y="5179231"/>
                  </a:lnTo>
                  <a:lnTo>
                    <a:pt x="4035921" y="5179360"/>
                  </a:lnTo>
                  <a:lnTo>
                    <a:pt x="4060324" y="5179360"/>
                  </a:lnTo>
                  <a:lnTo>
                    <a:pt x="4061414" y="5178899"/>
                  </a:lnTo>
                  <a:lnTo>
                    <a:pt x="4108401" y="5178899"/>
                  </a:lnTo>
                  <a:lnTo>
                    <a:pt x="4103416" y="5172449"/>
                  </a:lnTo>
                  <a:lnTo>
                    <a:pt x="4096966" y="5166906"/>
                  </a:lnTo>
                  <a:lnTo>
                    <a:pt x="4089595" y="5162947"/>
                  </a:lnTo>
                  <a:lnTo>
                    <a:pt x="4081302" y="5160571"/>
                  </a:lnTo>
                  <a:lnTo>
                    <a:pt x="4072087" y="5159779"/>
                  </a:lnTo>
                  <a:close/>
                </a:path>
                <a:path w="15786100" h="5746115">
                  <a:moveTo>
                    <a:pt x="4002058" y="5159779"/>
                  </a:moveTo>
                  <a:lnTo>
                    <a:pt x="3990784" y="5161003"/>
                  </a:lnTo>
                  <a:lnTo>
                    <a:pt x="3991254" y="5161003"/>
                  </a:lnTo>
                  <a:lnTo>
                    <a:pt x="3982190" y="5164387"/>
                  </a:lnTo>
                  <a:lnTo>
                    <a:pt x="3974285" y="5170146"/>
                  </a:lnTo>
                  <a:lnTo>
                    <a:pt x="3967735" y="5178208"/>
                  </a:lnTo>
                  <a:lnTo>
                    <a:pt x="4035102" y="5178208"/>
                  </a:lnTo>
                  <a:lnTo>
                    <a:pt x="4029831" y="5170793"/>
                  </a:lnTo>
                  <a:lnTo>
                    <a:pt x="4022157" y="5164675"/>
                  </a:lnTo>
                  <a:lnTo>
                    <a:pt x="4012899" y="5161003"/>
                  </a:lnTo>
                  <a:lnTo>
                    <a:pt x="4002058" y="5159779"/>
                  </a:lnTo>
                  <a:close/>
                </a:path>
                <a:path w="15786100" h="5746115">
                  <a:moveTo>
                    <a:pt x="4163225" y="5162774"/>
                  </a:moveTo>
                  <a:lnTo>
                    <a:pt x="4143184" y="5162774"/>
                  </a:lnTo>
                  <a:lnTo>
                    <a:pt x="4143184" y="5324026"/>
                  </a:lnTo>
                  <a:lnTo>
                    <a:pt x="4163225" y="5324026"/>
                  </a:lnTo>
                  <a:lnTo>
                    <a:pt x="4163225" y="5258143"/>
                  </a:lnTo>
                  <a:lnTo>
                    <a:pt x="4187180" y="5258143"/>
                  </a:lnTo>
                  <a:lnTo>
                    <a:pt x="4163225" y="5220364"/>
                  </a:lnTo>
                  <a:lnTo>
                    <a:pt x="4163959" y="5211970"/>
                  </a:lnTo>
                  <a:lnTo>
                    <a:pt x="4187306" y="5182585"/>
                  </a:lnTo>
                  <a:lnTo>
                    <a:pt x="4163225" y="5182585"/>
                  </a:lnTo>
                  <a:lnTo>
                    <a:pt x="4163225" y="5162774"/>
                  </a:lnTo>
                  <a:close/>
                </a:path>
                <a:path w="15786100" h="5746115">
                  <a:moveTo>
                    <a:pt x="4187180" y="5258143"/>
                  </a:moveTo>
                  <a:lnTo>
                    <a:pt x="4163225" y="5258143"/>
                  </a:lnTo>
                  <a:lnTo>
                    <a:pt x="4171561" y="5268120"/>
                  </a:lnTo>
                  <a:lnTo>
                    <a:pt x="4181596" y="5275247"/>
                  </a:lnTo>
                  <a:lnTo>
                    <a:pt x="4193330" y="5279523"/>
                  </a:lnTo>
                  <a:lnTo>
                    <a:pt x="4206763" y="5280949"/>
                  </a:lnTo>
                  <a:lnTo>
                    <a:pt x="4218411" y="5279855"/>
                  </a:lnTo>
                  <a:lnTo>
                    <a:pt x="4229166" y="5276572"/>
                  </a:lnTo>
                  <a:lnTo>
                    <a:pt x="4239028" y="5271101"/>
                  </a:lnTo>
                  <a:lnTo>
                    <a:pt x="4247998" y="5263441"/>
                  </a:lnTo>
                  <a:lnTo>
                    <a:pt x="4249469" y="5261598"/>
                  </a:lnTo>
                  <a:lnTo>
                    <a:pt x="4204229" y="5261598"/>
                  </a:lnTo>
                  <a:lnTo>
                    <a:pt x="4195835" y="5260864"/>
                  </a:lnTo>
                  <a:lnTo>
                    <a:pt x="4188162" y="5258661"/>
                  </a:lnTo>
                  <a:lnTo>
                    <a:pt x="4187180" y="5258143"/>
                  </a:lnTo>
                  <a:close/>
                </a:path>
                <a:path w="15786100" h="5746115">
                  <a:moveTo>
                    <a:pt x="4249299" y="5179130"/>
                  </a:moveTo>
                  <a:lnTo>
                    <a:pt x="4204229" y="5179130"/>
                  </a:lnTo>
                  <a:lnTo>
                    <a:pt x="4212522" y="5179878"/>
                  </a:lnTo>
                  <a:lnTo>
                    <a:pt x="4220124" y="5182124"/>
                  </a:lnTo>
                  <a:lnTo>
                    <a:pt x="4244268" y="5211970"/>
                  </a:lnTo>
                  <a:lnTo>
                    <a:pt x="4245003" y="5220364"/>
                  </a:lnTo>
                  <a:lnTo>
                    <a:pt x="4244268" y="5228772"/>
                  </a:lnTo>
                  <a:lnTo>
                    <a:pt x="4220124" y="5258661"/>
                  </a:lnTo>
                  <a:lnTo>
                    <a:pt x="4204229" y="5261598"/>
                  </a:lnTo>
                  <a:lnTo>
                    <a:pt x="4249469" y="5261598"/>
                  </a:lnTo>
                  <a:lnTo>
                    <a:pt x="4255455" y="5254097"/>
                  </a:lnTo>
                  <a:lnTo>
                    <a:pt x="4260782" y="5243803"/>
                  </a:lnTo>
                  <a:lnTo>
                    <a:pt x="4263979" y="5232559"/>
                  </a:lnTo>
                  <a:lnTo>
                    <a:pt x="4265044" y="5220364"/>
                  </a:lnTo>
                  <a:lnTo>
                    <a:pt x="4263979" y="5208184"/>
                  </a:lnTo>
                  <a:lnTo>
                    <a:pt x="4260885" y="5197343"/>
                  </a:lnTo>
                  <a:lnTo>
                    <a:pt x="4260782" y="5196982"/>
                  </a:lnTo>
                  <a:lnTo>
                    <a:pt x="4255455" y="5186760"/>
                  </a:lnTo>
                  <a:lnTo>
                    <a:pt x="4249299" y="5179130"/>
                  </a:lnTo>
                  <a:close/>
                </a:path>
                <a:path w="15786100" h="5746115">
                  <a:moveTo>
                    <a:pt x="4206763" y="5159779"/>
                  </a:moveTo>
                  <a:lnTo>
                    <a:pt x="4193330" y="5161205"/>
                  </a:lnTo>
                  <a:lnTo>
                    <a:pt x="4181596" y="5165481"/>
                  </a:lnTo>
                  <a:lnTo>
                    <a:pt x="4171561" y="5172608"/>
                  </a:lnTo>
                  <a:lnTo>
                    <a:pt x="4163225" y="5182585"/>
                  </a:lnTo>
                  <a:lnTo>
                    <a:pt x="4187306" y="5182585"/>
                  </a:lnTo>
                  <a:lnTo>
                    <a:pt x="4188162" y="5182124"/>
                  </a:lnTo>
                  <a:lnTo>
                    <a:pt x="4195835" y="5179878"/>
                  </a:lnTo>
                  <a:lnTo>
                    <a:pt x="4204229" y="5179130"/>
                  </a:lnTo>
                  <a:lnTo>
                    <a:pt x="4249299" y="5179130"/>
                  </a:lnTo>
                  <a:lnTo>
                    <a:pt x="4247998" y="5177517"/>
                  </a:lnTo>
                  <a:lnTo>
                    <a:pt x="4239028" y="5169757"/>
                  </a:lnTo>
                  <a:lnTo>
                    <a:pt x="4229166" y="5164214"/>
                  </a:lnTo>
                  <a:lnTo>
                    <a:pt x="4218411" y="5160888"/>
                  </a:lnTo>
                  <a:lnTo>
                    <a:pt x="4206763" y="5159779"/>
                  </a:lnTo>
                  <a:close/>
                </a:path>
                <a:path w="15786100" h="5746115">
                  <a:moveTo>
                    <a:pt x="4343093" y="5159779"/>
                  </a:moveTo>
                  <a:lnTo>
                    <a:pt x="4300015" y="5177287"/>
                  </a:lnTo>
                  <a:lnTo>
                    <a:pt x="4282508" y="5220364"/>
                  </a:lnTo>
                  <a:lnTo>
                    <a:pt x="4283602" y="5232645"/>
                  </a:lnTo>
                  <a:lnTo>
                    <a:pt x="4309359" y="5271101"/>
                  </a:lnTo>
                  <a:lnTo>
                    <a:pt x="4343093" y="5280949"/>
                  </a:lnTo>
                  <a:lnTo>
                    <a:pt x="4355287" y="5279855"/>
                  </a:lnTo>
                  <a:lnTo>
                    <a:pt x="4366532" y="5276572"/>
                  </a:lnTo>
                  <a:lnTo>
                    <a:pt x="4376826" y="5271101"/>
                  </a:lnTo>
                  <a:lnTo>
                    <a:pt x="4386170" y="5263441"/>
                  </a:lnTo>
                  <a:lnTo>
                    <a:pt x="4387908" y="5261368"/>
                  </a:lnTo>
                  <a:lnTo>
                    <a:pt x="4343093" y="5261368"/>
                  </a:lnTo>
                  <a:lnTo>
                    <a:pt x="4334901" y="5260634"/>
                  </a:lnTo>
                  <a:lnTo>
                    <a:pt x="4303284" y="5228758"/>
                  </a:lnTo>
                  <a:lnTo>
                    <a:pt x="4302549" y="5220364"/>
                  </a:lnTo>
                  <a:lnTo>
                    <a:pt x="4303284" y="5211970"/>
                  </a:lnTo>
                  <a:lnTo>
                    <a:pt x="4327371" y="5182297"/>
                  </a:lnTo>
                  <a:lnTo>
                    <a:pt x="4343093" y="5179360"/>
                  </a:lnTo>
                  <a:lnTo>
                    <a:pt x="4387908" y="5179360"/>
                  </a:lnTo>
                  <a:lnTo>
                    <a:pt x="4386170" y="5177287"/>
                  </a:lnTo>
                  <a:lnTo>
                    <a:pt x="4376826" y="5169627"/>
                  </a:lnTo>
                  <a:lnTo>
                    <a:pt x="4366532" y="5164156"/>
                  </a:lnTo>
                  <a:lnTo>
                    <a:pt x="4355287" y="5160874"/>
                  </a:lnTo>
                  <a:lnTo>
                    <a:pt x="4343093" y="5159779"/>
                  </a:lnTo>
                  <a:close/>
                </a:path>
                <a:path w="15786100" h="5746115">
                  <a:moveTo>
                    <a:pt x="4387908" y="5179360"/>
                  </a:moveTo>
                  <a:lnTo>
                    <a:pt x="4343093" y="5179360"/>
                  </a:lnTo>
                  <a:lnTo>
                    <a:pt x="4351386" y="5180094"/>
                  </a:lnTo>
                  <a:lnTo>
                    <a:pt x="4358988" y="5182297"/>
                  </a:lnTo>
                  <a:lnTo>
                    <a:pt x="4383132" y="5211970"/>
                  </a:lnTo>
                  <a:lnTo>
                    <a:pt x="4383866" y="5220364"/>
                  </a:lnTo>
                  <a:lnTo>
                    <a:pt x="4383132" y="5228758"/>
                  </a:lnTo>
                  <a:lnTo>
                    <a:pt x="4358988" y="5258431"/>
                  </a:lnTo>
                  <a:lnTo>
                    <a:pt x="4343093" y="5261368"/>
                  </a:lnTo>
                  <a:lnTo>
                    <a:pt x="4387908" y="5261368"/>
                  </a:lnTo>
                  <a:lnTo>
                    <a:pt x="4393930" y="5254184"/>
                  </a:lnTo>
                  <a:lnTo>
                    <a:pt x="4399473" y="5243918"/>
                  </a:lnTo>
                  <a:lnTo>
                    <a:pt x="4402799" y="5232645"/>
                  </a:lnTo>
                  <a:lnTo>
                    <a:pt x="4403908" y="5220364"/>
                  </a:lnTo>
                  <a:lnTo>
                    <a:pt x="4402799" y="5208083"/>
                  </a:lnTo>
                  <a:lnTo>
                    <a:pt x="4399473" y="5196810"/>
                  </a:lnTo>
                  <a:lnTo>
                    <a:pt x="4393930" y="5186544"/>
                  </a:lnTo>
                  <a:lnTo>
                    <a:pt x="4387908" y="5179360"/>
                  </a:lnTo>
                  <a:close/>
                </a:path>
                <a:path w="15786100" h="5746115">
                  <a:moveTo>
                    <a:pt x="4447575" y="5162774"/>
                  </a:moveTo>
                  <a:lnTo>
                    <a:pt x="4427534" y="5162774"/>
                  </a:lnTo>
                  <a:lnTo>
                    <a:pt x="4427534" y="5277954"/>
                  </a:lnTo>
                  <a:lnTo>
                    <a:pt x="4447575" y="5277954"/>
                  </a:lnTo>
                  <a:lnTo>
                    <a:pt x="4447575" y="5216909"/>
                  </a:lnTo>
                  <a:lnTo>
                    <a:pt x="4448237" y="5208112"/>
                  </a:lnTo>
                  <a:lnTo>
                    <a:pt x="4475300" y="5182124"/>
                  </a:lnTo>
                  <a:lnTo>
                    <a:pt x="4447575" y="5182124"/>
                  </a:lnTo>
                  <a:lnTo>
                    <a:pt x="4447575" y="5162774"/>
                  </a:lnTo>
                  <a:close/>
                </a:path>
                <a:path w="15786100" h="5746115">
                  <a:moveTo>
                    <a:pt x="4483511" y="5160701"/>
                  </a:moveTo>
                  <a:lnTo>
                    <a:pt x="4471504" y="5162040"/>
                  </a:lnTo>
                  <a:lnTo>
                    <a:pt x="4461512" y="5166057"/>
                  </a:lnTo>
                  <a:lnTo>
                    <a:pt x="4453536" y="5172752"/>
                  </a:lnTo>
                  <a:lnTo>
                    <a:pt x="4447575" y="5182124"/>
                  </a:lnTo>
                  <a:lnTo>
                    <a:pt x="4475300" y="5182124"/>
                  </a:lnTo>
                  <a:lnTo>
                    <a:pt x="4476399" y="5181894"/>
                  </a:lnTo>
                  <a:lnTo>
                    <a:pt x="4483511" y="5181664"/>
                  </a:lnTo>
                  <a:lnTo>
                    <a:pt x="4483511" y="5160701"/>
                  </a:lnTo>
                  <a:close/>
                </a:path>
                <a:path w="15786100" h="5746115">
                  <a:moveTo>
                    <a:pt x="4537840" y="5182124"/>
                  </a:moveTo>
                  <a:lnTo>
                    <a:pt x="4517799" y="5182124"/>
                  </a:lnTo>
                  <a:lnTo>
                    <a:pt x="4517799" y="5244552"/>
                  </a:lnTo>
                  <a:lnTo>
                    <a:pt x="4545730" y="5278645"/>
                  </a:lnTo>
                  <a:lnTo>
                    <a:pt x="4556226" y="5278991"/>
                  </a:lnTo>
                  <a:lnTo>
                    <a:pt x="4568478" y="5277954"/>
                  </a:lnTo>
                  <a:lnTo>
                    <a:pt x="4568478" y="5260447"/>
                  </a:lnTo>
                  <a:lnTo>
                    <a:pt x="4551431" y="5260447"/>
                  </a:lnTo>
                  <a:lnTo>
                    <a:pt x="4546824" y="5260293"/>
                  </a:lnTo>
                  <a:lnTo>
                    <a:pt x="4543369" y="5259065"/>
                  </a:lnTo>
                  <a:lnTo>
                    <a:pt x="4541065" y="5256761"/>
                  </a:lnTo>
                  <a:lnTo>
                    <a:pt x="4539012" y="5254414"/>
                  </a:lnTo>
                  <a:lnTo>
                    <a:pt x="4537840" y="5250234"/>
                  </a:lnTo>
                  <a:lnTo>
                    <a:pt x="4537840" y="5182124"/>
                  </a:lnTo>
                  <a:close/>
                </a:path>
                <a:path w="15786100" h="5746115">
                  <a:moveTo>
                    <a:pt x="4568478" y="5259986"/>
                  </a:moveTo>
                  <a:lnTo>
                    <a:pt x="4561720" y="5260293"/>
                  </a:lnTo>
                  <a:lnTo>
                    <a:pt x="4556038" y="5260447"/>
                  </a:lnTo>
                  <a:lnTo>
                    <a:pt x="4568478" y="5260447"/>
                  </a:lnTo>
                  <a:lnTo>
                    <a:pt x="4568478" y="5259986"/>
                  </a:lnTo>
                  <a:close/>
                </a:path>
                <a:path w="15786100" h="5746115">
                  <a:moveTo>
                    <a:pt x="4568478" y="5162774"/>
                  </a:moveTo>
                  <a:lnTo>
                    <a:pt x="4494993" y="5162774"/>
                  </a:lnTo>
                  <a:lnTo>
                    <a:pt x="4494993" y="5182124"/>
                  </a:lnTo>
                  <a:lnTo>
                    <a:pt x="4568478" y="5182124"/>
                  </a:lnTo>
                  <a:lnTo>
                    <a:pt x="4568478" y="5162774"/>
                  </a:lnTo>
                  <a:close/>
                </a:path>
                <a:path w="15786100" h="5746115">
                  <a:moveTo>
                    <a:pt x="4537840" y="5130524"/>
                  </a:moveTo>
                  <a:lnTo>
                    <a:pt x="4517799" y="5136513"/>
                  </a:lnTo>
                  <a:lnTo>
                    <a:pt x="4517799" y="5162774"/>
                  </a:lnTo>
                  <a:lnTo>
                    <a:pt x="4537840" y="5162774"/>
                  </a:lnTo>
                  <a:lnTo>
                    <a:pt x="4537840" y="5130524"/>
                  </a:lnTo>
                  <a:close/>
                </a:path>
                <a:path w="15786100" h="5746115">
                  <a:moveTo>
                    <a:pt x="4596717" y="5244091"/>
                  </a:moveTo>
                  <a:lnTo>
                    <a:pt x="4579440" y="5253997"/>
                  </a:lnTo>
                  <a:lnTo>
                    <a:pt x="4582406" y="5259799"/>
                  </a:lnTo>
                  <a:lnTo>
                    <a:pt x="4586235" y="5264996"/>
                  </a:lnTo>
                  <a:lnTo>
                    <a:pt x="4625281" y="5280949"/>
                  </a:lnTo>
                  <a:lnTo>
                    <a:pt x="4634294" y="5280358"/>
                  </a:lnTo>
                  <a:lnTo>
                    <a:pt x="4664299" y="5262059"/>
                  </a:lnTo>
                  <a:lnTo>
                    <a:pt x="4618217" y="5262059"/>
                  </a:lnTo>
                  <a:lnTo>
                    <a:pt x="4612367" y="5260504"/>
                  </a:lnTo>
                  <a:lnTo>
                    <a:pt x="4611132" y="5259799"/>
                  </a:lnTo>
                  <a:lnTo>
                    <a:pt x="4602015" y="5253997"/>
                  </a:lnTo>
                  <a:lnTo>
                    <a:pt x="4598560" y="5249620"/>
                  </a:lnTo>
                  <a:lnTo>
                    <a:pt x="4596717" y="5244091"/>
                  </a:lnTo>
                  <a:close/>
                </a:path>
                <a:path w="15786100" h="5746115">
                  <a:moveTo>
                    <a:pt x="4624360" y="5159779"/>
                  </a:moveTo>
                  <a:lnTo>
                    <a:pt x="4586466" y="5180454"/>
                  </a:lnTo>
                  <a:lnTo>
                    <a:pt x="4583640" y="5201935"/>
                  </a:lnTo>
                  <a:lnTo>
                    <a:pt x="4585813" y="5208078"/>
                  </a:lnTo>
                  <a:lnTo>
                    <a:pt x="4618985" y="5227659"/>
                  </a:lnTo>
                  <a:lnTo>
                    <a:pt x="4631578" y="5230884"/>
                  </a:lnTo>
                  <a:lnTo>
                    <a:pt x="4636953" y="5233034"/>
                  </a:lnTo>
                  <a:lnTo>
                    <a:pt x="4641406" y="5235798"/>
                  </a:lnTo>
                  <a:lnTo>
                    <a:pt x="4645860" y="5238409"/>
                  </a:lnTo>
                  <a:lnTo>
                    <a:pt x="4648087" y="5241941"/>
                  </a:lnTo>
                  <a:lnTo>
                    <a:pt x="4648087" y="5251770"/>
                  </a:lnTo>
                  <a:lnTo>
                    <a:pt x="4645937" y="5255763"/>
                  </a:lnTo>
                  <a:lnTo>
                    <a:pt x="4641637" y="5258373"/>
                  </a:lnTo>
                  <a:lnTo>
                    <a:pt x="4637337" y="5260830"/>
                  </a:lnTo>
                  <a:lnTo>
                    <a:pt x="4631885" y="5262059"/>
                  </a:lnTo>
                  <a:lnTo>
                    <a:pt x="4664299" y="5262059"/>
                  </a:lnTo>
                  <a:lnTo>
                    <a:pt x="4665306" y="5260504"/>
                  </a:lnTo>
                  <a:lnTo>
                    <a:pt x="4667541" y="5253997"/>
                  </a:lnTo>
                  <a:lnTo>
                    <a:pt x="4667595" y="5253838"/>
                  </a:lnTo>
                  <a:lnTo>
                    <a:pt x="4668358" y="5246395"/>
                  </a:lnTo>
                  <a:lnTo>
                    <a:pt x="4668305" y="5238409"/>
                  </a:lnTo>
                  <a:lnTo>
                    <a:pt x="4666132" y="5232189"/>
                  </a:lnTo>
                  <a:lnTo>
                    <a:pt x="4661678" y="5227275"/>
                  </a:lnTo>
                  <a:lnTo>
                    <a:pt x="4657224" y="5222207"/>
                  </a:lnTo>
                  <a:lnTo>
                    <a:pt x="4651849" y="5218675"/>
                  </a:lnTo>
                  <a:lnTo>
                    <a:pt x="4645553" y="5216678"/>
                  </a:lnTo>
                  <a:lnTo>
                    <a:pt x="4639256" y="5214528"/>
                  </a:lnTo>
                  <a:lnTo>
                    <a:pt x="4632960" y="5212685"/>
                  </a:lnTo>
                  <a:lnTo>
                    <a:pt x="4626663" y="5211150"/>
                  </a:lnTo>
                  <a:lnTo>
                    <a:pt x="4620367" y="5209460"/>
                  </a:lnTo>
                  <a:lnTo>
                    <a:pt x="4614992" y="5207310"/>
                  </a:lnTo>
                  <a:lnTo>
                    <a:pt x="4610538" y="5204700"/>
                  </a:lnTo>
                  <a:lnTo>
                    <a:pt x="4606085" y="5201935"/>
                  </a:lnTo>
                  <a:lnTo>
                    <a:pt x="4603858" y="5198326"/>
                  </a:lnTo>
                  <a:lnTo>
                    <a:pt x="4603858" y="5188958"/>
                  </a:lnTo>
                  <a:lnTo>
                    <a:pt x="4605854" y="5185196"/>
                  </a:lnTo>
                  <a:lnTo>
                    <a:pt x="4609847" y="5182585"/>
                  </a:lnTo>
                  <a:lnTo>
                    <a:pt x="4613840" y="5179821"/>
                  </a:lnTo>
                  <a:lnTo>
                    <a:pt x="4618678" y="5178439"/>
                  </a:lnTo>
                  <a:lnTo>
                    <a:pt x="4663229" y="5178439"/>
                  </a:lnTo>
                  <a:lnTo>
                    <a:pt x="4662139" y="5176212"/>
                  </a:lnTo>
                  <a:lnTo>
                    <a:pt x="4631184" y="5160183"/>
                  </a:lnTo>
                  <a:lnTo>
                    <a:pt x="4624360" y="5159779"/>
                  </a:lnTo>
                  <a:close/>
                </a:path>
                <a:path w="15786100" h="5746115">
                  <a:moveTo>
                    <a:pt x="4663229" y="5178439"/>
                  </a:moveTo>
                  <a:lnTo>
                    <a:pt x="4624360" y="5178439"/>
                  </a:lnTo>
                  <a:lnTo>
                    <a:pt x="4632811" y="5179360"/>
                  </a:lnTo>
                  <a:lnTo>
                    <a:pt x="4639736" y="5182124"/>
                  </a:lnTo>
                  <a:lnTo>
                    <a:pt x="4645135" y="5186732"/>
                  </a:lnTo>
                  <a:lnTo>
                    <a:pt x="4649008" y="5193182"/>
                  </a:lnTo>
                  <a:lnTo>
                    <a:pt x="4665824" y="5183737"/>
                  </a:lnTo>
                  <a:lnTo>
                    <a:pt x="4663229" y="5178439"/>
                  </a:lnTo>
                  <a:close/>
                </a:path>
                <a:path w="15786100" h="5746115">
                  <a:moveTo>
                    <a:pt x="4793215" y="5093666"/>
                  </a:moveTo>
                  <a:lnTo>
                    <a:pt x="4773174" y="5093666"/>
                  </a:lnTo>
                  <a:lnTo>
                    <a:pt x="4762088" y="5119150"/>
                  </a:lnTo>
                  <a:lnTo>
                    <a:pt x="4754169" y="5144921"/>
                  </a:lnTo>
                  <a:lnTo>
                    <a:pt x="4749418" y="5170981"/>
                  </a:lnTo>
                  <a:lnTo>
                    <a:pt x="4747834" y="5197328"/>
                  </a:lnTo>
                  <a:lnTo>
                    <a:pt x="4749418" y="5223675"/>
                  </a:lnTo>
                  <a:lnTo>
                    <a:pt x="4754169" y="5249735"/>
                  </a:lnTo>
                  <a:lnTo>
                    <a:pt x="4762088" y="5275506"/>
                  </a:lnTo>
                  <a:lnTo>
                    <a:pt x="4773174" y="5300990"/>
                  </a:lnTo>
                  <a:lnTo>
                    <a:pt x="4793215" y="5300990"/>
                  </a:lnTo>
                  <a:lnTo>
                    <a:pt x="4782129" y="5275506"/>
                  </a:lnTo>
                  <a:lnTo>
                    <a:pt x="4774211" y="5249735"/>
                  </a:lnTo>
                  <a:lnTo>
                    <a:pt x="4769459" y="5223675"/>
                  </a:lnTo>
                  <a:lnTo>
                    <a:pt x="4767876" y="5197328"/>
                  </a:lnTo>
                  <a:lnTo>
                    <a:pt x="4769459" y="5170981"/>
                  </a:lnTo>
                  <a:lnTo>
                    <a:pt x="4774211" y="5144921"/>
                  </a:lnTo>
                  <a:lnTo>
                    <a:pt x="4782129" y="5119150"/>
                  </a:lnTo>
                  <a:lnTo>
                    <a:pt x="4793215" y="5093666"/>
                  </a:lnTo>
                  <a:close/>
                </a:path>
                <a:path w="15786100" h="5746115">
                  <a:moveTo>
                    <a:pt x="4846261" y="5182124"/>
                  </a:moveTo>
                  <a:lnTo>
                    <a:pt x="4826220" y="5182124"/>
                  </a:lnTo>
                  <a:lnTo>
                    <a:pt x="4826220" y="5244552"/>
                  </a:lnTo>
                  <a:lnTo>
                    <a:pt x="4854151" y="5278645"/>
                  </a:lnTo>
                  <a:lnTo>
                    <a:pt x="4864646" y="5278991"/>
                  </a:lnTo>
                  <a:lnTo>
                    <a:pt x="4876899" y="5277954"/>
                  </a:lnTo>
                  <a:lnTo>
                    <a:pt x="4876899" y="5260447"/>
                  </a:lnTo>
                  <a:lnTo>
                    <a:pt x="4859852" y="5260447"/>
                  </a:lnTo>
                  <a:lnTo>
                    <a:pt x="4855245" y="5260293"/>
                  </a:lnTo>
                  <a:lnTo>
                    <a:pt x="4851789" y="5259065"/>
                  </a:lnTo>
                  <a:lnTo>
                    <a:pt x="4849486" y="5256761"/>
                  </a:lnTo>
                  <a:lnTo>
                    <a:pt x="4847432" y="5254414"/>
                  </a:lnTo>
                  <a:lnTo>
                    <a:pt x="4846261" y="5250234"/>
                  </a:lnTo>
                  <a:lnTo>
                    <a:pt x="4846261" y="5182124"/>
                  </a:lnTo>
                  <a:close/>
                </a:path>
                <a:path w="15786100" h="5746115">
                  <a:moveTo>
                    <a:pt x="4876899" y="5259986"/>
                  </a:moveTo>
                  <a:lnTo>
                    <a:pt x="4870141" y="5260293"/>
                  </a:lnTo>
                  <a:lnTo>
                    <a:pt x="4864459" y="5260447"/>
                  </a:lnTo>
                  <a:lnTo>
                    <a:pt x="4876899" y="5260447"/>
                  </a:lnTo>
                  <a:lnTo>
                    <a:pt x="4876899" y="5259986"/>
                  </a:lnTo>
                  <a:close/>
                </a:path>
                <a:path w="15786100" h="5746115">
                  <a:moveTo>
                    <a:pt x="4876899" y="5162774"/>
                  </a:moveTo>
                  <a:lnTo>
                    <a:pt x="4803414" y="5162774"/>
                  </a:lnTo>
                  <a:lnTo>
                    <a:pt x="4803414" y="5182124"/>
                  </a:lnTo>
                  <a:lnTo>
                    <a:pt x="4876899" y="5182124"/>
                  </a:lnTo>
                  <a:lnTo>
                    <a:pt x="4876899" y="5162774"/>
                  </a:lnTo>
                  <a:close/>
                </a:path>
                <a:path w="15786100" h="5746115">
                  <a:moveTo>
                    <a:pt x="4846261" y="5130524"/>
                  </a:moveTo>
                  <a:lnTo>
                    <a:pt x="4826220" y="5136513"/>
                  </a:lnTo>
                  <a:lnTo>
                    <a:pt x="4826220" y="5162774"/>
                  </a:lnTo>
                  <a:lnTo>
                    <a:pt x="4846261" y="5162774"/>
                  </a:lnTo>
                  <a:lnTo>
                    <a:pt x="4846261" y="5130524"/>
                  </a:lnTo>
                  <a:close/>
                </a:path>
                <a:path w="15786100" h="5746115">
                  <a:moveTo>
                    <a:pt x="4946608" y="5159779"/>
                  </a:moveTo>
                  <a:lnTo>
                    <a:pt x="4905373" y="5177517"/>
                  </a:lnTo>
                  <a:lnTo>
                    <a:pt x="4888327" y="5220364"/>
                  </a:lnTo>
                  <a:lnTo>
                    <a:pt x="4889392" y="5232559"/>
                  </a:lnTo>
                  <a:lnTo>
                    <a:pt x="4892506" y="5243515"/>
                  </a:lnTo>
                  <a:lnTo>
                    <a:pt x="4892588" y="5243803"/>
                  </a:lnTo>
                  <a:lnTo>
                    <a:pt x="4924205" y="5276572"/>
                  </a:lnTo>
                  <a:lnTo>
                    <a:pt x="4946608" y="5280949"/>
                  </a:lnTo>
                  <a:lnTo>
                    <a:pt x="4960040" y="5279523"/>
                  </a:lnTo>
                  <a:lnTo>
                    <a:pt x="4971774" y="5275247"/>
                  </a:lnTo>
                  <a:lnTo>
                    <a:pt x="4981809" y="5268120"/>
                  </a:lnTo>
                  <a:lnTo>
                    <a:pt x="4987259" y="5261598"/>
                  </a:lnTo>
                  <a:lnTo>
                    <a:pt x="4949142" y="5261598"/>
                  </a:lnTo>
                  <a:lnTo>
                    <a:pt x="4940849" y="5260864"/>
                  </a:lnTo>
                  <a:lnTo>
                    <a:pt x="4911305" y="5236489"/>
                  </a:lnTo>
                  <a:lnTo>
                    <a:pt x="4908368" y="5220364"/>
                  </a:lnTo>
                  <a:lnTo>
                    <a:pt x="4909102" y="5211970"/>
                  </a:lnTo>
                  <a:lnTo>
                    <a:pt x="4933247" y="5182124"/>
                  </a:lnTo>
                  <a:lnTo>
                    <a:pt x="4949142" y="5179130"/>
                  </a:lnTo>
                  <a:lnTo>
                    <a:pt x="4987259" y="5179130"/>
                  </a:lnTo>
                  <a:lnTo>
                    <a:pt x="4981809" y="5172608"/>
                  </a:lnTo>
                  <a:lnTo>
                    <a:pt x="4971774" y="5165481"/>
                  </a:lnTo>
                  <a:lnTo>
                    <a:pt x="4960040" y="5161205"/>
                  </a:lnTo>
                  <a:lnTo>
                    <a:pt x="4946608" y="5159779"/>
                  </a:lnTo>
                  <a:close/>
                </a:path>
                <a:path w="15786100" h="5746115">
                  <a:moveTo>
                    <a:pt x="5010187" y="5258143"/>
                  </a:moveTo>
                  <a:lnTo>
                    <a:pt x="4990145" y="5258143"/>
                  </a:lnTo>
                  <a:lnTo>
                    <a:pt x="4990145" y="5277954"/>
                  </a:lnTo>
                  <a:lnTo>
                    <a:pt x="5010187" y="5277954"/>
                  </a:lnTo>
                  <a:lnTo>
                    <a:pt x="5010187" y="5258143"/>
                  </a:lnTo>
                  <a:close/>
                </a:path>
                <a:path w="15786100" h="5746115">
                  <a:moveTo>
                    <a:pt x="4987259" y="5179130"/>
                  </a:moveTo>
                  <a:lnTo>
                    <a:pt x="4949142" y="5179130"/>
                  </a:lnTo>
                  <a:lnTo>
                    <a:pt x="4957535" y="5179878"/>
                  </a:lnTo>
                  <a:lnTo>
                    <a:pt x="4965209" y="5182124"/>
                  </a:lnTo>
                  <a:lnTo>
                    <a:pt x="4989411" y="5211970"/>
                  </a:lnTo>
                  <a:lnTo>
                    <a:pt x="4990145" y="5220364"/>
                  </a:lnTo>
                  <a:lnTo>
                    <a:pt x="4989411" y="5228772"/>
                  </a:lnTo>
                  <a:lnTo>
                    <a:pt x="4965209" y="5258661"/>
                  </a:lnTo>
                  <a:lnTo>
                    <a:pt x="4949142" y="5261598"/>
                  </a:lnTo>
                  <a:lnTo>
                    <a:pt x="4987259" y="5261598"/>
                  </a:lnTo>
                  <a:lnTo>
                    <a:pt x="4990145" y="5258143"/>
                  </a:lnTo>
                  <a:lnTo>
                    <a:pt x="5010187" y="5258143"/>
                  </a:lnTo>
                  <a:lnTo>
                    <a:pt x="5010187" y="5182585"/>
                  </a:lnTo>
                  <a:lnTo>
                    <a:pt x="4990145" y="5182585"/>
                  </a:lnTo>
                  <a:lnTo>
                    <a:pt x="4987259" y="5179130"/>
                  </a:lnTo>
                  <a:close/>
                </a:path>
                <a:path w="15786100" h="5746115">
                  <a:moveTo>
                    <a:pt x="5010187" y="5162774"/>
                  </a:moveTo>
                  <a:lnTo>
                    <a:pt x="4990145" y="5162774"/>
                  </a:lnTo>
                  <a:lnTo>
                    <a:pt x="4990145" y="5182585"/>
                  </a:lnTo>
                  <a:lnTo>
                    <a:pt x="5010187" y="5182585"/>
                  </a:lnTo>
                  <a:lnTo>
                    <a:pt x="5010187" y="5162774"/>
                  </a:lnTo>
                  <a:close/>
                </a:path>
                <a:path w="15786100" h="5746115">
                  <a:moveTo>
                    <a:pt x="5055064" y="5162774"/>
                  </a:moveTo>
                  <a:lnTo>
                    <a:pt x="5031337" y="5162774"/>
                  </a:lnTo>
                  <a:lnTo>
                    <a:pt x="5073032" y="5218752"/>
                  </a:lnTo>
                  <a:lnTo>
                    <a:pt x="5028803" y="5277954"/>
                  </a:lnTo>
                  <a:lnTo>
                    <a:pt x="5052299" y="5277954"/>
                  </a:lnTo>
                  <a:lnTo>
                    <a:pt x="5084780" y="5234416"/>
                  </a:lnTo>
                  <a:lnTo>
                    <a:pt x="5108296" y="5234416"/>
                  </a:lnTo>
                  <a:lnTo>
                    <a:pt x="5096528" y="5218521"/>
                  </a:lnTo>
                  <a:lnTo>
                    <a:pt x="5108180" y="5202857"/>
                  </a:lnTo>
                  <a:lnTo>
                    <a:pt x="5084780" y="5202857"/>
                  </a:lnTo>
                  <a:lnTo>
                    <a:pt x="5055064" y="5162774"/>
                  </a:lnTo>
                  <a:close/>
                </a:path>
                <a:path w="15786100" h="5746115">
                  <a:moveTo>
                    <a:pt x="5108296" y="5234416"/>
                  </a:moveTo>
                  <a:lnTo>
                    <a:pt x="5084780" y="5234416"/>
                  </a:lnTo>
                  <a:lnTo>
                    <a:pt x="5117031" y="5277954"/>
                  </a:lnTo>
                  <a:lnTo>
                    <a:pt x="5140527" y="5277954"/>
                  </a:lnTo>
                  <a:lnTo>
                    <a:pt x="5108296" y="5234416"/>
                  </a:lnTo>
                  <a:close/>
                </a:path>
                <a:path w="15786100" h="5746115">
                  <a:moveTo>
                    <a:pt x="5137993" y="5162774"/>
                  </a:moveTo>
                  <a:lnTo>
                    <a:pt x="5114497" y="5162774"/>
                  </a:lnTo>
                  <a:lnTo>
                    <a:pt x="5084780" y="5202857"/>
                  </a:lnTo>
                  <a:lnTo>
                    <a:pt x="5108180" y="5202857"/>
                  </a:lnTo>
                  <a:lnTo>
                    <a:pt x="5137993" y="5162774"/>
                  </a:lnTo>
                  <a:close/>
                </a:path>
                <a:path w="15786100" h="5746115">
                  <a:moveTo>
                    <a:pt x="5204911" y="5159779"/>
                  </a:moveTo>
                  <a:lnTo>
                    <a:pt x="5191660" y="5160902"/>
                  </a:lnTo>
                  <a:lnTo>
                    <a:pt x="5192016" y="5160902"/>
                  </a:lnTo>
                  <a:lnTo>
                    <a:pt x="5180665" y="5164099"/>
                  </a:lnTo>
                  <a:lnTo>
                    <a:pt x="5148761" y="5196522"/>
                  </a:lnTo>
                  <a:lnTo>
                    <a:pt x="5144557" y="5220364"/>
                  </a:lnTo>
                  <a:lnTo>
                    <a:pt x="5145622" y="5232933"/>
                  </a:lnTo>
                  <a:lnTo>
                    <a:pt x="5170875" y="5271360"/>
                  </a:lnTo>
                  <a:lnTo>
                    <a:pt x="5206293" y="5280949"/>
                  </a:lnTo>
                  <a:lnTo>
                    <a:pt x="5222159" y="5279322"/>
                  </a:lnTo>
                  <a:lnTo>
                    <a:pt x="5235894" y="5274441"/>
                  </a:lnTo>
                  <a:lnTo>
                    <a:pt x="5247498" y="5266306"/>
                  </a:lnTo>
                  <a:lnTo>
                    <a:pt x="5251031" y="5262059"/>
                  </a:lnTo>
                  <a:lnTo>
                    <a:pt x="5206754" y="5262059"/>
                  </a:lnTo>
                  <a:lnTo>
                    <a:pt x="5198892" y="5261526"/>
                  </a:lnTo>
                  <a:lnTo>
                    <a:pt x="5167060" y="5236864"/>
                  </a:lnTo>
                  <a:lnTo>
                    <a:pt x="5165059" y="5229579"/>
                  </a:lnTo>
                  <a:lnTo>
                    <a:pt x="5261579" y="5229579"/>
                  </a:lnTo>
                  <a:lnTo>
                    <a:pt x="5262040" y="5226507"/>
                  </a:lnTo>
                  <a:lnTo>
                    <a:pt x="5262270" y="5223512"/>
                  </a:lnTo>
                  <a:lnTo>
                    <a:pt x="5262251" y="5220364"/>
                  </a:lnTo>
                  <a:lnTo>
                    <a:pt x="5261560" y="5212071"/>
                  </a:lnTo>
                  <a:lnTo>
                    <a:pt x="5165059" y="5212071"/>
                  </a:lnTo>
                  <a:lnTo>
                    <a:pt x="5166830" y="5204858"/>
                  </a:lnTo>
                  <a:lnTo>
                    <a:pt x="5197194" y="5179245"/>
                  </a:lnTo>
                  <a:lnTo>
                    <a:pt x="5204911" y="5178669"/>
                  </a:lnTo>
                  <a:lnTo>
                    <a:pt x="5246842" y="5178669"/>
                  </a:lnTo>
                  <a:lnTo>
                    <a:pt x="5246145" y="5177748"/>
                  </a:lnTo>
                  <a:lnTo>
                    <a:pt x="5237607" y="5169886"/>
                  </a:lnTo>
                  <a:lnTo>
                    <a:pt x="5227889" y="5164271"/>
                  </a:lnTo>
                  <a:lnTo>
                    <a:pt x="5216990" y="5160902"/>
                  </a:lnTo>
                  <a:lnTo>
                    <a:pt x="5204911" y="5159779"/>
                  </a:lnTo>
                  <a:close/>
                </a:path>
                <a:path w="15786100" h="5746115">
                  <a:moveTo>
                    <a:pt x="5239925" y="5245243"/>
                  </a:moveTo>
                  <a:lnTo>
                    <a:pt x="5233965" y="5252600"/>
                  </a:lnTo>
                  <a:lnTo>
                    <a:pt x="5226449" y="5257855"/>
                  </a:lnTo>
                  <a:lnTo>
                    <a:pt x="5217379" y="5261008"/>
                  </a:lnTo>
                  <a:lnTo>
                    <a:pt x="5206754" y="5262059"/>
                  </a:lnTo>
                  <a:lnTo>
                    <a:pt x="5251031" y="5262059"/>
                  </a:lnTo>
                  <a:lnTo>
                    <a:pt x="5256972" y="5254918"/>
                  </a:lnTo>
                  <a:lnTo>
                    <a:pt x="5239925" y="5245243"/>
                  </a:lnTo>
                  <a:close/>
                </a:path>
                <a:path w="15786100" h="5746115">
                  <a:moveTo>
                    <a:pt x="5246842" y="5178669"/>
                  </a:moveTo>
                  <a:lnTo>
                    <a:pt x="5204911" y="5178669"/>
                  </a:lnTo>
                  <a:lnTo>
                    <a:pt x="5212149" y="5179245"/>
                  </a:lnTo>
                  <a:lnTo>
                    <a:pt x="5211775" y="5179245"/>
                  </a:lnTo>
                  <a:lnTo>
                    <a:pt x="5241999" y="5212071"/>
                  </a:lnTo>
                  <a:lnTo>
                    <a:pt x="5261560" y="5212071"/>
                  </a:lnTo>
                  <a:lnTo>
                    <a:pt x="5252569" y="5186242"/>
                  </a:lnTo>
                  <a:lnTo>
                    <a:pt x="5246842" y="5178669"/>
                  </a:lnTo>
                  <a:close/>
                </a:path>
                <a:path w="15786100" h="5746115">
                  <a:moveTo>
                    <a:pt x="5290945" y="5244091"/>
                  </a:moveTo>
                  <a:lnTo>
                    <a:pt x="5273668" y="5253997"/>
                  </a:lnTo>
                  <a:lnTo>
                    <a:pt x="5276633" y="5259799"/>
                  </a:lnTo>
                  <a:lnTo>
                    <a:pt x="5280463" y="5264996"/>
                  </a:lnTo>
                  <a:lnTo>
                    <a:pt x="5319509" y="5280949"/>
                  </a:lnTo>
                  <a:lnTo>
                    <a:pt x="5328522" y="5280358"/>
                  </a:lnTo>
                  <a:lnTo>
                    <a:pt x="5358527" y="5262059"/>
                  </a:lnTo>
                  <a:lnTo>
                    <a:pt x="5312445" y="5262059"/>
                  </a:lnTo>
                  <a:lnTo>
                    <a:pt x="5306595" y="5260504"/>
                  </a:lnTo>
                  <a:lnTo>
                    <a:pt x="5305360" y="5259799"/>
                  </a:lnTo>
                  <a:lnTo>
                    <a:pt x="5296243" y="5253997"/>
                  </a:lnTo>
                  <a:lnTo>
                    <a:pt x="5292788" y="5249620"/>
                  </a:lnTo>
                  <a:lnTo>
                    <a:pt x="5290945" y="5244091"/>
                  </a:lnTo>
                  <a:close/>
                </a:path>
                <a:path w="15786100" h="5746115">
                  <a:moveTo>
                    <a:pt x="5318588" y="5159779"/>
                  </a:moveTo>
                  <a:lnTo>
                    <a:pt x="5280693" y="5180454"/>
                  </a:lnTo>
                  <a:lnTo>
                    <a:pt x="5278606" y="5186732"/>
                  </a:lnTo>
                  <a:lnTo>
                    <a:pt x="5278534" y="5186948"/>
                  </a:lnTo>
                  <a:lnTo>
                    <a:pt x="5277907" y="5193182"/>
                  </a:lnTo>
                  <a:lnTo>
                    <a:pt x="5277868" y="5201935"/>
                  </a:lnTo>
                  <a:lnTo>
                    <a:pt x="5280041" y="5208078"/>
                  </a:lnTo>
                  <a:lnTo>
                    <a:pt x="5313213" y="5227659"/>
                  </a:lnTo>
                  <a:lnTo>
                    <a:pt x="5325806" y="5230884"/>
                  </a:lnTo>
                  <a:lnTo>
                    <a:pt x="5331181" y="5233034"/>
                  </a:lnTo>
                  <a:lnTo>
                    <a:pt x="5335634" y="5235798"/>
                  </a:lnTo>
                  <a:lnTo>
                    <a:pt x="5340088" y="5238409"/>
                  </a:lnTo>
                  <a:lnTo>
                    <a:pt x="5342315" y="5241941"/>
                  </a:lnTo>
                  <a:lnTo>
                    <a:pt x="5342315" y="5251770"/>
                  </a:lnTo>
                  <a:lnTo>
                    <a:pt x="5340165" y="5255763"/>
                  </a:lnTo>
                  <a:lnTo>
                    <a:pt x="5335865" y="5258373"/>
                  </a:lnTo>
                  <a:lnTo>
                    <a:pt x="5331564" y="5260830"/>
                  </a:lnTo>
                  <a:lnTo>
                    <a:pt x="5326113" y="5262059"/>
                  </a:lnTo>
                  <a:lnTo>
                    <a:pt x="5358527" y="5262059"/>
                  </a:lnTo>
                  <a:lnTo>
                    <a:pt x="5359534" y="5260504"/>
                  </a:lnTo>
                  <a:lnTo>
                    <a:pt x="5361769" y="5253997"/>
                  </a:lnTo>
                  <a:lnTo>
                    <a:pt x="5361824" y="5253838"/>
                  </a:lnTo>
                  <a:lnTo>
                    <a:pt x="5362587" y="5246395"/>
                  </a:lnTo>
                  <a:lnTo>
                    <a:pt x="5362533" y="5238409"/>
                  </a:lnTo>
                  <a:lnTo>
                    <a:pt x="5360359" y="5232189"/>
                  </a:lnTo>
                  <a:lnTo>
                    <a:pt x="5355906" y="5227275"/>
                  </a:lnTo>
                  <a:lnTo>
                    <a:pt x="5351452" y="5222207"/>
                  </a:lnTo>
                  <a:lnTo>
                    <a:pt x="5346077" y="5218675"/>
                  </a:lnTo>
                  <a:lnTo>
                    <a:pt x="5339781" y="5216678"/>
                  </a:lnTo>
                  <a:lnTo>
                    <a:pt x="5333484" y="5214528"/>
                  </a:lnTo>
                  <a:lnTo>
                    <a:pt x="5327188" y="5212685"/>
                  </a:lnTo>
                  <a:lnTo>
                    <a:pt x="5320891" y="5211150"/>
                  </a:lnTo>
                  <a:lnTo>
                    <a:pt x="5314595" y="5209460"/>
                  </a:lnTo>
                  <a:lnTo>
                    <a:pt x="5309220" y="5207310"/>
                  </a:lnTo>
                  <a:lnTo>
                    <a:pt x="5304766" y="5204700"/>
                  </a:lnTo>
                  <a:lnTo>
                    <a:pt x="5300313" y="5201935"/>
                  </a:lnTo>
                  <a:lnTo>
                    <a:pt x="5298086" y="5198326"/>
                  </a:lnTo>
                  <a:lnTo>
                    <a:pt x="5298086" y="5188958"/>
                  </a:lnTo>
                  <a:lnTo>
                    <a:pt x="5300082" y="5185196"/>
                  </a:lnTo>
                  <a:lnTo>
                    <a:pt x="5304075" y="5182585"/>
                  </a:lnTo>
                  <a:lnTo>
                    <a:pt x="5308068" y="5179821"/>
                  </a:lnTo>
                  <a:lnTo>
                    <a:pt x="5312906" y="5178439"/>
                  </a:lnTo>
                  <a:lnTo>
                    <a:pt x="5357457" y="5178439"/>
                  </a:lnTo>
                  <a:lnTo>
                    <a:pt x="5356367" y="5176212"/>
                  </a:lnTo>
                  <a:lnTo>
                    <a:pt x="5325412" y="5160183"/>
                  </a:lnTo>
                  <a:lnTo>
                    <a:pt x="5318588" y="5159779"/>
                  </a:lnTo>
                  <a:close/>
                </a:path>
                <a:path w="15786100" h="5746115">
                  <a:moveTo>
                    <a:pt x="5357457" y="5178439"/>
                  </a:moveTo>
                  <a:lnTo>
                    <a:pt x="5318588" y="5178439"/>
                  </a:lnTo>
                  <a:lnTo>
                    <a:pt x="5327039" y="5179360"/>
                  </a:lnTo>
                  <a:lnTo>
                    <a:pt x="5333964" y="5182124"/>
                  </a:lnTo>
                  <a:lnTo>
                    <a:pt x="5339363" y="5186732"/>
                  </a:lnTo>
                  <a:lnTo>
                    <a:pt x="5343236" y="5193182"/>
                  </a:lnTo>
                  <a:lnTo>
                    <a:pt x="5360053" y="5183737"/>
                  </a:lnTo>
                  <a:lnTo>
                    <a:pt x="5357457" y="5178439"/>
                  </a:lnTo>
                  <a:close/>
                </a:path>
                <a:path w="15786100" h="5746115">
                  <a:moveTo>
                    <a:pt x="5498040" y="5159779"/>
                  </a:moveTo>
                  <a:lnTo>
                    <a:pt x="5454962" y="5177287"/>
                  </a:lnTo>
                  <a:lnTo>
                    <a:pt x="5437455" y="5220364"/>
                  </a:lnTo>
                  <a:lnTo>
                    <a:pt x="5438549" y="5232645"/>
                  </a:lnTo>
                  <a:lnTo>
                    <a:pt x="5464306" y="5271101"/>
                  </a:lnTo>
                  <a:lnTo>
                    <a:pt x="5498040" y="5280949"/>
                  </a:lnTo>
                  <a:lnTo>
                    <a:pt x="5510234" y="5279855"/>
                  </a:lnTo>
                  <a:lnTo>
                    <a:pt x="5521479" y="5276572"/>
                  </a:lnTo>
                  <a:lnTo>
                    <a:pt x="5531773" y="5271101"/>
                  </a:lnTo>
                  <a:lnTo>
                    <a:pt x="5541117" y="5263441"/>
                  </a:lnTo>
                  <a:lnTo>
                    <a:pt x="5542855" y="5261368"/>
                  </a:lnTo>
                  <a:lnTo>
                    <a:pt x="5498040" y="5261368"/>
                  </a:lnTo>
                  <a:lnTo>
                    <a:pt x="5489848" y="5260634"/>
                  </a:lnTo>
                  <a:lnTo>
                    <a:pt x="5458231" y="5228758"/>
                  </a:lnTo>
                  <a:lnTo>
                    <a:pt x="5457496" y="5220364"/>
                  </a:lnTo>
                  <a:lnTo>
                    <a:pt x="5458231" y="5211970"/>
                  </a:lnTo>
                  <a:lnTo>
                    <a:pt x="5482318" y="5182297"/>
                  </a:lnTo>
                  <a:lnTo>
                    <a:pt x="5498040" y="5179360"/>
                  </a:lnTo>
                  <a:lnTo>
                    <a:pt x="5542855" y="5179360"/>
                  </a:lnTo>
                  <a:lnTo>
                    <a:pt x="5541117" y="5177287"/>
                  </a:lnTo>
                  <a:lnTo>
                    <a:pt x="5531773" y="5169627"/>
                  </a:lnTo>
                  <a:lnTo>
                    <a:pt x="5521479" y="5164156"/>
                  </a:lnTo>
                  <a:lnTo>
                    <a:pt x="5510234" y="5160874"/>
                  </a:lnTo>
                  <a:lnTo>
                    <a:pt x="5498040" y="5159779"/>
                  </a:lnTo>
                  <a:close/>
                </a:path>
                <a:path w="15786100" h="5746115">
                  <a:moveTo>
                    <a:pt x="5542855" y="5179360"/>
                  </a:moveTo>
                  <a:lnTo>
                    <a:pt x="5498040" y="5179360"/>
                  </a:lnTo>
                  <a:lnTo>
                    <a:pt x="5506332" y="5180094"/>
                  </a:lnTo>
                  <a:lnTo>
                    <a:pt x="5513934" y="5182297"/>
                  </a:lnTo>
                  <a:lnTo>
                    <a:pt x="5538079" y="5211970"/>
                  </a:lnTo>
                  <a:lnTo>
                    <a:pt x="5538813" y="5220364"/>
                  </a:lnTo>
                  <a:lnTo>
                    <a:pt x="5538079" y="5228758"/>
                  </a:lnTo>
                  <a:lnTo>
                    <a:pt x="5513934" y="5258431"/>
                  </a:lnTo>
                  <a:lnTo>
                    <a:pt x="5498040" y="5261368"/>
                  </a:lnTo>
                  <a:lnTo>
                    <a:pt x="5542855" y="5261368"/>
                  </a:lnTo>
                  <a:lnTo>
                    <a:pt x="5548877" y="5254184"/>
                  </a:lnTo>
                  <a:lnTo>
                    <a:pt x="5554420" y="5243918"/>
                  </a:lnTo>
                  <a:lnTo>
                    <a:pt x="5557746" y="5232645"/>
                  </a:lnTo>
                  <a:lnTo>
                    <a:pt x="5558854" y="5220364"/>
                  </a:lnTo>
                  <a:lnTo>
                    <a:pt x="5557746" y="5208083"/>
                  </a:lnTo>
                  <a:lnTo>
                    <a:pt x="5554420" y="5196810"/>
                  </a:lnTo>
                  <a:lnTo>
                    <a:pt x="5548877" y="5186544"/>
                  </a:lnTo>
                  <a:lnTo>
                    <a:pt x="5542855" y="5179360"/>
                  </a:lnTo>
                  <a:close/>
                </a:path>
                <a:path w="15786100" h="5746115">
                  <a:moveTo>
                    <a:pt x="5602522" y="5162774"/>
                  </a:moveTo>
                  <a:lnTo>
                    <a:pt x="5582481" y="5162774"/>
                  </a:lnTo>
                  <a:lnTo>
                    <a:pt x="5582481" y="5277954"/>
                  </a:lnTo>
                  <a:lnTo>
                    <a:pt x="5602522" y="5277954"/>
                  </a:lnTo>
                  <a:lnTo>
                    <a:pt x="5602522" y="5216909"/>
                  </a:lnTo>
                  <a:lnTo>
                    <a:pt x="5603098" y="5207867"/>
                  </a:lnTo>
                  <a:lnTo>
                    <a:pt x="5628433" y="5179591"/>
                  </a:lnTo>
                  <a:lnTo>
                    <a:pt x="5627580" y="5179591"/>
                  </a:lnTo>
                  <a:lnTo>
                    <a:pt x="5630365" y="5179360"/>
                  </a:lnTo>
                  <a:lnTo>
                    <a:pt x="5602522" y="5179360"/>
                  </a:lnTo>
                  <a:lnTo>
                    <a:pt x="5602522" y="5162774"/>
                  </a:lnTo>
                  <a:close/>
                </a:path>
                <a:path w="15786100" h="5746115">
                  <a:moveTo>
                    <a:pt x="5677128" y="5178899"/>
                  </a:moveTo>
                  <a:lnTo>
                    <a:pt x="5644831" y="5178899"/>
                  </a:lnTo>
                  <a:lnTo>
                    <a:pt x="5651819" y="5181510"/>
                  </a:lnTo>
                  <a:lnTo>
                    <a:pt x="5656887" y="5186732"/>
                  </a:lnTo>
                  <a:lnTo>
                    <a:pt x="5661955" y="5191800"/>
                  </a:lnTo>
                  <a:lnTo>
                    <a:pt x="5664489" y="5199017"/>
                  </a:lnTo>
                  <a:lnTo>
                    <a:pt x="5664489" y="5277954"/>
                  </a:lnTo>
                  <a:lnTo>
                    <a:pt x="5684530" y="5277954"/>
                  </a:lnTo>
                  <a:lnTo>
                    <a:pt x="5684530" y="5207234"/>
                  </a:lnTo>
                  <a:lnTo>
                    <a:pt x="5683767" y="5196867"/>
                  </a:lnTo>
                  <a:lnTo>
                    <a:pt x="5681478" y="5187653"/>
                  </a:lnTo>
                  <a:lnTo>
                    <a:pt x="5677662" y="5179591"/>
                  </a:lnTo>
                  <a:lnTo>
                    <a:pt x="5677128" y="5178899"/>
                  </a:lnTo>
                  <a:close/>
                </a:path>
                <a:path w="15786100" h="5746115">
                  <a:moveTo>
                    <a:pt x="5639840" y="5159779"/>
                  </a:moveTo>
                  <a:lnTo>
                    <a:pt x="5628092" y="5161003"/>
                  </a:lnTo>
                  <a:lnTo>
                    <a:pt x="5617956" y="5164675"/>
                  </a:lnTo>
                  <a:lnTo>
                    <a:pt x="5609433" y="5170793"/>
                  </a:lnTo>
                  <a:lnTo>
                    <a:pt x="5602522" y="5179360"/>
                  </a:lnTo>
                  <a:lnTo>
                    <a:pt x="5630365" y="5179360"/>
                  </a:lnTo>
                  <a:lnTo>
                    <a:pt x="5635924" y="5178899"/>
                  </a:lnTo>
                  <a:lnTo>
                    <a:pt x="5677128" y="5178899"/>
                  </a:lnTo>
                  <a:lnTo>
                    <a:pt x="5672321" y="5172680"/>
                  </a:lnTo>
                  <a:lnTo>
                    <a:pt x="5665713" y="5167036"/>
                  </a:lnTo>
                  <a:lnTo>
                    <a:pt x="5658096" y="5163005"/>
                  </a:lnTo>
                  <a:lnTo>
                    <a:pt x="5649472" y="5160586"/>
                  </a:lnTo>
                  <a:lnTo>
                    <a:pt x="5639840" y="5159779"/>
                  </a:lnTo>
                  <a:close/>
                </a:path>
                <a:path w="15786100" h="5746115">
                  <a:moveTo>
                    <a:pt x="5790139" y="5162774"/>
                  </a:moveTo>
                  <a:lnTo>
                    <a:pt x="5770098" y="5162774"/>
                  </a:lnTo>
                  <a:lnTo>
                    <a:pt x="5770098" y="5324026"/>
                  </a:lnTo>
                  <a:lnTo>
                    <a:pt x="5790139" y="5324026"/>
                  </a:lnTo>
                  <a:lnTo>
                    <a:pt x="5790139" y="5258143"/>
                  </a:lnTo>
                  <a:lnTo>
                    <a:pt x="5814093" y="5258143"/>
                  </a:lnTo>
                  <a:lnTo>
                    <a:pt x="5790139" y="5220364"/>
                  </a:lnTo>
                  <a:lnTo>
                    <a:pt x="5790873" y="5211970"/>
                  </a:lnTo>
                  <a:lnTo>
                    <a:pt x="5814219" y="5182585"/>
                  </a:lnTo>
                  <a:lnTo>
                    <a:pt x="5790139" y="5182585"/>
                  </a:lnTo>
                  <a:lnTo>
                    <a:pt x="5790139" y="5162774"/>
                  </a:lnTo>
                  <a:close/>
                </a:path>
                <a:path w="15786100" h="5746115">
                  <a:moveTo>
                    <a:pt x="5814093" y="5258143"/>
                  </a:moveTo>
                  <a:lnTo>
                    <a:pt x="5790139" y="5258143"/>
                  </a:lnTo>
                  <a:lnTo>
                    <a:pt x="5798475" y="5268120"/>
                  </a:lnTo>
                  <a:lnTo>
                    <a:pt x="5808510" y="5275247"/>
                  </a:lnTo>
                  <a:lnTo>
                    <a:pt x="5820244" y="5279523"/>
                  </a:lnTo>
                  <a:lnTo>
                    <a:pt x="5833677" y="5280949"/>
                  </a:lnTo>
                  <a:lnTo>
                    <a:pt x="5845324" y="5279855"/>
                  </a:lnTo>
                  <a:lnTo>
                    <a:pt x="5856079" y="5276572"/>
                  </a:lnTo>
                  <a:lnTo>
                    <a:pt x="5865941" y="5271101"/>
                  </a:lnTo>
                  <a:lnTo>
                    <a:pt x="5874911" y="5263441"/>
                  </a:lnTo>
                  <a:lnTo>
                    <a:pt x="5876382" y="5261598"/>
                  </a:lnTo>
                  <a:lnTo>
                    <a:pt x="5831143" y="5261598"/>
                  </a:lnTo>
                  <a:lnTo>
                    <a:pt x="5822749" y="5260864"/>
                  </a:lnTo>
                  <a:lnTo>
                    <a:pt x="5815075" y="5258661"/>
                  </a:lnTo>
                  <a:lnTo>
                    <a:pt x="5814093" y="5258143"/>
                  </a:lnTo>
                  <a:close/>
                </a:path>
                <a:path w="15786100" h="5746115">
                  <a:moveTo>
                    <a:pt x="5876212" y="5179130"/>
                  </a:moveTo>
                  <a:lnTo>
                    <a:pt x="5831143" y="5179130"/>
                  </a:lnTo>
                  <a:lnTo>
                    <a:pt x="5839436" y="5179878"/>
                  </a:lnTo>
                  <a:lnTo>
                    <a:pt x="5847038" y="5182124"/>
                  </a:lnTo>
                  <a:lnTo>
                    <a:pt x="5871183" y="5211970"/>
                  </a:lnTo>
                  <a:lnTo>
                    <a:pt x="5871917" y="5220364"/>
                  </a:lnTo>
                  <a:lnTo>
                    <a:pt x="5871183" y="5228772"/>
                  </a:lnTo>
                  <a:lnTo>
                    <a:pt x="5847038" y="5258661"/>
                  </a:lnTo>
                  <a:lnTo>
                    <a:pt x="5831143" y="5261598"/>
                  </a:lnTo>
                  <a:lnTo>
                    <a:pt x="5876382" y="5261598"/>
                  </a:lnTo>
                  <a:lnTo>
                    <a:pt x="5882369" y="5254097"/>
                  </a:lnTo>
                  <a:lnTo>
                    <a:pt x="5887696" y="5243803"/>
                  </a:lnTo>
                  <a:lnTo>
                    <a:pt x="5890893" y="5232559"/>
                  </a:lnTo>
                  <a:lnTo>
                    <a:pt x="5891958" y="5220364"/>
                  </a:lnTo>
                  <a:lnTo>
                    <a:pt x="5890893" y="5208184"/>
                  </a:lnTo>
                  <a:lnTo>
                    <a:pt x="5887799" y="5197343"/>
                  </a:lnTo>
                  <a:lnTo>
                    <a:pt x="5887696" y="5196982"/>
                  </a:lnTo>
                  <a:lnTo>
                    <a:pt x="5882369" y="5186760"/>
                  </a:lnTo>
                  <a:lnTo>
                    <a:pt x="5876212" y="5179130"/>
                  </a:lnTo>
                  <a:close/>
                </a:path>
                <a:path w="15786100" h="5746115">
                  <a:moveTo>
                    <a:pt x="5833677" y="5159779"/>
                  </a:moveTo>
                  <a:lnTo>
                    <a:pt x="5820244" y="5161205"/>
                  </a:lnTo>
                  <a:lnTo>
                    <a:pt x="5808510" y="5165481"/>
                  </a:lnTo>
                  <a:lnTo>
                    <a:pt x="5798475" y="5172608"/>
                  </a:lnTo>
                  <a:lnTo>
                    <a:pt x="5790139" y="5182585"/>
                  </a:lnTo>
                  <a:lnTo>
                    <a:pt x="5814219" y="5182585"/>
                  </a:lnTo>
                  <a:lnTo>
                    <a:pt x="5815075" y="5182124"/>
                  </a:lnTo>
                  <a:lnTo>
                    <a:pt x="5822749" y="5179878"/>
                  </a:lnTo>
                  <a:lnTo>
                    <a:pt x="5831143" y="5179130"/>
                  </a:lnTo>
                  <a:lnTo>
                    <a:pt x="5876212" y="5179130"/>
                  </a:lnTo>
                  <a:lnTo>
                    <a:pt x="5874911" y="5177517"/>
                  </a:lnTo>
                  <a:lnTo>
                    <a:pt x="5865941" y="5169757"/>
                  </a:lnTo>
                  <a:lnTo>
                    <a:pt x="5856079" y="5164214"/>
                  </a:lnTo>
                  <a:lnTo>
                    <a:pt x="5845324" y="5160888"/>
                  </a:lnTo>
                  <a:lnTo>
                    <a:pt x="5833677" y="5159779"/>
                  </a:lnTo>
                  <a:close/>
                </a:path>
                <a:path w="15786100" h="5746115">
                  <a:moveTo>
                    <a:pt x="5935914" y="5162774"/>
                  </a:moveTo>
                  <a:lnTo>
                    <a:pt x="5915872" y="5162774"/>
                  </a:lnTo>
                  <a:lnTo>
                    <a:pt x="5915872" y="5277954"/>
                  </a:lnTo>
                  <a:lnTo>
                    <a:pt x="5935914" y="5277954"/>
                  </a:lnTo>
                  <a:lnTo>
                    <a:pt x="5935914" y="5216909"/>
                  </a:lnTo>
                  <a:lnTo>
                    <a:pt x="5936576" y="5208112"/>
                  </a:lnTo>
                  <a:lnTo>
                    <a:pt x="5963638" y="5182124"/>
                  </a:lnTo>
                  <a:lnTo>
                    <a:pt x="5935914" y="5182124"/>
                  </a:lnTo>
                  <a:lnTo>
                    <a:pt x="5935914" y="5162774"/>
                  </a:lnTo>
                  <a:close/>
                </a:path>
                <a:path w="15786100" h="5746115">
                  <a:moveTo>
                    <a:pt x="5971849" y="5160701"/>
                  </a:moveTo>
                  <a:lnTo>
                    <a:pt x="5959842" y="5162040"/>
                  </a:lnTo>
                  <a:lnTo>
                    <a:pt x="5949850" y="5166057"/>
                  </a:lnTo>
                  <a:lnTo>
                    <a:pt x="5941874" y="5172752"/>
                  </a:lnTo>
                  <a:lnTo>
                    <a:pt x="5935914" y="5182124"/>
                  </a:lnTo>
                  <a:lnTo>
                    <a:pt x="5963638" y="5182124"/>
                  </a:lnTo>
                  <a:lnTo>
                    <a:pt x="5964737" y="5181894"/>
                  </a:lnTo>
                  <a:lnTo>
                    <a:pt x="5971849" y="5181664"/>
                  </a:lnTo>
                  <a:lnTo>
                    <a:pt x="5971849" y="5160701"/>
                  </a:lnTo>
                  <a:close/>
                </a:path>
                <a:path w="15786100" h="5746115">
                  <a:moveTo>
                    <a:pt x="6039294" y="5159779"/>
                  </a:moveTo>
                  <a:lnTo>
                    <a:pt x="5996217" y="5177287"/>
                  </a:lnTo>
                  <a:lnTo>
                    <a:pt x="5978710" y="5220364"/>
                  </a:lnTo>
                  <a:lnTo>
                    <a:pt x="5979804" y="5232645"/>
                  </a:lnTo>
                  <a:lnTo>
                    <a:pt x="6005561" y="5271101"/>
                  </a:lnTo>
                  <a:lnTo>
                    <a:pt x="6039294" y="5280949"/>
                  </a:lnTo>
                  <a:lnTo>
                    <a:pt x="6051489" y="5279855"/>
                  </a:lnTo>
                  <a:lnTo>
                    <a:pt x="6062734" y="5276572"/>
                  </a:lnTo>
                  <a:lnTo>
                    <a:pt x="6073028" y="5271101"/>
                  </a:lnTo>
                  <a:lnTo>
                    <a:pt x="6082372" y="5263441"/>
                  </a:lnTo>
                  <a:lnTo>
                    <a:pt x="6084110" y="5261368"/>
                  </a:lnTo>
                  <a:lnTo>
                    <a:pt x="6039294" y="5261368"/>
                  </a:lnTo>
                  <a:lnTo>
                    <a:pt x="6031102" y="5260634"/>
                  </a:lnTo>
                  <a:lnTo>
                    <a:pt x="5999485" y="5228758"/>
                  </a:lnTo>
                  <a:lnTo>
                    <a:pt x="5998751" y="5220364"/>
                  </a:lnTo>
                  <a:lnTo>
                    <a:pt x="5999485" y="5211970"/>
                  </a:lnTo>
                  <a:lnTo>
                    <a:pt x="6023572" y="5182297"/>
                  </a:lnTo>
                  <a:lnTo>
                    <a:pt x="6039294" y="5179360"/>
                  </a:lnTo>
                  <a:lnTo>
                    <a:pt x="6084110" y="5179360"/>
                  </a:lnTo>
                  <a:lnTo>
                    <a:pt x="6082372" y="5177287"/>
                  </a:lnTo>
                  <a:lnTo>
                    <a:pt x="6073028" y="5169627"/>
                  </a:lnTo>
                  <a:lnTo>
                    <a:pt x="6062734" y="5164156"/>
                  </a:lnTo>
                  <a:lnTo>
                    <a:pt x="6051489" y="5160874"/>
                  </a:lnTo>
                  <a:lnTo>
                    <a:pt x="6039294" y="5159779"/>
                  </a:lnTo>
                  <a:close/>
                </a:path>
                <a:path w="15786100" h="5746115">
                  <a:moveTo>
                    <a:pt x="6084110" y="5179360"/>
                  </a:moveTo>
                  <a:lnTo>
                    <a:pt x="6039294" y="5179360"/>
                  </a:lnTo>
                  <a:lnTo>
                    <a:pt x="6047587" y="5180094"/>
                  </a:lnTo>
                  <a:lnTo>
                    <a:pt x="6055189" y="5182297"/>
                  </a:lnTo>
                  <a:lnTo>
                    <a:pt x="6079334" y="5211970"/>
                  </a:lnTo>
                  <a:lnTo>
                    <a:pt x="6080068" y="5220364"/>
                  </a:lnTo>
                  <a:lnTo>
                    <a:pt x="6079334" y="5228758"/>
                  </a:lnTo>
                  <a:lnTo>
                    <a:pt x="6055189" y="5258431"/>
                  </a:lnTo>
                  <a:lnTo>
                    <a:pt x="6039294" y="5261368"/>
                  </a:lnTo>
                  <a:lnTo>
                    <a:pt x="6084110" y="5261368"/>
                  </a:lnTo>
                  <a:lnTo>
                    <a:pt x="6090132" y="5254184"/>
                  </a:lnTo>
                  <a:lnTo>
                    <a:pt x="6095675" y="5243918"/>
                  </a:lnTo>
                  <a:lnTo>
                    <a:pt x="6099001" y="5232645"/>
                  </a:lnTo>
                  <a:lnTo>
                    <a:pt x="6100109" y="5220364"/>
                  </a:lnTo>
                  <a:lnTo>
                    <a:pt x="6099001" y="5208083"/>
                  </a:lnTo>
                  <a:lnTo>
                    <a:pt x="6095675" y="5196810"/>
                  </a:lnTo>
                  <a:lnTo>
                    <a:pt x="6090132" y="5186544"/>
                  </a:lnTo>
                  <a:lnTo>
                    <a:pt x="6084110" y="5179360"/>
                  </a:lnTo>
                  <a:close/>
                </a:path>
                <a:path w="15786100" h="5746115">
                  <a:moveTo>
                    <a:pt x="6175566" y="5159779"/>
                  </a:moveTo>
                  <a:lnTo>
                    <a:pt x="6134332" y="5177517"/>
                  </a:lnTo>
                  <a:lnTo>
                    <a:pt x="6117285" y="5220364"/>
                  </a:lnTo>
                  <a:lnTo>
                    <a:pt x="6118351" y="5232559"/>
                  </a:lnTo>
                  <a:lnTo>
                    <a:pt x="6143302" y="5271101"/>
                  </a:lnTo>
                  <a:lnTo>
                    <a:pt x="6175566" y="5280949"/>
                  </a:lnTo>
                  <a:lnTo>
                    <a:pt x="6188999" y="5279523"/>
                  </a:lnTo>
                  <a:lnTo>
                    <a:pt x="6200733" y="5275247"/>
                  </a:lnTo>
                  <a:lnTo>
                    <a:pt x="6210768" y="5268120"/>
                  </a:lnTo>
                  <a:lnTo>
                    <a:pt x="6216217" y="5261598"/>
                  </a:lnTo>
                  <a:lnTo>
                    <a:pt x="6178100" y="5261598"/>
                  </a:lnTo>
                  <a:lnTo>
                    <a:pt x="6169807" y="5260864"/>
                  </a:lnTo>
                  <a:lnTo>
                    <a:pt x="6140264" y="5236489"/>
                  </a:lnTo>
                  <a:lnTo>
                    <a:pt x="6137327" y="5220364"/>
                  </a:lnTo>
                  <a:lnTo>
                    <a:pt x="6138061" y="5211970"/>
                  </a:lnTo>
                  <a:lnTo>
                    <a:pt x="6162206" y="5182124"/>
                  </a:lnTo>
                  <a:lnTo>
                    <a:pt x="6178100" y="5179130"/>
                  </a:lnTo>
                  <a:lnTo>
                    <a:pt x="6216217" y="5179130"/>
                  </a:lnTo>
                  <a:lnTo>
                    <a:pt x="6210768" y="5172608"/>
                  </a:lnTo>
                  <a:lnTo>
                    <a:pt x="6200733" y="5165481"/>
                  </a:lnTo>
                  <a:lnTo>
                    <a:pt x="6188999" y="5161205"/>
                  </a:lnTo>
                  <a:lnTo>
                    <a:pt x="6175566" y="5159779"/>
                  </a:lnTo>
                  <a:close/>
                </a:path>
                <a:path w="15786100" h="5746115">
                  <a:moveTo>
                    <a:pt x="6239146" y="5258143"/>
                  </a:moveTo>
                  <a:lnTo>
                    <a:pt x="6219104" y="5258143"/>
                  </a:lnTo>
                  <a:lnTo>
                    <a:pt x="6219104" y="5277954"/>
                  </a:lnTo>
                  <a:lnTo>
                    <a:pt x="6239146" y="5277954"/>
                  </a:lnTo>
                  <a:lnTo>
                    <a:pt x="6239146" y="5258143"/>
                  </a:lnTo>
                  <a:close/>
                </a:path>
                <a:path w="15786100" h="5746115">
                  <a:moveTo>
                    <a:pt x="6216217" y="5179130"/>
                  </a:moveTo>
                  <a:lnTo>
                    <a:pt x="6178100" y="5179130"/>
                  </a:lnTo>
                  <a:lnTo>
                    <a:pt x="6186494" y="5179878"/>
                  </a:lnTo>
                  <a:lnTo>
                    <a:pt x="6194168" y="5182124"/>
                  </a:lnTo>
                  <a:lnTo>
                    <a:pt x="6218370" y="5211970"/>
                  </a:lnTo>
                  <a:lnTo>
                    <a:pt x="6219104" y="5220364"/>
                  </a:lnTo>
                  <a:lnTo>
                    <a:pt x="6218370" y="5228772"/>
                  </a:lnTo>
                  <a:lnTo>
                    <a:pt x="6194168" y="5258661"/>
                  </a:lnTo>
                  <a:lnTo>
                    <a:pt x="6178100" y="5261598"/>
                  </a:lnTo>
                  <a:lnTo>
                    <a:pt x="6216217" y="5261598"/>
                  </a:lnTo>
                  <a:lnTo>
                    <a:pt x="6219104" y="5258143"/>
                  </a:lnTo>
                  <a:lnTo>
                    <a:pt x="6239146" y="5258143"/>
                  </a:lnTo>
                  <a:lnTo>
                    <a:pt x="6239146" y="5182585"/>
                  </a:lnTo>
                  <a:lnTo>
                    <a:pt x="6219104" y="5182585"/>
                  </a:lnTo>
                  <a:lnTo>
                    <a:pt x="6216217" y="5179130"/>
                  </a:lnTo>
                  <a:close/>
                </a:path>
                <a:path w="15786100" h="5746115">
                  <a:moveTo>
                    <a:pt x="6239146" y="5116702"/>
                  </a:moveTo>
                  <a:lnTo>
                    <a:pt x="6219104" y="5116702"/>
                  </a:lnTo>
                  <a:lnTo>
                    <a:pt x="6219104" y="5182585"/>
                  </a:lnTo>
                  <a:lnTo>
                    <a:pt x="6239146" y="5182585"/>
                  </a:lnTo>
                  <a:lnTo>
                    <a:pt x="6239146" y="5116702"/>
                  </a:lnTo>
                  <a:close/>
                </a:path>
                <a:path w="15786100" h="5746115">
                  <a:moveTo>
                    <a:pt x="6287017" y="5162774"/>
                  </a:moveTo>
                  <a:lnTo>
                    <a:pt x="6266976" y="5162774"/>
                  </a:lnTo>
                  <a:lnTo>
                    <a:pt x="6266976" y="5233495"/>
                  </a:lnTo>
                  <a:lnTo>
                    <a:pt x="6285793" y="5273822"/>
                  </a:lnTo>
                  <a:lnTo>
                    <a:pt x="6311666" y="5280949"/>
                  </a:lnTo>
                  <a:lnTo>
                    <a:pt x="6323414" y="5279725"/>
                  </a:lnTo>
                  <a:lnTo>
                    <a:pt x="6333550" y="5276053"/>
                  </a:lnTo>
                  <a:lnTo>
                    <a:pt x="6342073" y="5269934"/>
                  </a:lnTo>
                  <a:lnTo>
                    <a:pt x="6348612" y="5261829"/>
                  </a:lnTo>
                  <a:lnTo>
                    <a:pt x="6306675" y="5261829"/>
                  </a:lnTo>
                  <a:lnTo>
                    <a:pt x="6299687" y="5259295"/>
                  </a:lnTo>
                  <a:lnTo>
                    <a:pt x="6294619" y="5254227"/>
                  </a:lnTo>
                  <a:lnTo>
                    <a:pt x="6289551" y="5249005"/>
                  </a:lnTo>
                  <a:lnTo>
                    <a:pt x="6287017" y="5241711"/>
                  </a:lnTo>
                  <a:lnTo>
                    <a:pt x="6287017" y="5162774"/>
                  </a:lnTo>
                  <a:close/>
                </a:path>
                <a:path w="15786100" h="5746115">
                  <a:moveTo>
                    <a:pt x="6369025" y="5162774"/>
                  </a:moveTo>
                  <a:lnTo>
                    <a:pt x="6348984" y="5162774"/>
                  </a:lnTo>
                  <a:lnTo>
                    <a:pt x="6348984" y="5223819"/>
                  </a:lnTo>
                  <a:lnTo>
                    <a:pt x="6348408" y="5232875"/>
                  </a:lnTo>
                  <a:lnTo>
                    <a:pt x="6322281" y="5261368"/>
                  </a:lnTo>
                  <a:lnTo>
                    <a:pt x="6348984" y="5261368"/>
                  </a:lnTo>
                  <a:lnTo>
                    <a:pt x="6348984" y="5277954"/>
                  </a:lnTo>
                  <a:lnTo>
                    <a:pt x="6369025" y="5277954"/>
                  </a:lnTo>
                  <a:lnTo>
                    <a:pt x="6369025" y="5162774"/>
                  </a:lnTo>
                  <a:close/>
                </a:path>
                <a:path w="15786100" h="5746115">
                  <a:moveTo>
                    <a:pt x="6348984" y="5261368"/>
                  </a:moveTo>
                  <a:lnTo>
                    <a:pt x="6321284" y="5261368"/>
                  </a:lnTo>
                  <a:lnTo>
                    <a:pt x="6315582" y="5261829"/>
                  </a:lnTo>
                  <a:lnTo>
                    <a:pt x="6348612" y="5261829"/>
                  </a:lnTo>
                  <a:lnTo>
                    <a:pt x="6348984" y="5261368"/>
                  </a:lnTo>
                  <a:close/>
                </a:path>
                <a:path w="15786100" h="5746115">
                  <a:moveTo>
                    <a:pt x="6453672" y="5159779"/>
                  </a:moveTo>
                  <a:lnTo>
                    <a:pt x="6410364" y="5177287"/>
                  </a:lnTo>
                  <a:lnTo>
                    <a:pt x="6393087" y="5220364"/>
                  </a:lnTo>
                  <a:lnTo>
                    <a:pt x="6394167" y="5232746"/>
                  </a:lnTo>
                  <a:lnTo>
                    <a:pt x="6419550" y="5271230"/>
                  </a:lnTo>
                  <a:lnTo>
                    <a:pt x="6453672" y="5280949"/>
                  </a:lnTo>
                  <a:lnTo>
                    <a:pt x="6461893" y="5280445"/>
                  </a:lnTo>
                  <a:lnTo>
                    <a:pt x="6496518" y="5263268"/>
                  </a:lnTo>
                  <a:lnTo>
                    <a:pt x="6498316" y="5261138"/>
                  </a:lnTo>
                  <a:lnTo>
                    <a:pt x="6453672" y="5261138"/>
                  </a:lnTo>
                  <a:lnTo>
                    <a:pt x="6445378" y="5260404"/>
                  </a:lnTo>
                  <a:lnTo>
                    <a:pt x="6413848" y="5228657"/>
                  </a:lnTo>
                  <a:lnTo>
                    <a:pt x="6413128" y="5220364"/>
                  </a:lnTo>
                  <a:lnTo>
                    <a:pt x="6413848" y="5211970"/>
                  </a:lnTo>
                  <a:lnTo>
                    <a:pt x="6437776" y="5182297"/>
                  </a:lnTo>
                  <a:lnTo>
                    <a:pt x="6453672" y="5179360"/>
                  </a:lnTo>
                  <a:lnTo>
                    <a:pt x="6497592" y="5179360"/>
                  </a:lnTo>
                  <a:lnTo>
                    <a:pt x="6496173" y="5177575"/>
                  </a:lnTo>
                  <a:lnTo>
                    <a:pt x="6461979" y="5160298"/>
                  </a:lnTo>
                  <a:lnTo>
                    <a:pt x="6453672" y="5159779"/>
                  </a:lnTo>
                  <a:close/>
                </a:path>
                <a:path w="15786100" h="5746115">
                  <a:moveTo>
                    <a:pt x="6488456" y="5241097"/>
                  </a:moveTo>
                  <a:lnTo>
                    <a:pt x="6461350" y="5261138"/>
                  </a:lnTo>
                  <a:lnTo>
                    <a:pt x="6498316" y="5261138"/>
                  </a:lnTo>
                  <a:lnTo>
                    <a:pt x="6501413" y="5257466"/>
                  </a:lnTo>
                  <a:lnTo>
                    <a:pt x="6505503" y="5251002"/>
                  </a:lnTo>
                  <a:lnTo>
                    <a:pt x="6488456" y="5241097"/>
                  </a:lnTo>
                  <a:close/>
                </a:path>
                <a:path w="15786100" h="5746115">
                  <a:moveTo>
                    <a:pt x="6497592" y="5179360"/>
                  </a:moveTo>
                  <a:lnTo>
                    <a:pt x="6461350" y="5179360"/>
                  </a:lnTo>
                  <a:lnTo>
                    <a:pt x="6468184" y="5181203"/>
                  </a:lnTo>
                  <a:lnTo>
                    <a:pt x="6474174" y="5184889"/>
                  </a:lnTo>
                  <a:lnTo>
                    <a:pt x="6480317" y="5188575"/>
                  </a:lnTo>
                  <a:lnTo>
                    <a:pt x="6484847" y="5193489"/>
                  </a:lnTo>
                  <a:lnTo>
                    <a:pt x="6487765" y="5199632"/>
                  </a:lnTo>
                  <a:lnTo>
                    <a:pt x="6504581" y="5189957"/>
                  </a:lnTo>
                  <a:lnTo>
                    <a:pt x="6500809" y="5183406"/>
                  </a:lnTo>
                  <a:lnTo>
                    <a:pt x="6497592" y="5179360"/>
                  </a:lnTo>
                  <a:close/>
                </a:path>
                <a:path w="15786100" h="5746115">
                  <a:moveTo>
                    <a:pt x="6557310" y="5182124"/>
                  </a:moveTo>
                  <a:lnTo>
                    <a:pt x="6537269" y="5182124"/>
                  </a:lnTo>
                  <a:lnTo>
                    <a:pt x="6537269" y="5244552"/>
                  </a:lnTo>
                  <a:lnTo>
                    <a:pt x="6565199" y="5278645"/>
                  </a:lnTo>
                  <a:lnTo>
                    <a:pt x="6575695" y="5278991"/>
                  </a:lnTo>
                  <a:lnTo>
                    <a:pt x="6587947" y="5277954"/>
                  </a:lnTo>
                  <a:lnTo>
                    <a:pt x="6587947" y="5260447"/>
                  </a:lnTo>
                  <a:lnTo>
                    <a:pt x="6570901" y="5260447"/>
                  </a:lnTo>
                  <a:lnTo>
                    <a:pt x="6566294" y="5260293"/>
                  </a:lnTo>
                  <a:lnTo>
                    <a:pt x="6562839" y="5259065"/>
                  </a:lnTo>
                  <a:lnTo>
                    <a:pt x="6560535" y="5256761"/>
                  </a:lnTo>
                  <a:lnTo>
                    <a:pt x="6558481" y="5254414"/>
                  </a:lnTo>
                  <a:lnTo>
                    <a:pt x="6557310" y="5250234"/>
                  </a:lnTo>
                  <a:lnTo>
                    <a:pt x="6557310" y="5182124"/>
                  </a:lnTo>
                  <a:close/>
                </a:path>
                <a:path w="15786100" h="5746115">
                  <a:moveTo>
                    <a:pt x="6587947" y="5259986"/>
                  </a:moveTo>
                  <a:lnTo>
                    <a:pt x="6581190" y="5260293"/>
                  </a:lnTo>
                  <a:lnTo>
                    <a:pt x="6575508" y="5260447"/>
                  </a:lnTo>
                  <a:lnTo>
                    <a:pt x="6587947" y="5260447"/>
                  </a:lnTo>
                  <a:lnTo>
                    <a:pt x="6587947" y="5259986"/>
                  </a:lnTo>
                  <a:close/>
                </a:path>
                <a:path w="15786100" h="5746115">
                  <a:moveTo>
                    <a:pt x="6587947" y="5162774"/>
                  </a:moveTo>
                  <a:lnTo>
                    <a:pt x="6514463" y="5162774"/>
                  </a:lnTo>
                  <a:lnTo>
                    <a:pt x="6514463" y="5182124"/>
                  </a:lnTo>
                  <a:lnTo>
                    <a:pt x="6587947" y="5182124"/>
                  </a:lnTo>
                  <a:lnTo>
                    <a:pt x="6587947" y="5162774"/>
                  </a:lnTo>
                  <a:close/>
                </a:path>
                <a:path w="15786100" h="5746115">
                  <a:moveTo>
                    <a:pt x="6557310" y="5130524"/>
                  </a:moveTo>
                  <a:lnTo>
                    <a:pt x="6537269" y="5136513"/>
                  </a:lnTo>
                  <a:lnTo>
                    <a:pt x="6537269" y="5162774"/>
                  </a:lnTo>
                  <a:lnTo>
                    <a:pt x="6557310" y="5162774"/>
                  </a:lnTo>
                  <a:lnTo>
                    <a:pt x="6557310" y="5130524"/>
                  </a:lnTo>
                  <a:close/>
                </a:path>
                <a:path w="15786100" h="5746115">
                  <a:moveTo>
                    <a:pt x="6625496" y="5114860"/>
                  </a:moveTo>
                  <a:lnTo>
                    <a:pt x="6617971" y="5114860"/>
                  </a:lnTo>
                  <a:lnTo>
                    <a:pt x="6614746" y="5116242"/>
                  </a:lnTo>
                  <a:lnTo>
                    <a:pt x="6612135" y="5119006"/>
                  </a:lnTo>
                  <a:lnTo>
                    <a:pt x="6609524" y="5121617"/>
                  </a:lnTo>
                  <a:lnTo>
                    <a:pt x="6608219" y="5124765"/>
                  </a:lnTo>
                  <a:lnTo>
                    <a:pt x="6608219" y="5132136"/>
                  </a:lnTo>
                  <a:lnTo>
                    <a:pt x="6609524" y="5135285"/>
                  </a:lnTo>
                  <a:lnTo>
                    <a:pt x="6614746" y="5140506"/>
                  </a:lnTo>
                  <a:lnTo>
                    <a:pt x="6617971" y="5141811"/>
                  </a:lnTo>
                  <a:lnTo>
                    <a:pt x="6625496" y="5141811"/>
                  </a:lnTo>
                  <a:lnTo>
                    <a:pt x="6628645" y="5140506"/>
                  </a:lnTo>
                  <a:lnTo>
                    <a:pt x="6633866" y="5135285"/>
                  </a:lnTo>
                  <a:lnTo>
                    <a:pt x="6635171" y="5132136"/>
                  </a:lnTo>
                  <a:lnTo>
                    <a:pt x="6635171" y="5124765"/>
                  </a:lnTo>
                  <a:lnTo>
                    <a:pt x="6633866" y="5121617"/>
                  </a:lnTo>
                  <a:lnTo>
                    <a:pt x="6631255" y="5119006"/>
                  </a:lnTo>
                  <a:lnTo>
                    <a:pt x="6628645" y="5116242"/>
                  </a:lnTo>
                  <a:lnTo>
                    <a:pt x="6625496" y="5114860"/>
                  </a:lnTo>
                  <a:close/>
                </a:path>
                <a:path w="15786100" h="5746115">
                  <a:moveTo>
                    <a:pt x="6631716" y="5162774"/>
                  </a:moveTo>
                  <a:lnTo>
                    <a:pt x="6611675" y="5162774"/>
                  </a:lnTo>
                  <a:lnTo>
                    <a:pt x="6611675" y="5277954"/>
                  </a:lnTo>
                  <a:lnTo>
                    <a:pt x="6631716" y="5277954"/>
                  </a:lnTo>
                  <a:lnTo>
                    <a:pt x="6631716" y="5162774"/>
                  </a:lnTo>
                  <a:close/>
                </a:path>
                <a:path w="15786100" h="5746115">
                  <a:moveTo>
                    <a:pt x="6716425" y="5159779"/>
                  </a:moveTo>
                  <a:lnTo>
                    <a:pt x="6673348" y="5177287"/>
                  </a:lnTo>
                  <a:lnTo>
                    <a:pt x="6655841" y="5220364"/>
                  </a:lnTo>
                  <a:lnTo>
                    <a:pt x="6656935" y="5232645"/>
                  </a:lnTo>
                  <a:lnTo>
                    <a:pt x="6682692" y="5271101"/>
                  </a:lnTo>
                  <a:lnTo>
                    <a:pt x="6716425" y="5280949"/>
                  </a:lnTo>
                  <a:lnTo>
                    <a:pt x="6728620" y="5279855"/>
                  </a:lnTo>
                  <a:lnTo>
                    <a:pt x="6739865" y="5276572"/>
                  </a:lnTo>
                  <a:lnTo>
                    <a:pt x="6750159" y="5271101"/>
                  </a:lnTo>
                  <a:lnTo>
                    <a:pt x="6759503" y="5263441"/>
                  </a:lnTo>
                  <a:lnTo>
                    <a:pt x="6761241" y="5261368"/>
                  </a:lnTo>
                  <a:lnTo>
                    <a:pt x="6716425" y="5261368"/>
                  </a:lnTo>
                  <a:lnTo>
                    <a:pt x="6708233" y="5260634"/>
                  </a:lnTo>
                  <a:lnTo>
                    <a:pt x="6676616" y="5228758"/>
                  </a:lnTo>
                  <a:lnTo>
                    <a:pt x="6675882" y="5220364"/>
                  </a:lnTo>
                  <a:lnTo>
                    <a:pt x="6676616" y="5211970"/>
                  </a:lnTo>
                  <a:lnTo>
                    <a:pt x="6700703" y="5182297"/>
                  </a:lnTo>
                  <a:lnTo>
                    <a:pt x="6716425" y="5179360"/>
                  </a:lnTo>
                  <a:lnTo>
                    <a:pt x="6761241" y="5179360"/>
                  </a:lnTo>
                  <a:lnTo>
                    <a:pt x="6759503" y="5177287"/>
                  </a:lnTo>
                  <a:lnTo>
                    <a:pt x="6750159" y="5169627"/>
                  </a:lnTo>
                  <a:lnTo>
                    <a:pt x="6739865" y="5164156"/>
                  </a:lnTo>
                  <a:lnTo>
                    <a:pt x="6728620" y="5160874"/>
                  </a:lnTo>
                  <a:lnTo>
                    <a:pt x="6716425" y="5159779"/>
                  </a:lnTo>
                  <a:close/>
                </a:path>
                <a:path w="15786100" h="5746115">
                  <a:moveTo>
                    <a:pt x="6761241" y="5179360"/>
                  </a:moveTo>
                  <a:lnTo>
                    <a:pt x="6716425" y="5179360"/>
                  </a:lnTo>
                  <a:lnTo>
                    <a:pt x="6724718" y="5180094"/>
                  </a:lnTo>
                  <a:lnTo>
                    <a:pt x="6732320" y="5182297"/>
                  </a:lnTo>
                  <a:lnTo>
                    <a:pt x="6756464" y="5211970"/>
                  </a:lnTo>
                  <a:lnTo>
                    <a:pt x="6757199" y="5220364"/>
                  </a:lnTo>
                  <a:lnTo>
                    <a:pt x="6756464" y="5228758"/>
                  </a:lnTo>
                  <a:lnTo>
                    <a:pt x="6732320" y="5258431"/>
                  </a:lnTo>
                  <a:lnTo>
                    <a:pt x="6716425" y="5261368"/>
                  </a:lnTo>
                  <a:lnTo>
                    <a:pt x="6761241" y="5261368"/>
                  </a:lnTo>
                  <a:lnTo>
                    <a:pt x="6767263" y="5254184"/>
                  </a:lnTo>
                  <a:lnTo>
                    <a:pt x="6772806" y="5243918"/>
                  </a:lnTo>
                  <a:lnTo>
                    <a:pt x="6776132" y="5232645"/>
                  </a:lnTo>
                  <a:lnTo>
                    <a:pt x="6777240" y="5220364"/>
                  </a:lnTo>
                  <a:lnTo>
                    <a:pt x="6776132" y="5208083"/>
                  </a:lnTo>
                  <a:lnTo>
                    <a:pt x="6772806" y="5196810"/>
                  </a:lnTo>
                  <a:lnTo>
                    <a:pt x="6767263" y="5186544"/>
                  </a:lnTo>
                  <a:lnTo>
                    <a:pt x="6761241" y="5179360"/>
                  </a:lnTo>
                  <a:close/>
                </a:path>
                <a:path w="15786100" h="5746115">
                  <a:moveTo>
                    <a:pt x="6820908" y="5162774"/>
                  </a:moveTo>
                  <a:lnTo>
                    <a:pt x="6800867" y="5162774"/>
                  </a:lnTo>
                  <a:lnTo>
                    <a:pt x="6800867" y="5277954"/>
                  </a:lnTo>
                  <a:lnTo>
                    <a:pt x="6820908" y="5277954"/>
                  </a:lnTo>
                  <a:lnTo>
                    <a:pt x="6820908" y="5216909"/>
                  </a:lnTo>
                  <a:lnTo>
                    <a:pt x="6821484" y="5207867"/>
                  </a:lnTo>
                  <a:lnTo>
                    <a:pt x="6846818" y="5179591"/>
                  </a:lnTo>
                  <a:lnTo>
                    <a:pt x="6845965" y="5179591"/>
                  </a:lnTo>
                  <a:lnTo>
                    <a:pt x="6848750" y="5179360"/>
                  </a:lnTo>
                  <a:lnTo>
                    <a:pt x="6820908" y="5179360"/>
                  </a:lnTo>
                  <a:lnTo>
                    <a:pt x="6820908" y="5162774"/>
                  </a:lnTo>
                  <a:close/>
                </a:path>
                <a:path w="15786100" h="5746115">
                  <a:moveTo>
                    <a:pt x="6895514" y="5178899"/>
                  </a:moveTo>
                  <a:lnTo>
                    <a:pt x="6863217" y="5178899"/>
                  </a:lnTo>
                  <a:lnTo>
                    <a:pt x="6870204" y="5181510"/>
                  </a:lnTo>
                  <a:lnTo>
                    <a:pt x="6875272" y="5186732"/>
                  </a:lnTo>
                  <a:lnTo>
                    <a:pt x="6880340" y="5191800"/>
                  </a:lnTo>
                  <a:lnTo>
                    <a:pt x="6882874" y="5199017"/>
                  </a:lnTo>
                  <a:lnTo>
                    <a:pt x="6882874" y="5277954"/>
                  </a:lnTo>
                  <a:lnTo>
                    <a:pt x="6902916" y="5277954"/>
                  </a:lnTo>
                  <a:lnTo>
                    <a:pt x="6902916" y="5207234"/>
                  </a:lnTo>
                  <a:lnTo>
                    <a:pt x="6902153" y="5196867"/>
                  </a:lnTo>
                  <a:lnTo>
                    <a:pt x="6899863" y="5187653"/>
                  </a:lnTo>
                  <a:lnTo>
                    <a:pt x="6896048" y="5179591"/>
                  </a:lnTo>
                  <a:lnTo>
                    <a:pt x="6895514" y="5178899"/>
                  </a:lnTo>
                  <a:close/>
                </a:path>
                <a:path w="15786100" h="5746115">
                  <a:moveTo>
                    <a:pt x="6858226" y="5159779"/>
                  </a:moveTo>
                  <a:lnTo>
                    <a:pt x="6846477" y="5161003"/>
                  </a:lnTo>
                  <a:lnTo>
                    <a:pt x="6836342" y="5164675"/>
                  </a:lnTo>
                  <a:lnTo>
                    <a:pt x="6827818" y="5170793"/>
                  </a:lnTo>
                  <a:lnTo>
                    <a:pt x="6820908" y="5179360"/>
                  </a:lnTo>
                  <a:lnTo>
                    <a:pt x="6848750" y="5179360"/>
                  </a:lnTo>
                  <a:lnTo>
                    <a:pt x="6854310" y="5178899"/>
                  </a:lnTo>
                  <a:lnTo>
                    <a:pt x="6895514" y="5178899"/>
                  </a:lnTo>
                  <a:lnTo>
                    <a:pt x="6890706" y="5172680"/>
                  </a:lnTo>
                  <a:lnTo>
                    <a:pt x="6884098" y="5167036"/>
                  </a:lnTo>
                  <a:lnTo>
                    <a:pt x="6876482" y="5163005"/>
                  </a:lnTo>
                  <a:lnTo>
                    <a:pt x="6867858" y="5160586"/>
                  </a:lnTo>
                  <a:lnTo>
                    <a:pt x="6858226" y="5159779"/>
                  </a:lnTo>
                  <a:close/>
                </a:path>
                <a:path w="15786100" h="5746115">
                  <a:moveTo>
                    <a:pt x="7008525" y="5162774"/>
                  </a:moveTo>
                  <a:lnTo>
                    <a:pt x="6988484" y="5162774"/>
                  </a:lnTo>
                  <a:lnTo>
                    <a:pt x="6988484" y="5277954"/>
                  </a:lnTo>
                  <a:lnTo>
                    <a:pt x="7008525" y="5277954"/>
                  </a:lnTo>
                  <a:lnTo>
                    <a:pt x="7008525" y="5213914"/>
                  </a:lnTo>
                  <a:lnTo>
                    <a:pt x="7009005" y="5206312"/>
                  </a:lnTo>
                  <a:lnTo>
                    <a:pt x="7029564" y="5178899"/>
                  </a:lnTo>
                  <a:lnTo>
                    <a:pt x="7076384" y="5178899"/>
                  </a:lnTo>
                  <a:lnTo>
                    <a:pt x="7075892" y="5178208"/>
                  </a:lnTo>
                  <a:lnTo>
                    <a:pt x="7008525" y="5178208"/>
                  </a:lnTo>
                  <a:lnTo>
                    <a:pt x="7008525" y="5162774"/>
                  </a:lnTo>
                  <a:close/>
                </a:path>
                <a:path w="15786100" h="5746115">
                  <a:moveTo>
                    <a:pt x="7076384" y="5178899"/>
                  </a:moveTo>
                  <a:lnTo>
                    <a:pt x="7045536" y="5178899"/>
                  </a:lnTo>
                  <a:lnTo>
                    <a:pt x="7051448" y="5181356"/>
                  </a:lnTo>
                  <a:lnTo>
                    <a:pt x="7055748" y="5186271"/>
                  </a:lnTo>
                  <a:lnTo>
                    <a:pt x="7060202" y="5191185"/>
                  </a:lnTo>
                  <a:lnTo>
                    <a:pt x="7062429" y="5198096"/>
                  </a:lnTo>
                  <a:lnTo>
                    <a:pt x="7062429" y="5277954"/>
                  </a:lnTo>
                  <a:lnTo>
                    <a:pt x="7082470" y="5277954"/>
                  </a:lnTo>
                  <a:lnTo>
                    <a:pt x="7082470" y="5213914"/>
                  </a:lnTo>
                  <a:lnTo>
                    <a:pt x="7082905" y="5206312"/>
                  </a:lnTo>
                  <a:lnTo>
                    <a:pt x="7082940" y="5205708"/>
                  </a:lnTo>
                  <a:lnTo>
                    <a:pt x="7101113" y="5179360"/>
                  </a:lnTo>
                  <a:lnTo>
                    <a:pt x="7076711" y="5179360"/>
                  </a:lnTo>
                  <a:lnTo>
                    <a:pt x="7076384" y="5178899"/>
                  </a:lnTo>
                  <a:close/>
                </a:path>
                <a:path w="15786100" h="5746115">
                  <a:moveTo>
                    <a:pt x="7149191" y="5178899"/>
                  </a:moveTo>
                  <a:lnTo>
                    <a:pt x="7118483" y="5178899"/>
                  </a:lnTo>
                  <a:lnTo>
                    <a:pt x="7124626" y="5181356"/>
                  </a:lnTo>
                  <a:lnTo>
                    <a:pt x="7133840" y="5191185"/>
                  </a:lnTo>
                  <a:lnTo>
                    <a:pt x="7136144" y="5198096"/>
                  </a:lnTo>
                  <a:lnTo>
                    <a:pt x="7136144" y="5277954"/>
                  </a:lnTo>
                  <a:lnTo>
                    <a:pt x="7156185" y="5277954"/>
                  </a:lnTo>
                  <a:lnTo>
                    <a:pt x="7156141" y="5205708"/>
                  </a:lnTo>
                  <a:lnTo>
                    <a:pt x="7149447" y="5179231"/>
                  </a:lnTo>
                  <a:lnTo>
                    <a:pt x="7149191" y="5178899"/>
                  </a:lnTo>
                  <a:close/>
                </a:path>
                <a:path w="15786100" h="5746115">
                  <a:moveTo>
                    <a:pt x="7112877" y="5159779"/>
                  </a:moveTo>
                  <a:lnTo>
                    <a:pt x="7101546" y="5161003"/>
                  </a:lnTo>
                  <a:lnTo>
                    <a:pt x="7091742" y="5164675"/>
                  </a:lnTo>
                  <a:lnTo>
                    <a:pt x="7083463" y="5170793"/>
                  </a:lnTo>
                  <a:lnTo>
                    <a:pt x="7076813" y="5179231"/>
                  </a:lnTo>
                  <a:lnTo>
                    <a:pt x="7076711" y="5179360"/>
                  </a:lnTo>
                  <a:lnTo>
                    <a:pt x="7101113" y="5179360"/>
                  </a:lnTo>
                  <a:lnTo>
                    <a:pt x="7102204" y="5178899"/>
                  </a:lnTo>
                  <a:lnTo>
                    <a:pt x="7149191" y="5178899"/>
                  </a:lnTo>
                  <a:lnTo>
                    <a:pt x="7144206" y="5172449"/>
                  </a:lnTo>
                  <a:lnTo>
                    <a:pt x="7137756" y="5166906"/>
                  </a:lnTo>
                  <a:lnTo>
                    <a:pt x="7130385" y="5162947"/>
                  </a:lnTo>
                  <a:lnTo>
                    <a:pt x="7122092" y="5160571"/>
                  </a:lnTo>
                  <a:lnTo>
                    <a:pt x="7112877" y="5159779"/>
                  </a:lnTo>
                  <a:close/>
                </a:path>
                <a:path w="15786100" h="5746115">
                  <a:moveTo>
                    <a:pt x="7042848" y="5159779"/>
                  </a:moveTo>
                  <a:lnTo>
                    <a:pt x="7031574" y="5161003"/>
                  </a:lnTo>
                  <a:lnTo>
                    <a:pt x="7032044" y="5161003"/>
                  </a:lnTo>
                  <a:lnTo>
                    <a:pt x="7022980" y="5164387"/>
                  </a:lnTo>
                  <a:lnTo>
                    <a:pt x="7015076" y="5170146"/>
                  </a:lnTo>
                  <a:lnTo>
                    <a:pt x="7008525" y="5178208"/>
                  </a:lnTo>
                  <a:lnTo>
                    <a:pt x="7075892" y="5178208"/>
                  </a:lnTo>
                  <a:lnTo>
                    <a:pt x="7070621" y="5170793"/>
                  </a:lnTo>
                  <a:lnTo>
                    <a:pt x="7062947" y="5164675"/>
                  </a:lnTo>
                  <a:lnTo>
                    <a:pt x="7053690" y="5161003"/>
                  </a:lnTo>
                  <a:lnTo>
                    <a:pt x="7042848" y="5159779"/>
                  </a:lnTo>
                  <a:close/>
                </a:path>
                <a:path w="15786100" h="5746115">
                  <a:moveTo>
                    <a:pt x="7197795" y="5114860"/>
                  </a:moveTo>
                  <a:lnTo>
                    <a:pt x="7190271" y="5114860"/>
                  </a:lnTo>
                  <a:lnTo>
                    <a:pt x="7187045" y="5116242"/>
                  </a:lnTo>
                  <a:lnTo>
                    <a:pt x="7184434" y="5119006"/>
                  </a:lnTo>
                  <a:lnTo>
                    <a:pt x="7181824" y="5121617"/>
                  </a:lnTo>
                  <a:lnTo>
                    <a:pt x="7180519" y="5124765"/>
                  </a:lnTo>
                  <a:lnTo>
                    <a:pt x="7180519" y="5132136"/>
                  </a:lnTo>
                  <a:lnTo>
                    <a:pt x="7181824" y="5135285"/>
                  </a:lnTo>
                  <a:lnTo>
                    <a:pt x="7187045" y="5140506"/>
                  </a:lnTo>
                  <a:lnTo>
                    <a:pt x="7190271" y="5141811"/>
                  </a:lnTo>
                  <a:lnTo>
                    <a:pt x="7197795" y="5141811"/>
                  </a:lnTo>
                  <a:lnTo>
                    <a:pt x="7200944" y="5140506"/>
                  </a:lnTo>
                  <a:lnTo>
                    <a:pt x="7206165" y="5135285"/>
                  </a:lnTo>
                  <a:lnTo>
                    <a:pt x="7207470" y="5132136"/>
                  </a:lnTo>
                  <a:lnTo>
                    <a:pt x="7207470" y="5124765"/>
                  </a:lnTo>
                  <a:lnTo>
                    <a:pt x="7206165" y="5121617"/>
                  </a:lnTo>
                  <a:lnTo>
                    <a:pt x="7203555" y="5119006"/>
                  </a:lnTo>
                  <a:lnTo>
                    <a:pt x="7200944" y="5116242"/>
                  </a:lnTo>
                  <a:lnTo>
                    <a:pt x="7197795" y="5114860"/>
                  </a:lnTo>
                  <a:close/>
                </a:path>
                <a:path w="15786100" h="5746115">
                  <a:moveTo>
                    <a:pt x="7204016" y="5162774"/>
                  </a:moveTo>
                  <a:lnTo>
                    <a:pt x="7183974" y="5162774"/>
                  </a:lnTo>
                  <a:lnTo>
                    <a:pt x="7183974" y="5277954"/>
                  </a:lnTo>
                  <a:lnTo>
                    <a:pt x="7204016" y="5277954"/>
                  </a:lnTo>
                  <a:lnTo>
                    <a:pt x="7204016" y="5162774"/>
                  </a:lnTo>
                  <a:close/>
                </a:path>
                <a:path w="15786100" h="5746115">
                  <a:moveTo>
                    <a:pt x="7254632" y="5162774"/>
                  </a:moveTo>
                  <a:lnTo>
                    <a:pt x="7234590" y="5162774"/>
                  </a:lnTo>
                  <a:lnTo>
                    <a:pt x="7234590" y="5277954"/>
                  </a:lnTo>
                  <a:lnTo>
                    <a:pt x="7254632" y="5277954"/>
                  </a:lnTo>
                  <a:lnTo>
                    <a:pt x="7254632" y="5216909"/>
                  </a:lnTo>
                  <a:lnTo>
                    <a:pt x="7255208" y="5207867"/>
                  </a:lnTo>
                  <a:lnTo>
                    <a:pt x="7280542" y="5179591"/>
                  </a:lnTo>
                  <a:lnTo>
                    <a:pt x="7279689" y="5179591"/>
                  </a:lnTo>
                  <a:lnTo>
                    <a:pt x="7282474" y="5179360"/>
                  </a:lnTo>
                  <a:lnTo>
                    <a:pt x="7254632" y="5179360"/>
                  </a:lnTo>
                  <a:lnTo>
                    <a:pt x="7254632" y="5162774"/>
                  </a:lnTo>
                  <a:close/>
                </a:path>
                <a:path w="15786100" h="5746115">
                  <a:moveTo>
                    <a:pt x="7329237" y="5178899"/>
                  </a:moveTo>
                  <a:lnTo>
                    <a:pt x="7296941" y="5178899"/>
                  </a:lnTo>
                  <a:lnTo>
                    <a:pt x="7303928" y="5181510"/>
                  </a:lnTo>
                  <a:lnTo>
                    <a:pt x="7308996" y="5186732"/>
                  </a:lnTo>
                  <a:lnTo>
                    <a:pt x="7314064" y="5191800"/>
                  </a:lnTo>
                  <a:lnTo>
                    <a:pt x="7316598" y="5199017"/>
                  </a:lnTo>
                  <a:lnTo>
                    <a:pt x="7316598" y="5277954"/>
                  </a:lnTo>
                  <a:lnTo>
                    <a:pt x="7336639" y="5277954"/>
                  </a:lnTo>
                  <a:lnTo>
                    <a:pt x="7336639" y="5207234"/>
                  </a:lnTo>
                  <a:lnTo>
                    <a:pt x="7335876" y="5196867"/>
                  </a:lnTo>
                  <a:lnTo>
                    <a:pt x="7333587" y="5187653"/>
                  </a:lnTo>
                  <a:lnTo>
                    <a:pt x="7329772" y="5179591"/>
                  </a:lnTo>
                  <a:lnTo>
                    <a:pt x="7329237" y="5178899"/>
                  </a:lnTo>
                  <a:close/>
                </a:path>
                <a:path w="15786100" h="5746115">
                  <a:moveTo>
                    <a:pt x="7291950" y="5159779"/>
                  </a:moveTo>
                  <a:lnTo>
                    <a:pt x="7280201" y="5161003"/>
                  </a:lnTo>
                  <a:lnTo>
                    <a:pt x="7270065" y="5164675"/>
                  </a:lnTo>
                  <a:lnTo>
                    <a:pt x="7261542" y="5170793"/>
                  </a:lnTo>
                  <a:lnTo>
                    <a:pt x="7254632" y="5179360"/>
                  </a:lnTo>
                  <a:lnTo>
                    <a:pt x="7282474" y="5179360"/>
                  </a:lnTo>
                  <a:lnTo>
                    <a:pt x="7288034" y="5178899"/>
                  </a:lnTo>
                  <a:lnTo>
                    <a:pt x="7329237" y="5178899"/>
                  </a:lnTo>
                  <a:lnTo>
                    <a:pt x="7324430" y="5172680"/>
                  </a:lnTo>
                  <a:lnTo>
                    <a:pt x="7317822" y="5167036"/>
                  </a:lnTo>
                  <a:lnTo>
                    <a:pt x="7310206" y="5163005"/>
                  </a:lnTo>
                  <a:lnTo>
                    <a:pt x="7301582" y="5160586"/>
                  </a:lnTo>
                  <a:lnTo>
                    <a:pt x="7291950" y="5159779"/>
                  </a:lnTo>
                  <a:close/>
                </a:path>
                <a:path w="15786100" h="5746115">
                  <a:moveTo>
                    <a:pt x="7382125" y="5162774"/>
                  </a:moveTo>
                  <a:lnTo>
                    <a:pt x="7362083" y="5162774"/>
                  </a:lnTo>
                  <a:lnTo>
                    <a:pt x="7362083" y="5233495"/>
                  </a:lnTo>
                  <a:lnTo>
                    <a:pt x="7380901" y="5273822"/>
                  </a:lnTo>
                  <a:lnTo>
                    <a:pt x="7406773" y="5280949"/>
                  </a:lnTo>
                  <a:lnTo>
                    <a:pt x="7418521" y="5279725"/>
                  </a:lnTo>
                  <a:lnTo>
                    <a:pt x="7428657" y="5276053"/>
                  </a:lnTo>
                  <a:lnTo>
                    <a:pt x="7437180" y="5269934"/>
                  </a:lnTo>
                  <a:lnTo>
                    <a:pt x="7443719" y="5261829"/>
                  </a:lnTo>
                  <a:lnTo>
                    <a:pt x="7401782" y="5261829"/>
                  </a:lnTo>
                  <a:lnTo>
                    <a:pt x="7394794" y="5259295"/>
                  </a:lnTo>
                  <a:lnTo>
                    <a:pt x="7389726" y="5254227"/>
                  </a:lnTo>
                  <a:lnTo>
                    <a:pt x="7384659" y="5249005"/>
                  </a:lnTo>
                  <a:lnTo>
                    <a:pt x="7382125" y="5241711"/>
                  </a:lnTo>
                  <a:lnTo>
                    <a:pt x="7382125" y="5162774"/>
                  </a:lnTo>
                  <a:close/>
                </a:path>
                <a:path w="15786100" h="5746115">
                  <a:moveTo>
                    <a:pt x="7464132" y="5162774"/>
                  </a:moveTo>
                  <a:lnTo>
                    <a:pt x="7444091" y="5162774"/>
                  </a:lnTo>
                  <a:lnTo>
                    <a:pt x="7444091" y="5223819"/>
                  </a:lnTo>
                  <a:lnTo>
                    <a:pt x="7443515" y="5232875"/>
                  </a:lnTo>
                  <a:lnTo>
                    <a:pt x="7417389" y="5261368"/>
                  </a:lnTo>
                  <a:lnTo>
                    <a:pt x="7444091" y="5261368"/>
                  </a:lnTo>
                  <a:lnTo>
                    <a:pt x="7444091" y="5277954"/>
                  </a:lnTo>
                  <a:lnTo>
                    <a:pt x="7464132" y="5277954"/>
                  </a:lnTo>
                  <a:lnTo>
                    <a:pt x="7464132" y="5162774"/>
                  </a:lnTo>
                  <a:close/>
                </a:path>
                <a:path w="15786100" h="5746115">
                  <a:moveTo>
                    <a:pt x="7444091" y="5261368"/>
                  </a:moveTo>
                  <a:lnTo>
                    <a:pt x="7416391" y="5261368"/>
                  </a:lnTo>
                  <a:lnTo>
                    <a:pt x="7410689" y="5261829"/>
                  </a:lnTo>
                  <a:lnTo>
                    <a:pt x="7443719" y="5261829"/>
                  </a:lnTo>
                  <a:lnTo>
                    <a:pt x="7444091" y="5261368"/>
                  </a:lnTo>
                  <a:close/>
                </a:path>
                <a:path w="15786100" h="5746115">
                  <a:moveTo>
                    <a:pt x="7504555" y="5244091"/>
                  </a:moveTo>
                  <a:lnTo>
                    <a:pt x="7487278" y="5253997"/>
                  </a:lnTo>
                  <a:lnTo>
                    <a:pt x="7490244" y="5259799"/>
                  </a:lnTo>
                  <a:lnTo>
                    <a:pt x="7494074" y="5264996"/>
                  </a:lnTo>
                  <a:lnTo>
                    <a:pt x="7533120" y="5280949"/>
                  </a:lnTo>
                  <a:lnTo>
                    <a:pt x="7542133" y="5280358"/>
                  </a:lnTo>
                  <a:lnTo>
                    <a:pt x="7572137" y="5262059"/>
                  </a:lnTo>
                  <a:lnTo>
                    <a:pt x="7526055" y="5262059"/>
                  </a:lnTo>
                  <a:lnTo>
                    <a:pt x="7520205" y="5260504"/>
                  </a:lnTo>
                  <a:lnTo>
                    <a:pt x="7518971" y="5259799"/>
                  </a:lnTo>
                  <a:lnTo>
                    <a:pt x="7509854" y="5253997"/>
                  </a:lnTo>
                  <a:lnTo>
                    <a:pt x="7506398" y="5249620"/>
                  </a:lnTo>
                  <a:lnTo>
                    <a:pt x="7504555" y="5244091"/>
                  </a:lnTo>
                  <a:close/>
                </a:path>
                <a:path w="15786100" h="5746115">
                  <a:moveTo>
                    <a:pt x="7532198" y="5159779"/>
                  </a:moveTo>
                  <a:lnTo>
                    <a:pt x="7494304" y="5180454"/>
                  </a:lnTo>
                  <a:lnTo>
                    <a:pt x="7492217" y="5186732"/>
                  </a:lnTo>
                  <a:lnTo>
                    <a:pt x="7492145" y="5186948"/>
                  </a:lnTo>
                  <a:lnTo>
                    <a:pt x="7491518" y="5193182"/>
                  </a:lnTo>
                  <a:lnTo>
                    <a:pt x="7491479" y="5201935"/>
                  </a:lnTo>
                  <a:lnTo>
                    <a:pt x="7493651" y="5208078"/>
                  </a:lnTo>
                  <a:lnTo>
                    <a:pt x="7526823" y="5227659"/>
                  </a:lnTo>
                  <a:lnTo>
                    <a:pt x="7539416" y="5230884"/>
                  </a:lnTo>
                  <a:lnTo>
                    <a:pt x="7544791" y="5233034"/>
                  </a:lnTo>
                  <a:lnTo>
                    <a:pt x="7549245" y="5235798"/>
                  </a:lnTo>
                  <a:lnTo>
                    <a:pt x="7553699" y="5238409"/>
                  </a:lnTo>
                  <a:lnTo>
                    <a:pt x="7555925" y="5241941"/>
                  </a:lnTo>
                  <a:lnTo>
                    <a:pt x="7555925" y="5251770"/>
                  </a:lnTo>
                  <a:lnTo>
                    <a:pt x="7553775" y="5255763"/>
                  </a:lnTo>
                  <a:lnTo>
                    <a:pt x="7549476" y="5258373"/>
                  </a:lnTo>
                  <a:lnTo>
                    <a:pt x="7545175" y="5260830"/>
                  </a:lnTo>
                  <a:lnTo>
                    <a:pt x="7539724" y="5262059"/>
                  </a:lnTo>
                  <a:lnTo>
                    <a:pt x="7572137" y="5262059"/>
                  </a:lnTo>
                  <a:lnTo>
                    <a:pt x="7573145" y="5260504"/>
                  </a:lnTo>
                  <a:lnTo>
                    <a:pt x="7575380" y="5253997"/>
                  </a:lnTo>
                  <a:lnTo>
                    <a:pt x="7575434" y="5253838"/>
                  </a:lnTo>
                  <a:lnTo>
                    <a:pt x="7576197" y="5246395"/>
                  </a:lnTo>
                  <a:lnTo>
                    <a:pt x="7576144" y="5238409"/>
                  </a:lnTo>
                  <a:lnTo>
                    <a:pt x="7573971" y="5232189"/>
                  </a:lnTo>
                  <a:lnTo>
                    <a:pt x="7569517" y="5227275"/>
                  </a:lnTo>
                  <a:lnTo>
                    <a:pt x="7565063" y="5222207"/>
                  </a:lnTo>
                  <a:lnTo>
                    <a:pt x="7559688" y="5218675"/>
                  </a:lnTo>
                  <a:lnTo>
                    <a:pt x="7553391" y="5216678"/>
                  </a:lnTo>
                  <a:lnTo>
                    <a:pt x="7547095" y="5214528"/>
                  </a:lnTo>
                  <a:lnTo>
                    <a:pt x="7540799" y="5212685"/>
                  </a:lnTo>
                  <a:lnTo>
                    <a:pt x="7534502" y="5211150"/>
                  </a:lnTo>
                  <a:lnTo>
                    <a:pt x="7528205" y="5209460"/>
                  </a:lnTo>
                  <a:lnTo>
                    <a:pt x="7522830" y="5207310"/>
                  </a:lnTo>
                  <a:lnTo>
                    <a:pt x="7518377" y="5204700"/>
                  </a:lnTo>
                  <a:lnTo>
                    <a:pt x="7513923" y="5201935"/>
                  </a:lnTo>
                  <a:lnTo>
                    <a:pt x="7511696" y="5198326"/>
                  </a:lnTo>
                  <a:lnTo>
                    <a:pt x="7511696" y="5188958"/>
                  </a:lnTo>
                  <a:lnTo>
                    <a:pt x="7513693" y="5185196"/>
                  </a:lnTo>
                  <a:lnTo>
                    <a:pt x="7517686" y="5182585"/>
                  </a:lnTo>
                  <a:lnTo>
                    <a:pt x="7521678" y="5179821"/>
                  </a:lnTo>
                  <a:lnTo>
                    <a:pt x="7526516" y="5178439"/>
                  </a:lnTo>
                  <a:lnTo>
                    <a:pt x="7571068" y="5178439"/>
                  </a:lnTo>
                  <a:lnTo>
                    <a:pt x="7569978" y="5176212"/>
                  </a:lnTo>
                  <a:lnTo>
                    <a:pt x="7539023" y="5160183"/>
                  </a:lnTo>
                  <a:lnTo>
                    <a:pt x="7532198" y="5159779"/>
                  </a:lnTo>
                  <a:close/>
                </a:path>
                <a:path w="15786100" h="5746115">
                  <a:moveTo>
                    <a:pt x="7571068" y="5178439"/>
                  </a:moveTo>
                  <a:lnTo>
                    <a:pt x="7532198" y="5178439"/>
                  </a:lnTo>
                  <a:lnTo>
                    <a:pt x="7540650" y="5179360"/>
                  </a:lnTo>
                  <a:lnTo>
                    <a:pt x="7547575" y="5182124"/>
                  </a:lnTo>
                  <a:lnTo>
                    <a:pt x="7552974" y="5186732"/>
                  </a:lnTo>
                  <a:lnTo>
                    <a:pt x="7556847" y="5193182"/>
                  </a:lnTo>
                  <a:lnTo>
                    <a:pt x="7573663" y="5183737"/>
                  </a:lnTo>
                  <a:lnTo>
                    <a:pt x="7571068" y="5178439"/>
                  </a:lnTo>
                  <a:close/>
                </a:path>
                <a:path w="15786100" h="5746115">
                  <a:moveTo>
                    <a:pt x="7667651" y="5244091"/>
                  </a:moveTo>
                  <a:lnTo>
                    <a:pt x="7650375" y="5253997"/>
                  </a:lnTo>
                  <a:lnTo>
                    <a:pt x="7653341" y="5259799"/>
                  </a:lnTo>
                  <a:lnTo>
                    <a:pt x="7657171" y="5264996"/>
                  </a:lnTo>
                  <a:lnTo>
                    <a:pt x="7696216" y="5280949"/>
                  </a:lnTo>
                  <a:lnTo>
                    <a:pt x="7705229" y="5280358"/>
                  </a:lnTo>
                  <a:lnTo>
                    <a:pt x="7735234" y="5262059"/>
                  </a:lnTo>
                  <a:lnTo>
                    <a:pt x="7689152" y="5262059"/>
                  </a:lnTo>
                  <a:lnTo>
                    <a:pt x="7683302" y="5260504"/>
                  </a:lnTo>
                  <a:lnTo>
                    <a:pt x="7682067" y="5259799"/>
                  </a:lnTo>
                  <a:lnTo>
                    <a:pt x="7672950" y="5253997"/>
                  </a:lnTo>
                  <a:lnTo>
                    <a:pt x="7669494" y="5249620"/>
                  </a:lnTo>
                  <a:lnTo>
                    <a:pt x="7667651" y="5244091"/>
                  </a:lnTo>
                  <a:close/>
                </a:path>
                <a:path w="15786100" h="5746115">
                  <a:moveTo>
                    <a:pt x="7695295" y="5159779"/>
                  </a:moveTo>
                  <a:lnTo>
                    <a:pt x="7657401" y="5180454"/>
                  </a:lnTo>
                  <a:lnTo>
                    <a:pt x="7655313" y="5186732"/>
                  </a:lnTo>
                  <a:lnTo>
                    <a:pt x="7655241" y="5186948"/>
                  </a:lnTo>
                  <a:lnTo>
                    <a:pt x="7654614" y="5193182"/>
                  </a:lnTo>
                  <a:lnTo>
                    <a:pt x="7654575" y="5201935"/>
                  </a:lnTo>
                  <a:lnTo>
                    <a:pt x="7656748" y="5208078"/>
                  </a:lnTo>
                  <a:lnTo>
                    <a:pt x="7689919" y="5227659"/>
                  </a:lnTo>
                  <a:lnTo>
                    <a:pt x="7702513" y="5230884"/>
                  </a:lnTo>
                  <a:lnTo>
                    <a:pt x="7707887" y="5233034"/>
                  </a:lnTo>
                  <a:lnTo>
                    <a:pt x="7712341" y="5235798"/>
                  </a:lnTo>
                  <a:lnTo>
                    <a:pt x="7716795" y="5238409"/>
                  </a:lnTo>
                  <a:lnTo>
                    <a:pt x="7719022" y="5241941"/>
                  </a:lnTo>
                  <a:lnTo>
                    <a:pt x="7719022" y="5251770"/>
                  </a:lnTo>
                  <a:lnTo>
                    <a:pt x="7716872" y="5255763"/>
                  </a:lnTo>
                  <a:lnTo>
                    <a:pt x="7712572" y="5258373"/>
                  </a:lnTo>
                  <a:lnTo>
                    <a:pt x="7708271" y="5260830"/>
                  </a:lnTo>
                  <a:lnTo>
                    <a:pt x="7702820" y="5262059"/>
                  </a:lnTo>
                  <a:lnTo>
                    <a:pt x="7735234" y="5262059"/>
                  </a:lnTo>
                  <a:lnTo>
                    <a:pt x="7736241" y="5260504"/>
                  </a:lnTo>
                  <a:lnTo>
                    <a:pt x="7738476" y="5253997"/>
                  </a:lnTo>
                  <a:lnTo>
                    <a:pt x="7738530" y="5253838"/>
                  </a:lnTo>
                  <a:lnTo>
                    <a:pt x="7739294" y="5246395"/>
                  </a:lnTo>
                  <a:lnTo>
                    <a:pt x="7739240" y="5238409"/>
                  </a:lnTo>
                  <a:lnTo>
                    <a:pt x="7737067" y="5232189"/>
                  </a:lnTo>
                  <a:lnTo>
                    <a:pt x="7732613" y="5227275"/>
                  </a:lnTo>
                  <a:lnTo>
                    <a:pt x="7728159" y="5222207"/>
                  </a:lnTo>
                  <a:lnTo>
                    <a:pt x="7722785" y="5218675"/>
                  </a:lnTo>
                  <a:lnTo>
                    <a:pt x="7716488" y="5216678"/>
                  </a:lnTo>
                  <a:lnTo>
                    <a:pt x="7710191" y="5214528"/>
                  </a:lnTo>
                  <a:lnTo>
                    <a:pt x="7703895" y="5212685"/>
                  </a:lnTo>
                  <a:lnTo>
                    <a:pt x="7697599" y="5211150"/>
                  </a:lnTo>
                  <a:lnTo>
                    <a:pt x="7691302" y="5209460"/>
                  </a:lnTo>
                  <a:lnTo>
                    <a:pt x="7685927" y="5207310"/>
                  </a:lnTo>
                  <a:lnTo>
                    <a:pt x="7681473" y="5204700"/>
                  </a:lnTo>
                  <a:lnTo>
                    <a:pt x="7677019" y="5201935"/>
                  </a:lnTo>
                  <a:lnTo>
                    <a:pt x="7674793" y="5198326"/>
                  </a:lnTo>
                  <a:lnTo>
                    <a:pt x="7674793" y="5188958"/>
                  </a:lnTo>
                  <a:lnTo>
                    <a:pt x="7676789" y="5185196"/>
                  </a:lnTo>
                  <a:lnTo>
                    <a:pt x="7680782" y="5182585"/>
                  </a:lnTo>
                  <a:lnTo>
                    <a:pt x="7684775" y="5179821"/>
                  </a:lnTo>
                  <a:lnTo>
                    <a:pt x="7689612" y="5178439"/>
                  </a:lnTo>
                  <a:lnTo>
                    <a:pt x="7734164" y="5178439"/>
                  </a:lnTo>
                  <a:lnTo>
                    <a:pt x="7733074" y="5176212"/>
                  </a:lnTo>
                  <a:lnTo>
                    <a:pt x="7702119" y="5160183"/>
                  </a:lnTo>
                  <a:lnTo>
                    <a:pt x="7695295" y="5159779"/>
                  </a:lnTo>
                  <a:close/>
                </a:path>
                <a:path w="15786100" h="5746115">
                  <a:moveTo>
                    <a:pt x="7734164" y="5178439"/>
                  </a:moveTo>
                  <a:lnTo>
                    <a:pt x="7695295" y="5178439"/>
                  </a:lnTo>
                  <a:lnTo>
                    <a:pt x="7703746" y="5179360"/>
                  </a:lnTo>
                  <a:lnTo>
                    <a:pt x="7710671" y="5182124"/>
                  </a:lnTo>
                  <a:lnTo>
                    <a:pt x="7716070" y="5186732"/>
                  </a:lnTo>
                  <a:lnTo>
                    <a:pt x="7719943" y="5193182"/>
                  </a:lnTo>
                  <a:lnTo>
                    <a:pt x="7736760" y="5183737"/>
                  </a:lnTo>
                  <a:lnTo>
                    <a:pt x="7734164" y="5178439"/>
                  </a:lnTo>
                  <a:close/>
                </a:path>
                <a:path w="15786100" h="5746115">
                  <a:moveTo>
                    <a:pt x="7779405" y="5162774"/>
                  </a:moveTo>
                  <a:lnTo>
                    <a:pt x="7759364" y="5162774"/>
                  </a:lnTo>
                  <a:lnTo>
                    <a:pt x="7759364" y="5233495"/>
                  </a:lnTo>
                  <a:lnTo>
                    <a:pt x="7778181" y="5273822"/>
                  </a:lnTo>
                  <a:lnTo>
                    <a:pt x="7804053" y="5280949"/>
                  </a:lnTo>
                  <a:lnTo>
                    <a:pt x="7815802" y="5279725"/>
                  </a:lnTo>
                  <a:lnTo>
                    <a:pt x="7825937" y="5276053"/>
                  </a:lnTo>
                  <a:lnTo>
                    <a:pt x="7834460" y="5269934"/>
                  </a:lnTo>
                  <a:lnTo>
                    <a:pt x="7841000" y="5261829"/>
                  </a:lnTo>
                  <a:lnTo>
                    <a:pt x="7799062" y="5261829"/>
                  </a:lnTo>
                  <a:lnTo>
                    <a:pt x="7792074" y="5259295"/>
                  </a:lnTo>
                  <a:lnTo>
                    <a:pt x="7787006" y="5254227"/>
                  </a:lnTo>
                  <a:lnTo>
                    <a:pt x="7781939" y="5249005"/>
                  </a:lnTo>
                  <a:lnTo>
                    <a:pt x="7779405" y="5241711"/>
                  </a:lnTo>
                  <a:lnTo>
                    <a:pt x="7779405" y="5162774"/>
                  </a:lnTo>
                  <a:close/>
                </a:path>
                <a:path w="15786100" h="5746115">
                  <a:moveTo>
                    <a:pt x="7861413" y="5162774"/>
                  </a:moveTo>
                  <a:lnTo>
                    <a:pt x="7841371" y="5162774"/>
                  </a:lnTo>
                  <a:lnTo>
                    <a:pt x="7841371" y="5223819"/>
                  </a:lnTo>
                  <a:lnTo>
                    <a:pt x="7840795" y="5232875"/>
                  </a:lnTo>
                  <a:lnTo>
                    <a:pt x="7814669" y="5261368"/>
                  </a:lnTo>
                  <a:lnTo>
                    <a:pt x="7841371" y="5261368"/>
                  </a:lnTo>
                  <a:lnTo>
                    <a:pt x="7841371" y="5277954"/>
                  </a:lnTo>
                  <a:lnTo>
                    <a:pt x="7861413" y="5277954"/>
                  </a:lnTo>
                  <a:lnTo>
                    <a:pt x="7861413" y="5162774"/>
                  </a:lnTo>
                  <a:close/>
                </a:path>
                <a:path w="15786100" h="5746115">
                  <a:moveTo>
                    <a:pt x="7841371" y="5261368"/>
                  </a:moveTo>
                  <a:lnTo>
                    <a:pt x="7813671" y="5261368"/>
                  </a:lnTo>
                  <a:lnTo>
                    <a:pt x="7807969" y="5261829"/>
                  </a:lnTo>
                  <a:lnTo>
                    <a:pt x="7841000" y="5261829"/>
                  </a:lnTo>
                  <a:lnTo>
                    <a:pt x="7841371" y="5261368"/>
                  </a:lnTo>
                  <a:close/>
                </a:path>
                <a:path w="15786100" h="5746115">
                  <a:moveTo>
                    <a:pt x="7935920" y="5258143"/>
                  </a:moveTo>
                  <a:lnTo>
                    <a:pt x="7911966" y="5258143"/>
                  </a:lnTo>
                  <a:lnTo>
                    <a:pt x="7920302" y="5268120"/>
                  </a:lnTo>
                  <a:lnTo>
                    <a:pt x="7930337" y="5275247"/>
                  </a:lnTo>
                  <a:lnTo>
                    <a:pt x="7942071" y="5279523"/>
                  </a:lnTo>
                  <a:lnTo>
                    <a:pt x="7955504" y="5280949"/>
                  </a:lnTo>
                  <a:lnTo>
                    <a:pt x="7967151" y="5279855"/>
                  </a:lnTo>
                  <a:lnTo>
                    <a:pt x="7977906" y="5276572"/>
                  </a:lnTo>
                  <a:lnTo>
                    <a:pt x="7987768" y="5271101"/>
                  </a:lnTo>
                  <a:lnTo>
                    <a:pt x="7996738" y="5263441"/>
                  </a:lnTo>
                  <a:lnTo>
                    <a:pt x="7998209" y="5261598"/>
                  </a:lnTo>
                  <a:lnTo>
                    <a:pt x="7952970" y="5261598"/>
                  </a:lnTo>
                  <a:lnTo>
                    <a:pt x="7944576" y="5260864"/>
                  </a:lnTo>
                  <a:lnTo>
                    <a:pt x="7936902" y="5258661"/>
                  </a:lnTo>
                  <a:lnTo>
                    <a:pt x="7935920" y="5258143"/>
                  </a:lnTo>
                  <a:close/>
                </a:path>
                <a:path w="15786100" h="5746115">
                  <a:moveTo>
                    <a:pt x="7911966" y="5116702"/>
                  </a:moveTo>
                  <a:lnTo>
                    <a:pt x="7891925" y="5116702"/>
                  </a:lnTo>
                  <a:lnTo>
                    <a:pt x="7891925" y="5277954"/>
                  </a:lnTo>
                  <a:lnTo>
                    <a:pt x="7911966" y="5277954"/>
                  </a:lnTo>
                  <a:lnTo>
                    <a:pt x="7911966" y="5258143"/>
                  </a:lnTo>
                  <a:lnTo>
                    <a:pt x="7935920" y="5258143"/>
                  </a:lnTo>
                  <a:lnTo>
                    <a:pt x="7911966" y="5220364"/>
                  </a:lnTo>
                  <a:lnTo>
                    <a:pt x="7912700" y="5211970"/>
                  </a:lnTo>
                  <a:lnTo>
                    <a:pt x="7936046" y="5182585"/>
                  </a:lnTo>
                  <a:lnTo>
                    <a:pt x="7911966" y="5182585"/>
                  </a:lnTo>
                  <a:lnTo>
                    <a:pt x="7911966" y="5116702"/>
                  </a:lnTo>
                  <a:close/>
                </a:path>
                <a:path w="15786100" h="5746115">
                  <a:moveTo>
                    <a:pt x="7998039" y="5179130"/>
                  </a:moveTo>
                  <a:lnTo>
                    <a:pt x="7952970" y="5179130"/>
                  </a:lnTo>
                  <a:lnTo>
                    <a:pt x="7961263" y="5179878"/>
                  </a:lnTo>
                  <a:lnTo>
                    <a:pt x="7968865" y="5182124"/>
                  </a:lnTo>
                  <a:lnTo>
                    <a:pt x="7993009" y="5211970"/>
                  </a:lnTo>
                  <a:lnTo>
                    <a:pt x="7993744" y="5220364"/>
                  </a:lnTo>
                  <a:lnTo>
                    <a:pt x="7993009" y="5228772"/>
                  </a:lnTo>
                  <a:lnTo>
                    <a:pt x="7968865" y="5258661"/>
                  </a:lnTo>
                  <a:lnTo>
                    <a:pt x="7952970" y="5261598"/>
                  </a:lnTo>
                  <a:lnTo>
                    <a:pt x="7998209" y="5261598"/>
                  </a:lnTo>
                  <a:lnTo>
                    <a:pt x="8004196" y="5254097"/>
                  </a:lnTo>
                  <a:lnTo>
                    <a:pt x="8009523" y="5243803"/>
                  </a:lnTo>
                  <a:lnTo>
                    <a:pt x="8012719" y="5232559"/>
                  </a:lnTo>
                  <a:lnTo>
                    <a:pt x="8013785" y="5220364"/>
                  </a:lnTo>
                  <a:lnTo>
                    <a:pt x="8012719" y="5208184"/>
                  </a:lnTo>
                  <a:lnTo>
                    <a:pt x="8009626" y="5197343"/>
                  </a:lnTo>
                  <a:lnTo>
                    <a:pt x="8009523" y="5196982"/>
                  </a:lnTo>
                  <a:lnTo>
                    <a:pt x="8004196" y="5186760"/>
                  </a:lnTo>
                  <a:lnTo>
                    <a:pt x="7998039" y="5179130"/>
                  </a:lnTo>
                  <a:close/>
                </a:path>
                <a:path w="15786100" h="5746115">
                  <a:moveTo>
                    <a:pt x="7955504" y="5159779"/>
                  </a:moveTo>
                  <a:lnTo>
                    <a:pt x="7942071" y="5161205"/>
                  </a:lnTo>
                  <a:lnTo>
                    <a:pt x="7930337" y="5165481"/>
                  </a:lnTo>
                  <a:lnTo>
                    <a:pt x="7920302" y="5172608"/>
                  </a:lnTo>
                  <a:lnTo>
                    <a:pt x="7911966" y="5182585"/>
                  </a:lnTo>
                  <a:lnTo>
                    <a:pt x="7936046" y="5182585"/>
                  </a:lnTo>
                  <a:lnTo>
                    <a:pt x="7936902" y="5182124"/>
                  </a:lnTo>
                  <a:lnTo>
                    <a:pt x="7944576" y="5179878"/>
                  </a:lnTo>
                  <a:lnTo>
                    <a:pt x="7952970" y="5179130"/>
                  </a:lnTo>
                  <a:lnTo>
                    <a:pt x="7998039" y="5179130"/>
                  </a:lnTo>
                  <a:lnTo>
                    <a:pt x="7996738" y="5177517"/>
                  </a:lnTo>
                  <a:lnTo>
                    <a:pt x="7987768" y="5169757"/>
                  </a:lnTo>
                  <a:lnTo>
                    <a:pt x="7977906" y="5164214"/>
                  </a:lnTo>
                  <a:lnTo>
                    <a:pt x="7967151" y="5160888"/>
                  </a:lnTo>
                  <a:lnTo>
                    <a:pt x="7955504" y="5159779"/>
                  </a:lnTo>
                  <a:close/>
                </a:path>
                <a:path w="15786100" h="5746115">
                  <a:moveTo>
                    <a:pt x="8045360" y="5244091"/>
                  </a:moveTo>
                  <a:lnTo>
                    <a:pt x="8028083" y="5253997"/>
                  </a:lnTo>
                  <a:lnTo>
                    <a:pt x="8031049" y="5259799"/>
                  </a:lnTo>
                  <a:lnTo>
                    <a:pt x="8034879" y="5264996"/>
                  </a:lnTo>
                  <a:lnTo>
                    <a:pt x="8073925" y="5280949"/>
                  </a:lnTo>
                  <a:lnTo>
                    <a:pt x="8082938" y="5280358"/>
                  </a:lnTo>
                  <a:lnTo>
                    <a:pt x="8112942" y="5262059"/>
                  </a:lnTo>
                  <a:lnTo>
                    <a:pt x="8066860" y="5262059"/>
                  </a:lnTo>
                  <a:lnTo>
                    <a:pt x="8061010" y="5260504"/>
                  </a:lnTo>
                  <a:lnTo>
                    <a:pt x="8059776" y="5259799"/>
                  </a:lnTo>
                  <a:lnTo>
                    <a:pt x="8050659" y="5253997"/>
                  </a:lnTo>
                  <a:lnTo>
                    <a:pt x="8047203" y="5249620"/>
                  </a:lnTo>
                  <a:lnTo>
                    <a:pt x="8045360" y="5244091"/>
                  </a:lnTo>
                  <a:close/>
                </a:path>
                <a:path w="15786100" h="5746115">
                  <a:moveTo>
                    <a:pt x="8073003" y="5159779"/>
                  </a:moveTo>
                  <a:lnTo>
                    <a:pt x="8035109" y="5180454"/>
                  </a:lnTo>
                  <a:lnTo>
                    <a:pt x="8032284" y="5201935"/>
                  </a:lnTo>
                  <a:lnTo>
                    <a:pt x="8034456" y="5208078"/>
                  </a:lnTo>
                  <a:lnTo>
                    <a:pt x="8067628" y="5227659"/>
                  </a:lnTo>
                  <a:lnTo>
                    <a:pt x="8080221" y="5230884"/>
                  </a:lnTo>
                  <a:lnTo>
                    <a:pt x="8085596" y="5233034"/>
                  </a:lnTo>
                  <a:lnTo>
                    <a:pt x="8090050" y="5235798"/>
                  </a:lnTo>
                  <a:lnTo>
                    <a:pt x="8094504" y="5238409"/>
                  </a:lnTo>
                  <a:lnTo>
                    <a:pt x="8096730" y="5241941"/>
                  </a:lnTo>
                  <a:lnTo>
                    <a:pt x="8096730" y="5251770"/>
                  </a:lnTo>
                  <a:lnTo>
                    <a:pt x="8094580" y="5255763"/>
                  </a:lnTo>
                  <a:lnTo>
                    <a:pt x="8090280" y="5258373"/>
                  </a:lnTo>
                  <a:lnTo>
                    <a:pt x="8085980" y="5260830"/>
                  </a:lnTo>
                  <a:lnTo>
                    <a:pt x="8080528" y="5262059"/>
                  </a:lnTo>
                  <a:lnTo>
                    <a:pt x="8112942" y="5262059"/>
                  </a:lnTo>
                  <a:lnTo>
                    <a:pt x="8113950" y="5260504"/>
                  </a:lnTo>
                  <a:lnTo>
                    <a:pt x="8116185" y="5253997"/>
                  </a:lnTo>
                  <a:lnTo>
                    <a:pt x="8116239" y="5253838"/>
                  </a:lnTo>
                  <a:lnTo>
                    <a:pt x="8117002" y="5246395"/>
                  </a:lnTo>
                  <a:lnTo>
                    <a:pt x="8116948" y="5238409"/>
                  </a:lnTo>
                  <a:lnTo>
                    <a:pt x="8114776" y="5232189"/>
                  </a:lnTo>
                  <a:lnTo>
                    <a:pt x="8110322" y="5227275"/>
                  </a:lnTo>
                  <a:lnTo>
                    <a:pt x="8105868" y="5222207"/>
                  </a:lnTo>
                  <a:lnTo>
                    <a:pt x="8100493" y="5218675"/>
                  </a:lnTo>
                  <a:lnTo>
                    <a:pt x="8094196" y="5216678"/>
                  </a:lnTo>
                  <a:lnTo>
                    <a:pt x="8087900" y="5214528"/>
                  </a:lnTo>
                  <a:lnTo>
                    <a:pt x="8081603" y="5212685"/>
                  </a:lnTo>
                  <a:lnTo>
                    <a:pt x="8075307" y="5211150"/>
                  </a:lnTo>
                  <a:lnTo>
                    <a:pt x="8069010" y="5209460"/>
                  </a:lnTo>
                  <a:lnTo>
                    <a:pt x="8063635" y="5207310"/>
                  </a:lnTo>
                  <a:lnTo>
                    <a:pt x="8059182" y="5204700"/>
                  </a:lnTo>
                  <a:lnTo>
                    <a:pt x="8054728" y="5201935"/>
                  </a:lnTo>
                  <a:lnTo>
                    <a:pt x="8052501" y="5198326"/>
                  </a:lnTo>
                  <a:lnTo>
                    <a:pt x="8052501" y="5188958"/>
                  </a:lnTo>
                  <a:lnTo>
                    <a:pt x="8054498" y="5185196"/>
                  </a:lnTo>
                  <a:lnTo>
                    <a:pt x="8058491" y="5182585"/>
                  </a:lnTo>
                  <a:lnTo>
                    <a:pt x="8062483" y="5179821"/>
                  </a:lnTo>
                  <a:lnTo>
                    <a:pt x="8067321" y="5178439"/>
                  </a:lnTo>
                  <a:lnTo>
                    <a:pt x="8111873" y="5178439"/>
                  </a:lnTo>
                  <a:lnTo>
                    <a:pt x="8110782" y="5176212"/>
                  </a:lnTo>
                  <a:lnTo>
                    <a:pt x="8079827" y="5160183"/>
                  </a:lnTo>
                  <a:lnTo>
                    <a:pt x="8073003" y="5159779"/>
                  </a:lnTo>
                  <a:close/>
                </a:path>
                <a:path w="15786100" h="5746115">
                  <a:moveTo>
                    <a:pt x="8111873" y="5178439"/>
                  </a:moveTo>
                  <a:lnTo>
                    <a:pt x="8073003" y="5178439"/>
                  </a:lnTo>
                  <a:lnTo>
                    <a:pt x="8081455" y="5179360"/>
                  </a:lnTo>
                  <a:lnTo>
                    <a:pt x="8088380" y="5182124"/>
                  </a:lnTo>
                  <a:lnTo>
                    <a:pt x="8093779" y="5186732"/>
                  </a:lnTo>
                  <a:lnTo>
                    <a:pt x="8097652" y="5193182"/>
                  </a:lnTo>
                  <a:lnTo>
                    <a:pt x="8114468" y="5183737"/>
                  </a:lnTo>
                  <a:lnTo>
                    <a:pt x="8111873" y="5178439"/>
                  </a:lnTo>
                  <a:close/>
                </a:path>
                <a:path w="15786100" h="5746115">
                  <a:moveTo>
                    <a:pt x="8153427" y="5114860"/>
                  </a:moveTo>
                  <a:lnTo>
                    <a:pt x="8145902" y="5114860"/>
                  </a:lnTo>
                  <a:lnTo>
                    <a:pt x="8142677" y="5116242"/>
                  </a:lnTo>
                  <a:lnTo>
                    <a:pt x="8140066" y="5119006"/>
                  </a:lnTo>
                  <a:lnTo>
                    <a:pt x="8137456" y="5121617"/>
                  </a:lnTo>
                  <a:lnTo>
                    <a:pt x="8136151" y="5124765"/>
                  </a:lnTo>
                  <a:lnTo>
                    <a:pt x="8136151" y="5132136"/>
                  </a:lnTo>
                  <a:lnTo>
                    <a:pt x="8137456" y="5135285"/>
                  </a:lnTo>
                  <a:lnTo>
                    <a:pt x="8142677" y="5140506"/>
                  </a:lnTo>
                  <a:lnTo>
                    <a:pt x="8145902" y="5141811"/>
                  </a:lnTo>
                  <a:lnTo>
                    <a:pt x="8153427" y="5141811"/>
                  </a:lnTo>
                  <a:lnTo>
                    <a:pt x="8156576" y="5140506"/>
                  </a:lnTo>
                  <a:lnTo>
                    <a:pt x="8161797" y="5135285"/>
                  </a:lnTo>
                  <a:lnTo>
                    <a:pt x="8163102" y="5132136"/>
                  </a:lnTo>
                  <a:lnTo>
                    <a:pt x="8163102" y="5124765"/>
                  </a:lnTo>
                  <a:lnTo>
                    <a:pt x="8161797" y="5121617"/>
                  </a:lnTo>
                  <a:lnTo>
                    <a:pt x="8159187" y="5119006"/>
                  </a:lnTo>
                  <a:lnTo>
                    <a:pt x="8156576" y="5116242"/>
                  </a:lnTo>
                  <a:lnTo>
                    <a:pt x="8153427" y="5114860"/>
                  </a:lnTo>
                  <a:close/>
                </a:path>
                <a:path w="15786100" h="5746115">
                  <a:moveTo>
                    <a:pt x="8159647" y="5162774"/>
                  </a:moveTo>
                  <a:lnTo>
                    <a:pt x="8139606" y="5162774"/>
                  </a:lnTo>
                  <a:lnTo>
                    <a:pt x="8139606" y="5277954"/>
                  </a:lnTo>
                  <a:lnTo>
                    <a:pt x="8159647" y="5277954"/>
                  </a:lnTo>
                  <a:lnTo>
                    <a:pt x="8159647" y="5162774"/>
                  </a:lnTo>
                  <a:close/>
                </a:path>
                <a:path w="15786100" h="5746115">
                  <a:moveTo>
                    <a:pt x="8242053" y="5159779"/>
                  </a:moveTo>
                  <a:lnTo>
                    <a:pt x="8200818" y="5177517"/>
                  </a:lnTo>
                  <a:lnTo>
                    <a:pt x="8183772" y="5220364"/>
                  </a:lnTo>
                  <a:lnTo>
                    <a:pt x="8184837" y="5232559"/>
                  </a:lnTo>
                  <a:lnTo>
                    <a:pt x="8209788" y="5271101"/>
                  </a:lnTo>
                  <a:lnTo>
                    <a:pt x="8242053" y="5280949"/>
                  </a:lnTo>
                  <a:lnTo>
                    <a:pt x="8255486" y="5279523"/>
                  </a:lnTo>
                  <a:lnTo>
                    <a:pt x="8267220" y="5275247"/>
                  </a:lnTo>
                  <a:lnTo>
                    <a:pt x="8277255" y="5268120"/>
                  </a:lnTo>
                  <a:lnTo>
                    <a:pt x="8282704" y="5261598"/>
                  </a:lnTo>
                  <a:lnTo>
                    <a:pt x="8244587" y="5261598"/>
                  </a:lnTo>
                  <a:lnTo>
                    <a:pt x="8236294" y="5260864"/>
                  </a:lnTo>
                  <a:lnTo>
                    <a:pt x="8206750" y="5236489"/>
                  </a:lnTo>
                  <a:lnTo>
                    <a:pt x="8203813" y="5220364"/>
                  </a:lnTo>
                  <a:lnTo>
                    <a:pt x="8204547" y="5211970"/>
                  </a:lnTo>
                  <a:lnTo>
                    <a:pt x="8228692" y="5182124"/>
                  </a:lnTo>
                  <a:lnTo>
                    <a:pt x="8244587" y="5179130"/>
                  </a:lnTo>
                  <a:lnTo>
                    <a:pt x="8282704" y="5179130"/>
                  </a:lnTo>
                  <a:lnTo>
                    <a:pt x="8277255" y="5172608"/>
                  </a:lnTo>
                  <a:lnTo>
                    <a:pt x="8267220" y="5165481"/>
                  </a:lnTo>
                  <a:lnTo>
                    <a:pt x="8255486" y="5161205"/>
                  </a:lnTo>
                  <a:lnTo>
                    <a:pt x="8242053" y="5159779"/>
                  </a:lnTo>
                  <a:close/>
                </a:path>
                <a:path w="15786100" h="5746115">
                  <a:moveTo>
                    <a:pt x="8305632" y="5258143"/>
                  </a:moveTo>
                  <a:lnTo>
                    <a:pt x="8285591" y="5258143"/>
                  </a:lnTo>
                  <a:lnTo>
                    <a:pt x="8285591" y="5277954"/>
                  </a:lnTo>
                  <a:lnTo>
                    <a:pt x="8305632" y="5277954"/>
                  </a:lnTo>
                  <a:lnTo>
                    <a:pt x="8305632" y="5258143"/>
                  </a:lnTo>
                  <a:close/>
                </a:path>
                <a:path w="15786100" h="5746115">
                  <a:moveTo>
                    <a:pt x="8282704" y="5179130"/>
                  </a:moveTo>
                  <a:lnTo>
                    <a:pt x="8244587" y="5179130"/>
                  </a:lnTo>
                  <a:lnTo>
                    <a:pt x="8252980" y="5179878"/>
                  </a:lnTo>
                  <a:lnTo>
                    <a:pt x="8260654" y="5182124"/>
                  </a:lnTo>
                  <a:lnTo>
                    <a:pt x="8284856" y="5211970"/>
                  </a:lnTo>
                  <a:lnTo>
                    <a:pt x="8285591" y="5220364"/>
                  </a:lnTo>
                  <a:lnTo>
                    <a:pt x="8284856" y="5228772"/>
                  </a:lnTo>
                  <a:lnTo>
                    <a:pt x="8260654" y="5258661"/>
                  </a:lnTo>
                  <a:lnTo>
                    <a:pt x="8244587" y="5261598"/>
                  </a:lnTo>
                  <a:lnTo>
                    <a:pt x="8282704" y="5261598"/>
                  </a:lnTo>
                  <a:lnTo>
                    <a:pt x="8285591" y="5258143"/>
                  </a:lnTo>
                  <a:lnTo>
                    <a:pt x="8305632" y="5258143"/>
                  </a:lnTo>
                  <a:lnTo>
                    <a:pt x="8305632" y="5182585"/>
                  </a:lnTo>
                  <a:lnTo>
                    <a:pt x="8285591" y="5182585"/>
                  </a:lnTo>
                  <a:lnTo>
                    <a:pt x="8282704" y="5179130"/>
                  </a:lnTo>
                  <a:close/>
                </a:path>
                <a:path w="15786100" h="5746115">
                  <a:moveTo>
                    <a:pt x="8305632" y="5116702"/>
                  </a:moveTo>
                  <a:lnTo>
                    <a:pt x="8285591" y="5116702"/>
                  </a:lnTo>
                  <a:lnTo>
                    <a:pt x="8285591" y="5182585"/>
                  </a:lnTo>
                  <a:lnTo>
                    <a:pt x="8305632" y="5182585"/>
                  </a:lnTo>
                  <a:lnTo>
                    <a:pt x="8305632" y="5116702"/>
                  </a:lnTo>
                  <a:close/>
                </a:path>
                <a:path w="15786100" h="5746115">
                  <a:moveTo>
                    <a:pt x="8349818" y="5114860"/>
                  </a:moveTo>
                  <a:lnTo>
                    <a:pt x="8342293" y="5114860"/>
                  </a:lnTo>
                  <a:lnTo>
                    <a:pt x="8339067" y="5116242"/>
                  </a:lnTo>
                  <a:lnTo>
                    <a:pt x="8336457" y="5119006"/>
                  </a:lnTo>
                  <a:lnTo>
                    <a:pt x="8333846" y="5121617"/>
                  </a:lnTo>
                  <a:lnTo>
                    <a:pt x="8332541" y="5124765"/>
                  </a:lnTo>
                  <a:lnTo>
                    <a:pt x="8332541" y="5132136"/>
                  </a:lnTo>
                  <a:lnTo>
                    <a:pt x="8333846" y="5135285"/>
                  </a:lnTo>
                  <a:lnTo>
                    <a:pt x="8339067" y="5140506"/>
                  </a:lnTo>
                  <a:lnTo>
                    <a:pt x="8342293" y="5141811"/>
                  </a:lnTo>
                  <a:lnTo>
                    <a:pt x="8349818" y="5141811"/>
                  </a:lnTo>
                  <a:lnTo>
                    <a:pt x="8352966" y="5140506"/>
                  </a:lnTo>
                  <a:lnTo>
                    <a:pt x="8358188" y="5135285"/>
                  </a:lnTo>
                  <a:lnTo>
                    <a:pt x="8359493" y="5132136"/>
                  </a:lnTo>
                  <a:lnTo>
                    <a:pt x="8359493" y="5124765"/>
                  </a:lnTo>
                  <a:lnTo>
                    <a:pt x="8358188" y="5121617"/>
                  </a:lnTo>
                  <a:lnTo>
                    <a:pt x="8355577" y="5119006"/>
                  </a:lnTo>
                  <a:lnTo>
                    <a:pt x="8352966" y="5116242"/>
                  </a:lnTo>
                  <a:lnTo>
                    <a:pt x="8349818" y="5114860"/>
                  </a:lnTo>
                  <a:close/>
                </a:path>
                <a:path w="15786100" h="5746115">
                  <a:moveTo>
                    <a:pt x="8356038" y="5162774"/>
                  </a:moveTo>
                  <a:lnTo>
                    <a:pt x="8335997" y="5162774"/>
                  </a:lnTo>
                  <a:lnTo>
                    <a:pt x="8335997" y="5277954"/>
                  </a:lnTo>
                  <a:lnTo>
                    <a:pt x="8356038" y="5277954"/>
                  </a:lnTo>
                  <a:lnTo>
                    <a:pt x="8356038" y="5162774"/>
                  </a:lnTo>
                  <a:close/>
                </a:path>
                <a:path w="15786100" h="5746115">
                  <a:moveTo>
                    <a:pt x="8440516" y="5159779"/>
                  </a:moveTo>
                  <a:lnTo>
                    <a:pt x="8427265" y="5160902"/>
                  </a:lnTo>
                  <a:lnTo>
                    <a:pt x="8427621" y="5160902"/>
                  </a:lnTo>
                  <a:lnTo>
                    <a:pt x="8416271" y="5164099"/>
                  </a:lnTo>
                  <a:lnTo>
                    <a:pt x="8384366" y="5196522"/>
                  </a:lnTo>
                  <a:lnTo>
                    <a:pt x="8380162" y="5220364"/>
                  </a:lnTo>
                  <a:lnTo>
                    <a:pt x="8381228" y="5232933"/>
                  </a:lnTo>
                  <a:lnTo>
                    <a:pt x="8406481" y="5271360"/>
                  </a:lnTo>
                  <a:lnTo>
                    <a:pt x="8441899" y="5280949"/>
                  </a:lnTo>
                  <a:lnTo>
                    <a:pt x="8457765" y="5279322"/>
                  </a:lnTo>
                  <a:lnTo>
                    <a:pt x="8471500" y="5274441"/>
                  </a:lnTo>
                  <a:lnTo>
                    <a:pt x="8483104" y="5266306"/>
                  </a:lnTo>
                  <a:lnTo>
                    <a:pt x="8486638" y="5262059"/>
                  </a:lnTo>
                  <a:lnTo>
                    <a:pt x="8442359" y="5262059"/>
                  </a:lnTo>
                  <a:lnTo>
                    <a:pt x="8434498" y="5261526"/>
                  </a:lnTo>
                  <a:lnTo>
                    <a:pt x="8402666" y="5236864"/>
                  </a:lnTo>
                  <a:lnTo>
                    <a:pt x="8400664" y="5229579"/>
                  </a:lnTo>
                  <a:lnTo>
                    <a:pt x="8497185" y="5229579"/>
                  </a:lnTo>
                  <a:lnTo>
                    <a:pt x="8497646" y="5226507"/>
                  </a:lnTo>
                  <a:lnTo>
                    <a:pt x="8497876" y="5223512"/>
                  </a:lnTo>
                  <a:lnTo>
                    <a:pt x="8497857" y="5220364"/>
                  </a:lnTo>
                  <a:lnTo>
                    <a:pt x="8497166" y="5212071"/>
                  </a:lnTo>
                  <a:lnTo>
                    <a:pt x="8400664" y="5212071"/>
                  </a:lnTo>
                  <a:lnTo>
                    <a:pt x="8402435" y="5204858"/>
                  </a:lnTo>
                  <a:lnTo>
                    <a:pt x="8432799" y="5179245"/>
                  </a:lnTo>
                  <a:lnTo>
                    <a:pt x="8440516" y="5178669"/>
                  </a:lnTo>
                  <a:lnTo>
                    <a:pt x="8482448" y="5178669"/>
                  </a:lnTo>
                  <a:lnTo>
                    <a:pt x="8481751" y="5177748"/>
                  </a:lnTo>
                  <a:lnTo>
                    <a:pt x="8473213" y="5169886"/>
                  </a:lnTo>
                  <a:lnTo>
                    <a:pt x="8463495" y="5164271"/>
                  </a:lnTo>
                  <a:lnTo>
                    <a:pt x="8452596" y="5160902"/>
                  </a:lnTo>
                  <a:lnTo>
                    <a:pt x="8440516" y="5159779"/>
                  </a:lnTo>
                  <a:close/>
                </a:path>
                <a:path w="15786100" h="5746115">
                  <a:moveTo>
                    <a:pt x="8475532" y="5245243"/>
                  </a:moveTo>
                  <a:lnTo>
                    <a:pt x="8469571" y="5252600"/>
                  </a:lnTo>
                  <a:lnTo>
                    <a:pt x="8462055" y="5257855"/>
                  </a:lnTo>
                  <a:lnTo>
                    <a:pt x="8452985" y="5261008"/>
                  </a:lnTo>
                  <a:lnTo>
                    <a:pt x="8442359" y="5262059"/>
                  </a:lnTo>
                  <a:lnTo>
                    <a:pt x="8486638" y="5262059"/>
                  </a:lnTo>
                  <a:lnTo>
                    <a:pt x="8492578" y="5254918"/>
                  </a:lnTo>
                  <a:lnTo>
                    <a:pt x="8475532" y="5245243"/>
                  </a:lnTo>
                  <a:close/>
                </a:path>
                <a:path w="15786100" h="5746115">
                  <a:moveTo>
                    <a:pt x="8482448" y="5178669"/>
                  </a:moveTo>
                  <a:lnTo>
                    <a:pt x="8440516" y="5178669"/>
                  </a:lnTo>
                  <a:lnTo>
                    <a:pt x="8447754" y="5179245"/>
                  </a:lnTo>
                  <a:lnTo>
                    <a:pt x="8447380" y="5179245"/>
                  </a:lnTo>
                  <a:lnTo>
                    <a:pt x="8477605" y="5212071"/>
                  </a:lnTo>
                  <a:lnTo>
                    <a:pt x="8497166" y="5212071"/>
                  </a:lnTo>
                  <a:lnTo>
                    <a:pt x="8488175" y="5186242"/>
                  </a:lnTo>
                  <a:lnTo>
                    <a:pt x="8482448" y="5178669"/>
                  </a:lnTo>
                  <a:close/>
                </a:path>
                <a:path w="15786100" h="5746115">
                  <a:moveTo>
                    <a:pt x="8526550" y="5244091"/>
                  </a:moveTo>
                  <a:lnTo>
                    <a:pt x="8509274" y="5253997"/>
                  </a:lnTo>
                  <a:lnTo>
                    <a:pt x="8512240" y="5259799"/>
                  </a:lnTo>
                  <a:lnTo>
                    <a:pt x="8516069" y="5264996"/>
                  </a:lnTo>
                  <a:lnTo>
                    <a:pt x="8555115" y="5280949"/>
                  </a:lnTo>
                  <a:lnTo>
                    <a:pt x="8564128" y="5280358"/>
                  </a:lnTo>
                  <a:lnTo>
                    <a:pt x="8594133" y="5262059"/>
                  </a:lnTo>
                  <a:lnTo>
                    <a:pt x="8548051" y="5262059"/>
                  </a:lnTo>
                  <a:lnTo>
                    <a:pt x="8542201" y="5260504"/>
                  </a:lnTo>
                  <a:lnTo>
                    <a:pt x="8540966" y="5259799"/>
                  </a:lnTo>
                  <a:lnTo>
                    <a:pt x="8531849" y="5253997"/>
                  </a:lnTo>
                  <a:lnTo>
                    <a:pt x="8528393" y="5249620"/>
                  </a:lnTo>
                  <a:lnTo>
                    <a:pt x="8526550" y="5244091"/>
                  </a:lnTo>
                  <a:close/>
                </a:path>
                <a:path w="15786100" h="5746115">
                  <a:moveTo>
                    <a:pt x="8554194" y="5159779"/>
                  </a:moveTo>
                  <a:lnTo>
                    <a:pt x="8516299" y="5180454"/>
                  </a:lnTo>
                  <a:lnTo>
                    <a:pt x="8513474" y="5201935"/>
                  </a:lnTo>
                  <a:lnTo>
                    <a:pt x="8515647" y="5208078"/>
                  </a:lnTo>
                  <a:lnTo>
                    <a:pt x="8548818" y="5227659"/>
                  </a:lnTo>
                  <a:lnTo>
                    <a:pt x="8561411" y="5230884"/>
                  </a:lnTo>
                  <a:lnTo>
                    <a:pt x="8566786" y="5233034"/>
                  </a:lnTo>
                  <a:lnTo>
                    <a:pt x="8571240" y="5235798"/>
                  </a:lnTo>
                  <a:lnTo>
                    <a:pt x="8575694" y="5238409"/>
                  </a:lnTo>
                  <a:lnTo>
                    <a:pt x="8577920" y="5241941"/>
                  </a:lnTo>
                  <a:lnTo>
                    <a:pt x="8577920" y="5251770"/>
                  </a:lnTo>
                  <a:lnTo>
                    <a:pt x="8575771" y="5255763"/>
                  </a:lnTo>
                  <a:lnTo>
                    <a:pt x="8571471" y="5258373"/>
                  </a:lnTo>
                  <a:lnTo>
                    <a:pt x="8567170" y="5260830"/>
                  </a:lnTo>
                  <a:lnTo>
                    <a:pt x="8561719" y="5262059"/>
                  </a:lnTo>
                  <a:lnTo>
                    <a:pt x="8594133" y="5262059"/>
                  </a:lnTo>
                  <a:lnTo>
                    <a:pt x="8595140" y="5260504"/>
                  </a:lnTo>
                  <a:lnTo>
                    <a:pt x="8597375" y="5253997"/>
                  </a:lnTo>
                  <a:lnTo>
                    <a:pt x="8597429" y="5253838"/>
                  </a:lnTo>
                  <a:lnTo>
                    <a:pt x="8598192" y="5246395"/>
                  </a:lnTo>
                  <a:lnTo>
                    <a:pt x="8598139" y="5238409"/>
                  </a:lnTo>
                  <a:lnTo>
                    <a:pt x="8595966" y="5232189"/>
                  </a:lnTo>
                  <a:lnTo>
                    <a:pt x="8591512" y="5227275"/>
                  </a:lnTo>
                  <a:lnTo>
                    <a:pt x="8587058" y="5222207"/>
                  </a:lnTo>
                  <a:lnTo>
                    <a:pt x="8581683" y="5218675"/>
                  </a:lnTo>
                  <a:lnTo>
                    <a:pt x="8575386" y="5216678"/>
                  </a:lnTo>
                  <a:lnTo>
                    <a:pt x="8569090" y="5214528"/>
                  </a:lnTo>
                  <a:lnTo>
                    <a:pt x="8562794" y="5212685"/>
                  </a:lnTo>
                  <a:lnTo>
                    <a:pt x="8556497" y="5211150"/>
                  </a:lnTo>
                  <a:lnTo>
                    <a:pt x="8550200" y="5209460"/>
                  </a:lnTo>
                  <a:lnTo>
                    <a:pt x="8544826" y="5207310"/>
                  </a:lnTo>
                  <a:lnTo>
                    <a:pt x="8540372" y="5204700"/>
                  </a:lnTo>
                  <a:lnTo>
                    <a:pt x="8535918" y="5201935"/>
                  </a:lnTo>
                  <a:lnTo>
                    <a:pt x="8533691" y="5198326"/>
                  </a:lnTo>
                  <a:lnTo>
                    <a:pt x="8533691" y="5188958"/>
                  </a:lnTo>
                  <a:lnTo>
                    <a:pt x="8535688" y="5185196"/>
                  </a:lnTo>
                  <a:lnTo>
                    <a:pt x="8539681" y="5182585"/>
                  </a:lnTo>
                  <a:lnTo>
                    <a:pt x="8543673" y="5179821"/>
                  </a:lnTo>
                  <a:lnTo>
                    <a:pt x="8548511" y="5178439"/>
                  </a:lnTo>
                  <a:lnTo>
                    <a:pt x="8593063" y="5178439"/>
                  </a:lnTo>
                  <a:lnTo>
                    <a:pt x="8591973" y="5176212"/>
                  </a:lnTo>
                  <a:lnTo>
                    <a:pt x="8561018" y="5160183"/>
                  </a:lnTo>
                  <a:lnTo>
                    <a:pt x="8554194" y="5159779"/>
                  </a:lnTo>
                  <a:close/>
                </a:path>
                <a:path w="15786100" h="5746115">
                  <a:moveTo>
                    <a:pt x="8593063" y="5178439"/>
                  </a:moveTo>
                  <a:lnTo>
                    <a:pt x="8554194" y="5178439"/>
                  </a:lnTo>
                  <a:lnTo>
                    <a:pt x="8562645" y="5179360"/>
                  </a:lnTo>
                  <a:lnTo>
                    <a:pt x="8569570" y="5182124"/>
                  </a:lnTo>
                  <a:lnTo>
                    <a:pt x="8574969" y="5186732"/>
                  </a:lnTo>
                  <a:lnTo>
                    <a:pt x="8578842" y="5193182"/>
                  </a:lnTo>
                  <a:lnTo>
                    <a:pt x="8595658" y="5183737"/>
                  </a:lnTo>
                  <a:lnTo>
                    <a:pt x="8593063" y="5178439"/>
                  </a:lnTo>
                  <a:close/>
                </a:path>
                <a:path w="15786100" h="5746115">
                  <a:moveTo>
                    <a:pt x="8632517" y="5093666"/>
                  </a:moveTo>
                  <a:lnTo>
                    <a:pt x="8612476" y="5093666"/>
                  </a:lnTo>
                  <a:lnTo>
                    <a:pt x="8623562" y="5119150"/>
                  </a:lnTo>
                  <a:lnTo>
                    <a:pt x="8631481" y="5144921"/>
                  </a:lnTo>
                  <a:lnTo>
                    <a:pt x="8636232" y="5170981"/>
                  </a:lnTo>
                  <a:lnTo>
                    <a:pt x="8637816" y="5197328"/>
                  </a:lnTo>
                  <a:lnTo>
                    <a:pt x="8636232" y="5223675"/>
                  </a:lnTo>
                  <a:lnTo>
                    <a:pt x="8631481" y="5249735"/>
                  </a:lnTo>
                  <a:lnTo>
                    <a:pt x="8623562" y="5275506"/>
                  </a:lnTo>
                  <a:lnTo>
                    <a:pt x="8612476" y="5300990"/>
                  </a:lnTo>
                  <a:lnTo>
                    <a:pt x="8632517" y="5300990"/>
                  </a:lnTo>
                  <a:lnTo>
                    <a:pt x="8643604" y="5275506"/>
                  </a:lnTo>
                  <a:lnTo>
                    <a:pt x="8651522" y="5249735"/>
                  </a:lnTo>
                  <a:lnTo>
                    <a:pt x="8656273" y="5223675"/>
                  </a:lnTo>
                  <a:lnTo>
                    <a:pt x="8657857" y="5197328"/>
                  </a:lnTo>
                  <a:lnTo>
                    <a:pt x="8656273" y="5170981"/>
                  </a:lnTo>
                  <a:lnTo>
                    <a:pt x="8651522" y="5144921"/>
                  </a:lnTo>
                  <a:lnTo>
                    <a:pt x="8643604" y="5119150"/>
                  </a:lnTo>
                  <a:lnTo>
                    <a:pt x="8632517" y="5093666"/>
                  </a:lnTo>
                  <a:close/>
                </a:path>
                <a:path w="15786100" h="5746115">
                  <a:moveTo>
                    <a:pt x="8703455" y="5250541"/>
                  </a:moveTo>
                  <a:lnTo>
                    <a:pt x="8695008" y="5250541"/>
                  </a:lnTo>
                  <a:lnTo>
                    <a:pt x="8691476" y="5252000"/>
                  </a:lnTo>
                  <a:lnTo>
                    <a:pt x="8685640" y="5257836"/>
                  </a:lnTo>
                  <a:lnTo>
                    <a:pt x="8684181" y="5261368"/>
                  </a:lnTo>
                  <a:lnTo>
                    <a:pt x="8684181" y="5269661"/>
                  </a:lnTo>
                  <a:lnTo>
                    <a:pt x="8685640" y="5273193"/>
                  </a:lnTo>
                  <a:lnTo>
                    <a:pt x="8691476" y="5279029"/>
                  </a:lnTo>
                  <a:lnTo>
                    <a:pt x="8695008" y="5280488"/>
                  </a:lnTo>
                  <a:lnTo>
                    <a:pt x="8703455" y="5280488"/>
                  </a:lnTo>
                  <a:lnTo>
                    <a:pt x="8706987" y="5279029"/>
                  </a:lnTo>
                  <a:lnTo>
                    <a:pt x="8709751" y="5276111"/>
                  </a:lnTo>
                  <a:lnTo>
                    <a:pt x="8712669" y="5273193"/>
                  </a:lnTo>
                  <a:lnTo>
                    <a:pt x="8714128" y="5269661"/>
                  </a:lnTo>
                  <a:lnTo>
                    <a:pt x="8714128" y="5261368"/>
                  </a:lnTo>
                  <a:lnTo>
                    <a:pt x="8712669" y="5257836"/>
                  </a:lnTo>
                  <a:lnTo>
                    <a:pt x="8709751" y="5254918"/>
                  </a:lnTo>
                  <a:lnTo>
                    <a:pt x="8706987" y="5252000"/>
                  </a:lnTo>
                  <a:lnTo>
                    <a:pt x="8703455" y="5250541"/>
                  </a:lnTo>
                  <a:close/>
                </a:path>
                <a:path w="15786100" h="5746115">
                  <a:moveTo>
                    <a:pt x="183574" y="5578615"/>
                  </a:moveTo>
                  <a:lnTo>
                    <a:pt x="140497" y="5596122"/>
                  </a:lnTo>
                  <a:lnTo>
                    <a:pt x="122990" y="5639200"/>
                  </a:lnTo>
                  <a:lnTo>
                    <a:pt x="124084" y="5651480"/>
                  </a:lnTo>
                  <a:lnTo>
                    <a:pt x="149841" y="5689936"/>
                  </a:lnTo>
                  <a:lnTo>
                    <a:pt x="183574" y="5699784"/>
                  </a:lnTo>
                  <a:lnTo>
                    <a:pt x="195769" y="5698690"/>
                  </a:lnTo>
                  <a:lnTo>
                    <a:pt x="207013" y="5695407"/>
                  </a:lnTo>
                  <a:lnTo>
                    <a:pt x="217308" y="5689936"/>
                  </a:lnTo>
                  <a:lnTo>
                    <a:pt x="226652" y="5682277"/>
                  </a:lnTo>
                  <a:lnTo>
                    <a:pt x="228390" y="5680204"/>
                  </a:lnTo>
                  <a:lnTo>
                    <a:pt x="183574" y="5680204"/>
                  </a:lnTo>
                  <a:lnTo>
                    <a:pt x="175382" y="5679469"/>
                  </a:lnTo>
                  <a:lnTo>
                    <a:pt x="143765" y="5647593"/>
                  </a:lnTo>
                  <a:lnTo>
                    <a:pt x="143031" y="5639200"/>
                  </a:lnTo>
                  <a:lnTo>
                    <a:pt x="143696" y="5631597"/>
                  </a:lnTo>
                  <a:lnTo>
                    <a:pt x="167852" y="5601133"/>
                  </a:lnTo>
                  <a:lnTo>
                    <a:pt x="183574" y="5598195"/>
                  </a:lnTo>
                  <a:lnTo>
                    <a:pt x="228390" y="5598195"/>
                  </a:lnTo>
                  <a:lnTo>
                    <a:pt x="226652" y="5596122"/>
                  </a:lnTo>
                  <a:lnTo>
                    <a:pt x="217308" y="5588463"/>
                  </a:lnTo>
                  <a:lnTo>
                    <a:pt x="207013" y="5582992"/>
                  </a:lnTo>
                  <a:lnTo>
                    <a:pt x="195769" y="5579709"/>
                  </a:lnTo>
                  <a:lnTo>
                    <a:pt x="183574" y="5578615"/>
                  </a:lnTo>
                  <a:close/>
                </a:path>
                <a:path w="15786100" h="5746115">
                  <a:moveTo>
                    <a:pt x="23957" y="5535537"/>
                  </a:moveTo>
                  <a:lnTo>
                    <a:pt x="0" y="5535537"/>
                  </a:lnTo>
                  <a:lnTo>
                    <a:pt x="56898" y="5631367"/>
                  </a:lnTo>
                  <a:lnTo>
                    <a:pt x="56898" y="5696789"/>
                  </a:lnTo>
                  <a:lnTo>
                    <a:pt x="78322" y="5696789"/>
                  </a:lnTo>
                  <a:lnTo>
                    <a:pt x="78322" y="5631597"/>
                  </a:lnTo>
                  <a:lnTo>
                    <a:pt x="90515" y="5611095"/>
                  </a:lnTo>
                  <a:lnTo>
                    <a:pt x="67725" y="5611095"/>
                  </a:lnTo>
                  <a:lnTo>
                    <a:pt x="23957" y="5535537"/>
                  </a:lnTo>
                  <a:close/>
                </a:path>
                <a:path w="15786100" h="5746115">
                  <a:moveTo>
                    <a:pt x="228390" y="5598195"/>
                  </a:moveTo>
                  <a:lnTo>
                    <a:pt x="183574" y="5598195"/>
                  </a:lnTo>
                  <a:lnTo>
                    <a:pt x="191867" y="5598930"/>
                  </a:lnTo>
                  <a:lnTo>
                    <a:pt x="199469" y="5601133"/>
                  </a:lnTo>
                  <a:lnTo>
                    <a:pt x="223614" y="5630806"/>
                  </a:lnTo>
                  <a:lnTo>
                    <a:pt x="224348" y="5639200"/>
                  </a:lnTo>
                  <a:lnTo>
                    <a:pt x="223614" y="5647593"/>
                  </a:lnTo>
                  <a:lnTo>
                    <a:pt x="199469" y="5677266"/>
                  </a:lnTo>
                  <a:lnTo>
                    <a:pt x="183574" y="5680204"/>
                  </a:lnTo>
                  <a:lnTo>
                    <a:pt x="228390" y="5680204"/>
                  </a:lnTo>
                  <a:lnTo>
                    <a:pt x="234412" y="5673019"/>
                  </a:lnTo>
                  <a:lnTo>
                    <a:pt x="239955" y="5662754"/>
                  </a:lnTo>
                  <a:lnTo>
                    <a:pt x="243281" y="5651480"/>
                  </a:lnTo>
                  <a:lnTo>
                    <a:pt x="244389" y="5639200"/>
                  </a:lnTo>
                  <a:lnTo>
                    <a:pt x="243281" y="5626919"/>
                  </a:lnTo>
                  <a:lnTo>
                    <a:pt x="239955" y="5615645"/>
                  </a:lnTo>
                  <a:lnTo>
                    <a:pt x="234412" y="5605380"/>
                  </a:lnTo>
                  <a:lnTo>
                    <a:pt x="228390" y="5598195"/>
                  </a:lnTo>
                  <a:close/>
                </a:path>
                <a:path w="15786100" h="5746115">
                  <a:moveTo>
                    <a:pt x="135451" y="5535537"/>
                  </a:moveTo>
                  <a:lnTo>
                    <a:pt x="111493" y="5535537"/>
                  </a:lnTo>
                  <a:lnTo>
                    <a:pt x="67725" y="5611095"/>
                  </a:lnTo>
                  <a:lnTo>
                    <a:pt x="90515" y="5611095"/>
                  </a:lnTo>
                  <a:lnTo>
                    <a:pt x="135451" y="5535537"/>
                  </a:lnTo>
                  <a:close/>
                </a:path>
                <a:path w="15786100" h="5746115">
                  <a:moveTo>
                    <a:pt x="285523" y="5581610"/>
                  </a:moveTo>
                  <a:lnTo>
                    <a:pt x="265482" y="5581610"/>
                  </a:lnTo>
                  <a:lnTo>
                    <a:pt x="265482" y="5652330"/>
                  </a:lnTo>
                  <a:lnTo>
                    <a:pt x="284299" y="5692657"/>
                  </a:lnTo>
                  <a:lnTo>
                    <a:pt x="310171" y="5699784"/>
                  </a:lnTo>
                  <a:lnTo>
                    <a:pt x="321920" y="5698560"/>
                  </a:lnTo>
                  <a:lnTo>
                    <a:pt x="332055" y="5694889"/>
                  </a:lnTo>
                  <a:lnTo>
                    <a:pt x="340579" y="5688770"/>
                  </a:lnTo>
                  <a:lnTo>
                    <a:pt x="347118" y="5680664"/>
                  </a:lnTo>
                  <a:lnTo>
                    <a:pt x="305180" y="5680664"/>
                  </a:lnTo>
                  <a:lnTo>
                    <a:pt x="298193" y="5678130"/>
                  </a:lnTo>
                  <a:lnTo>
                    <a:pt x="293125" y="5673062"/>
                  </a:lnTo>
                  <a:lnTo>
                    <a:pt x="288057" y="5667841"/>
                  </a:lnTo>
                  <a:lnTo>
                    <a:pt x="285523" y="5660546"/>
                  </a:lnTo>
                  <a:lnTo>
                    <a:pt x="285523" y="5581610"/>
                  </a:lnTo>
                  <a:close/>
                </a:path>
                <a:path w="15786100" h="5746115">
                  <a:moveTo>
                    <a:pt x="367531" y="5581610"/>
                  </a:moveTo>
                  <a:lnTo>
                    <a:pt x="347490" y="5581610"/>
                  </a:lnTo>
                  <a:lnTo>
                    <a:pt x="347490" y="5642655"/>
                  </a:lnTo>
                  <a:lnTo>
                    <a:pt x="346914" y="5651711"/>
                  </a:lnTo>
                  <a:lnTo>
                    <a:pt x="320787" y="5680204"/>
                  </a:lnTo>
                  <a:lnTo>
                    <a:pt x="347490" y="5680204"/>
                  </a:lnTo>
                  <a:lnTo>
                    <a:pt x="347490" y="5696789"/>
                  </a:lnTo>
                  <a:lnTo>
                    <a:pt x="367531" y="5696789"/>
                  </a:lnTo>
                  <a:lnTo>
                    <a:pt x="367531" y="5581610"/>
                  </a:lnTo>
                  <a:close/>
                </a:path>
                <a:path w="15786100" h="5746115">
                  <a:moveTo>
                    <a:pt x="347490" y="5680204"/>
                  </a:moveTo>
                  <a:lnTo>
                    <a:pt x="319790" y="5680204"/>
                  </a:lnTo>
                  <a:lnTo>
                    <a:pt x="314087" y="5680664"/>
                  </a:lnTo>
                  <a:lnTo>
                    <a:pt x="347118" y="5680664"/>
                  </a:lnTo>
                  <a:lnTo>
                    <a:pt x="347490" y="5680204"/>
                  </a:lnTo>
                  <a:close/>
                </a:path>
                <a:path w="15786100" h="5746115">
                  <a:moveTo>
                    <a:pt x="509767" y="5578615"/>
                  </a:moveTo>
                  <a:lnTo>
                    <a:pt x="466459" y="5596122"/>
                  </a:lnTo>
                  <a:lnTo>
                    <a:pt x="449182" y="5639200"/>
                  </a:lnTo>
                  <a:lnTo>
                    <a:pt x="450262" y="5651581"/>
                  </a:lnTo>
                  <a:lnTo>
                    <a:pt x="475645" y="5690066"/>
                  </a:lnTo>
                  <a:lnTo>
                    <a:pt x="509767" y="5699784"/>
                  </a:lnTo>
                  <a:lnTo>
                    <a:pt x="517988" y="5699280"/>
                  </a:lnTo>
                  <a:lnTo>
                    <a:pt x="552614" y="5682104"/>
                  </a:lnTo>
                  <a:lnTo>
                    <a:pt x="554412" y="5679973"/>
                  </a:lnTo>
                  <a:lnTo>
                    <a:pt x="509767" y="5679973"/>
                  </a:lnTo>
                  <a:lnTo>
                    <a:pt x="501474" y="5679239"/>
                  </a:lnTo>
                  <a:lnTo>
                    <a:pt x="469944" y="5647493"/>
                  </a:lnTo>
                  <a:lnTo>
                    <a:pt x="469224" y="5639200"/>
                  </a:lnTo>
                  <a:lnTo>
                    <a:pt x="469944" y="5630806"/>
                  </a:lnTo>
                  <a:lnTo>
                    <a:pt x="493872" y="5601133"/>
                  </a:lnTo>
                  <a:lnTo>
                    <a:pt x="509767" y="5598195"/>
                  </a:lnTo>
                  <a:lnTo>
                    <a:pt x="553688" y="5598195"/>
                  </a:lnTo>
                  <a:lnTo>
                    <a:pt x="552268" y="5596410"/>
                  </a:lnTo>
                  <a:lnTo>
                    <a:pt x="518074" y="5579133"/>
                  </a:lnTo>
                  <a:lnTo>
                    <a:pt x="509767" y="5578615"/>
                  </a:lnTo>
                  <a:close/>
                </a:path>
                <a:path w="15786100" h="5746115">
                  <a:moveTo>
                    <a:pt x="544551" y="5659932"/>
                  </a:moveTo>
                  <a:lnTo>
                    <a:pt x="517446" y="5679973"/>
                  </a:lnTo>
                  <a:lnTo>
                    <a:pt x="554412" y="5679973"/>
                  </a:lnTo>
                  <a:lnTo>
                    <a:pt x="557509" y="5676302"/>
                  </a:lnTo>
                  <a:lnTo>
                    <a:pt x="561598" y="5669838"/>
                  </a:lnTo>
                  <a:lnTo>
                    <a:pt x="544551" y="5659932"/>
                  </a:lnTo>
                  <a:close/>
                </a:path>
                <a:path w="15786100" h="5746115">
                  <a:moveTo>
                    <a:pt x="553688" y="5598195"/>
                  </a:moveTo>
                  <a:lnTo>
                    <a:pt x="517446" y="5598195"/>
                  </a:lnTo>
                  <a:lnTo>
                    <a:pt x="524280" y="5600038"/>
                  </a:lnTo>
                  <a:lnTo>
                    <a:pt x="530269" y="5603724"/>
                  </a:lnTo>
                  <a:lnTo>
                    <a:pt x="536412" y="5607410"/>
                  </a:lnTo>
                  <a:lnTo>
                    <a:pt x="540942" y="5612324"/>
                  </a:lnTo>
                  <a:lnTo>
                    <a:pt x="543860" y="5618467"/>
                  </a:lnTo>
                  <a:lnTo>
                    <a:pt x="560676" y="5608792"/>
                  </a:lnTo>
                  <a:lnTo>
                    <a:pt x="556904" y="5602241"/>
                  </a:lnTo>
                  <a:lnTo>
                    <a:pt x="553688" y="5598195"/>
                  </a:lnTo>
                  <a:close/>
                </a:path>
                <a:path w="15786100" h="5746115">
                  <a:moveTo>
                    <a:pt x="631642" y="5578615"/>
                  </a:moveTo>
                  <a:lnTo>
                    <a:pt x="590407" y="5596353"/>
                  </a:lnTo>
                  <a:lnTo>
                    <a:pt x="573361" y="5639200"/>
                  </a:lnTo>
                  <a:lnTo>
                    <a:pt x="574426" y="5651394"/>
                  </a:lnTo>
                  <a:lnTo>
                    <a:pt x="599377" y="5689936"/>
                  </a:lnTo>
                  <a:lnTo>
                    <a:pt x="631642" y="5699784"/>
                  </a:lnTo>
                  <a:lnTo>
                    <a:pt x="645074" y="5698359"/>
                  </a:lnTo>
                  <a:lnTo>
                    <a:pt x="656808" y="5694083"/>
                  </a:lnTo>
                  <a:lnTo>
                    <a:pt x="666843" y="5686956"/>
                  </a:lnTo>
                  <a:lnTo>
                    <a:pt x="672292" y="5680434"/>
                  </a:lnTo>
                  <a:lnTo>
                    <a:pt x="634176" y="5680434"/>
                  </a:lnTo>
                  <a:lnTo>
                    <a:pt x="625883" y="5679699"/>
                  </a:lnTo>
                  <a:lnTo>
                    <a:pt x="596339" y="5655325"/>
                  </a:lnTo>
                  <a:lnTo>
                    <a:pt x="593402" y="5639200"/>
                  </a:lnTo>
                  <a:lnTo>
                    <a:pt x="594136" y="5630806"/>
                  </a:lnTo>
                  <a:lnTo>
                    <a:pt x="618281" y="5600960"/>
                  </a:lnTo>
                  <a:lnTo>
                    <a:pt x="634176" y="5597965"/>
                  </a:lnTo>
                  <a:lnTo>
                    <a:pt x="672292" y="5597965"/>
                  </a:lnTo>
                  <a:lnTo>
                    <a:pt x="666843" y="5591443"/>
                  </a:lnTo>
                  <a:lnTo>
                    <a:pt x="656808" y="5584316"/>
                  </a:lnTo>
                  <a:lnTo>
                    <a:pt x="645074" y="5580040"/>
                  </a:lnTo>
                  <a:lnTo>
                    <a:pt x="631642" y="5578615"/>
                  </a:lnTo>
                  <a:close/>
                </a:path>
                <a:path w="15786100" h="5746115">
                  <a:moveTo>
                    <a:pt x="695221" y="5676978"/>
                  </a:moveTo>
                  <a:lnTo>
                    <a:pt x="675180" y="5676978"/>
                  </a:lnTo>
                  <a:lnTo>
                    <a:pt x="675180" y="5696789"/>
                  </a:lnTo>
                  <a:lnTo>
                    <a:pt x="695221" y="5696789"/>
                  </a:lnTo>
                  <a:lnTo>
                    <a:pt x="695221" y="5676978"/>
                  </a:lnTo>
                  <a:close/>
                </a:path>
                <a:path w="15786100" h="5746115">
                  <a:moveTo>
                    <a:pt x="672292" y="5597965"/>
                  </a:moveTo>
                  <a:lnTo>
                    <a:pt x="634176" y="5597965"/>
                  </a:lnTo>
                  <a:lnTo>
                    <a:pt x="642569" y="5598714"/>
                  </a:lnTo>
                  <a:lnTo>
                    <a:pt x="650243" y="5600960"/>
                  </a:lnTo>
                  <a:lnTo>
                    <a:pt x="674445" y="5630806"/>
                  </a:lnTo>
                  <a:lnTo>
                    <a:pt x="675180" y="5639200"/>
                  </a:lnTo>
                  <a:lnTo>
                    <a:pt x="674445" y="5647608"/>
                  </a:lnTo>
                  <a:lnTo>
                    <a:pt x="650243" y="5677497"/>
                  </a:lnTo>
                  <a:lnTo>
                    <a:pt x="634176" y="5680434"/>
                  </a:lnTo>
                  <a:lnTo>
                    <a:pt x="672292" y="5680434"/>
                  </a:lnTo>
                  <a:lnTo>
                    <a:pt x="675180" y="5676978"/>
                  </a:lnTo>
                  <a:lnTo>
                    <a:pt x="695221" y="5676978"/>
                  </a:lnTo>
                  <a:lnTo>
                    <a:pt x="695221" y="5601421"/>
                  </a:lnTo>
                  <a:lnTo>
                    <a:pt x="675180" y="5601421"/>
                  </a:lnTo>
                  <a:lnTo>
                    <a:pt x="672292" y="5597965"/>
                  </a:lnTo>
                  <a:close/>
                </a:path>
                <a:path w="15786100" h="5746115">
                  <a:moveTo>
                    <a:pt x="695221" y="5581610"/>
                  </a:moveTo>
                  <a:lnTo>
                    <a:pt x="675180" y="5581610"/>
                  </a:lnTo>
                  <a:lnTo>
                    <a:pt x="675180" y="5601421"/>
                  </a:lnTo>
                  <a:lnTo>
                    <a:pt x="695221" y="5601421"/>
                  </a:lnTo>
                  <a:lnTo>
                    <a:pt x="695221" y="5581610"/>
                  </a:lnTo>
                  <a:close/>
                </a:path>
                <a:path w="15786100" h="5746115">
                  <a:moveTo>
                    <a:pt x="745626" y="5581610"/>
                  </a:moveTo>
                  <a:lnTo>
                    <a:pt x="725585" y="5581610"/>
                  </a:lnTo>
                  <a:lnTo>
                    <a:pt x="725585" y="5696789"/>
                  </a:lnTo>
                  <a:lnTo>
                    <a:pt x="745626" y="5696789"/>
                  </a:lnTo>
                  <a:lnTo>
                    <a:pt x="745626" y="5635744"/>
                  </a:lnTo>
                  <a:lnTo>
                    <a:pt x="746202" y="5626702"/>
                  </a:lnTo>
                  <a:lnTo>
                    <a:pt x="771536" y="5598426"/>
                  </a:lnTo>
                  <a:lnTo>
                    <a:pt x="770682" y="5598426"/>
                  </a:lnTo>
                  <a:lnTo>
                    <a:pt x="773465" y="5598195"/>
                  </a:lnTo>
                  <a:lnTo>
                    <a:pt x="745626" y="5598195"/>
                  </a:lnTo>
                  <a:lnTo>
                    <a:pt x="745626" y="5581610"/>
                  </a:lnTo>
                  <a:close/>
                </a:path>
                <a:path w="15786100" h="5746115">
                  <a:moveTo>
                    <a:pt x="820232" y="5597735"/>
                  </a:moveTo>
                  <a:lnTo>
                    <a:pt x="787936" y="5597735"/>
                  </a:lnTo>
                  <a:lnTo>
                    <a:pt x="794923" y="5600345"/>
                  </a:lnTo>
                  <a:lnTo>
                    <a:pt x="799991" y="5605567"/>
                  </a:lnTo>
                  <a:lnTo>
                    <a:pt x="805059" y="5610635"/>
                  </a:lnTo>
                  <a:lnTo>
                    <a:pt x="807593" y="5617853"/>
                  </a:lnTo>
                  <a:lnTo>
                    <a:pt x="807593" y="5696789"/>
                  </a:lnTo>
                  <a:lnTo>
                    <a:pt x="827634" y="5696789"/>
                  </a:lnTo>
                  <a:lnTo>
                    <a:pt x="827634" y="5626069"/>
                  </a:lnTo>
                  <a:lnTo>
                    <a:pt x="826871" y="5615703"/>
                  </a:lnTo>
                  <a:lnTo>
                    <a:pt x="824582" y="5606488"/>
                  </a:lnTo>
                  <a:lnTo>
                    <a:pt x="820767" y="5598426"/>
                  </a:lnTo>
                  <a:lnTo>
                    <a:pt x="820232" y="5597735"/>
                  </a:lnTo>
                  <a:close/>
                </a:path>
                <a:path w="15786100" h="5746115">
                  <a:moveTo>
                    <a:pt x="782945" y="5578615"/>
                  </a:moveTo>
                  <a:lnTo>
                    <a:pt x="771196" y="5579839"/>
                  </a:lnTo>
                  <a:lnTo>
                    <a:pt x="761060" y="5583510"/>
                  </a:lnTo>
                  <a:lnTo>
                    <a:pt x="752537" y="5589629"/>
                  </a:lnTo>
                  <a:lnTo>
                    <a:pt x="745626" y="5598195"/>
                  </a:lnTo>
                  <a:lnTo>
                    <a:pt x="773465" y="5598195"/>
                  </a:lnTo>
                  <a:lnTo>
                    <a:pt x="779028" y="5597735"/>
                  </a:lnTo>
                  <a:lnTo>
                    <a:pt x="820232" y="5597735"/>
                  </a:lnTo>
                  <a:lnTo>
                    <a:pt x="815425" y="5591515"/>
                  </a:lnTo>
                  <a:lnTo>
                    <a:pt x="808817" y="5585871"/>
                  </a:lnTo>
                  <a:lnTo>
                    <a:pt x="801201" y="5581840"/>
                  </a:lnTo>
                  <a:lnTo>
                    <a:pt x="792576" y="5579421"/>
                  </a:lnTo>
                  <a:lnTo>
                    <a:pt x="782945" y="5578615"/>
                  </a:lnTo>
                  <a:close/>
                </a:path>
                <a:path w="15786100" h="5746115">
                  <a:moveTo>
                    <a:pt x="933243" y="5581610"/>
                  </a:moveTo>
                  <a:lnTo>
                    <a:pt x="913202" y="5581610"/>
                  </a:lnTo>
                  <a:lnTo>
                    <a:pt x="913202" y="5696789"/>
                  </a:lnTo>
                  <a:lnTo>
                    <a:pt x="933243" y="5696789"/>
                  </a:lnTo>
                  <a:lnTo>
                    <a:pt x="933243" y="5635744"/>
                  </a:lnTo>
                  <a:lnTo>
                    <a:pt x="933906" y="5626947"/>
                  </a:lnTo>
                  <a:lnTo>
                    <a:pt x="960968" y="5600960"/>
                  </a:lnTo>
                  <a:lnTo>
                    <a:pt x="933243" y="5600960"/>
                  </a:lnTo>
                  <a:lnTo>
                    <a:pt x="933243" y="5581610"/>
                  </a:lnTo>
                  <a:close/>
                </a:path>
                <a:path w="15786100" h="5746115">
                  <a:moveTo>
                    <a:pt x="969179" y="5579536"/>
                  </a:moveTo>
                  <a:lnTo>
                    <a:pt x="957172" y="5580875"/>
                  </a:lnTo>
                  <a:lnTo>
                    <a:pt x="947180" y="5584892"/>
                  </a:lnTo>
                  <a:lnTo>
                    <a:pt x="939204" y="5591587"/>
                  </a:lnTo>
                  <a:lnTo>
                    <a:pt x="933243" y="5600960"/>
                  </a:lnTo>
                  <a:lnTo>
                    <a:pt x="960968" y="5600960"/>
                  </a:lnTo>
                  <a:lnTo>
                    <a:pt x="962067" y="5600730"/>
                  </a:lnTo>
                  <a:lnTo>
                    <a:pt x="969179" y="5600499"/>
                  </a:lnTo>
                  <a:lnTo>
                    <a:pt x="969179" y="5579536"/>
                  </a:lnTo>
                  <a:close/>
                </a:path>
                <a:path w="15786100" h="5746115">
                  <a:moveTo>
                    <a:pt x="1036394" y="5578615"/>
                  </a:moveTo>
                  <a:lnTo>
                    <a:pt x="1023142" y="5579738"/>
                  </a:lnTo>
                  <a:lnTo>
                    <a:pt x="1023499" y="5579738"/>
                  </a:lnTo>
                  <a:lnTo>
                    <a:pt x="1012149" y="5582934"/>
                  </a:lnTo>
                  <a:lnTo>
                    <a:pt x="980244" y="5615357"/>
                  </a:lnTo>
                  <a:lnTo>
                    <a:pt x="976040" y="5639200"/>
                  </a:lnTo>
                  <a:lnTo>
                    <a:pt x="977105" y="5651768"/>
                  </a:lnTo>
                  <a:lnTo>
                    <a:pt x="1002358" y="5690195"/>
                  </a:lnTo>
                  <a:lnTo>
                    <a:pt x="1037776" y="5699784"/>
                  </a:lnTo>
                  <a:lnTo>
                    <a:pt x="1053642" y="5698157"/>
                  </a:lnTo>
                  <a:lnTo>
                    <a:pt x="1067377" y="5693276"/>
                  </a:lnTo>
                  <a:lnTo>
                    <a:pt x="1078982" y="5685142"/>
                  </a:lnTo>
                  <a:lnTo>
                    <a:pt x="1082515" y="5680895"/>
                  </a:lnTo>
                  <a:lnTo>
                    <a:pt x="1038237" y="5680895"/>
                  </a:lnTo>
                  <a:lnTo>
                    <a:pt x="1030376" y="5680362"/>
                  </a:lnTo>
                  <a:lnTo>
                    <a:pt x="998543" y="5655699"/>
                  </a:lnTo>
                  <a:lnTo>
                    <a:pt x="996542" y="5648414"/>
                  </a:lnTo>
                  <a:lnTo>
                    <a:pt x="1093062" y="5648414"/>
                  </a:lnTo>
                  <a:lnTo>
                    <a:pt x="1093523" y="5645342"/>
                  </a:lnTo>
                  <a:lnTo>
                    <a:pt x="1093754" y="5642348"/>
                  </a:lnTo>
                  <a:lnTo>
                    <a:pt x="1093734" y="5639200"/>
                  </a:lnTo>
                  <a:lnTo>
                    <a:pt x="1093043" y="5630907"/>
                  </a:lnTo>
                  <a:lnTo>
                    <a:pt x="996542" y="5630907"/>
                  </a:lnTo>
                  <a:lnTo>
                    <a:pt x="998313" y="5623693"/>
                  </a:lnTo>
                  <a:lnTo>
                    <a:pt x="1028677" y="5598080"/>
                  </a:lnTo>
                  <a:lnTo>
                    <a:pt x="1036394" y="5597504"/>
                  </a:lnTo>
                  <a:lnTo>
                    <a:pt x="1078325" y="5597504"/>
                  </a:lnTo>
                  <a:lnTo>
                    <a:pt x="1077628" y="5596583"/>
                  </a:lnTo>
                  <a:lnTo>
                    <a:pt x="1069091" y="5588722"/>
                  </a:lnTo>
                  <a:lnTo>
                    <a:pt x="1059372" y="5583107"/>
                  </a:lnTo>
                  <a:lnTo>
                    <a:pt x="1048473" y="5579738"/>
                  </a:lnTo>
                  <a:lnTo>
                    <a:pt x="1036394" y="5578615"/>
                  </a:lnTo>
                  <a:close/>
                </a:path>
                <a:path w="15786100" h="5746115">
                  <a:moveTo>
                    <a:pt x="1071409" y="5664078"/>
                  </a:moveTo>
                  <a:lnTo>
                    <a:pt x="1065448" y="5671435"/>
                  </a:lnTo>
                  <a:lnTo>
                    <a:pt x="1057933" y="5676690"/>
                  </a:lnTo>
                  <a:lnTo>
                    <a:pt x="1048862" y="5679843"/>
                  </a:lnTo>
                  <a:lnTo>
                    <a:pt x="1038237" y="5680895"/>
                  </a:lnTo>
                  <a:lnTo>
                    <a:pt x="1082515" y="5680895"/>
                  </a:lnTo>
                  <a:lnTo>
                    <a:pt x="1088455" y="5673753"/>
                  </a:lnTo>
                  <a:lnTo>
                    <a:pt x="1071409" y="5664078"/>
                  </a:lnTo>
                  <a:close/>
                </a:path>
                <a:path w="15786100" h="5746115">
                  <a:moveTo>
                    <a:pt x="1078325" y="5597504"/>
                  </a:moveTo>
                  <a:lnTo>
                    <a:pt x="1036394" y="5597504"/>
                  </a:lnTo>
                  <a:lnTo>
                    <a:pt x="1043632" y="5598080"/>
                  </a:lnTo>
                  <a:lnTo>
                    <a:pt x="1043258" y="5598080"/>
                  </a:lnTo>
                  <a:lnTo>
                    <a:pt x="1073482" y="5630907"/>
                  </a:lnTo>
                  <a:lnTo>
                    <a:pt x="1093043" y="5630907"/>
                  </a:lnTo>
                  <a:lnTo>
                    <a:pt x="1092746" y="5627336"/>
                  </a:lnTo>
                  <a:lnTo>
                    <a:pt x="1089816" y="5616509"/>
                  </a:lnTo>
                  <a:lnTo>
                    <a:pt x="1089722" y="5616164"/>
                  </a:lnTo>
                  <a:lnTo>
                    <a:pt x="1084740" y="5606027"/>
                  </a:lnTo>
                  <a:lnTo>
                    <a:pt x="1084052" y="5605077"/>
                  </a:lnTo>
                  <a:lnTo>
                    <a:pt x="1078325" y="5597504"/>
                  </a:lnTo>
                  <a:close/>
                </a:path>
                <a:path w="15786100" h="5746115">
                  <a:moveTo>
                    <a:pt x="1168397" y="5578615"/>
                  </a:moveTo>
                  <a:lnTo>
                    <a:pt x="1127163" y="5596353"/>
                  </a:lnTo>
                  <a:lnTo>
                    <a:pt x="1110116" y="5639200"/>
                  </a:lnTo>
                  <a:lnTo>
                    <a:pt x="1111182" y="5651394"/>
                  </a:lnTo>
                  <a:lnTo>
                    <a:pt x="1114296" y="5662351"/>
                  </a:lnTo>
                  <a:lnTo>
                    <a:pt x="1114378" y="5662639"/>
                  </a:lnTo>
                  <a:lnTo>
                    <a:pt x="1145995" y="5695407"/>
                  </a:lnTo>
                  <a:lnTo>
                    <a:pt x="1168397" y="5699784"/>
                  </a:lnTo>
                  <a:lnTo>
                    <a:pt x="1181830" y="5698359"/>
                  </a:lnTo>
                  <a:lnTo>
                    <a:pt x="1193564" y="5694083"/>
                  </a:lnTo>
                  <a:lnTo>
                    <a:pt x="1203599" y="5686956"/>
                  </a:lnTo>
                  <a:lnTo>
                    <a:pt x="1209048" y="5680434"/>
                  </a:lnTo>
                  <a:lnTo>
                    <a:pt x="1170931" y="5680434"/>
                  </a:lnTo>
                  <a:lnTo>
                    <a:pt x="1162638" y="5679699"/>
                  </a:lnTo>
                  <a:lnTo>
                    <a:pt x="1133095" y="5655325"/>
                  </a:lnTo>
                  <a:lnTo>
                    <a:pt x="1130157" y="5639200"/>
                  </a:lnTo>
                  <a:lnTo>
                    <a:pt x="1130892" y="5630806"/>
                  </a:lnTo>
                  <a:lnTo>
                    <a:pt x="1155036" y="5600960"/>
                  </a:lnTo>
                  <a:lnTo>
                    <a:pt x="1170931" y="5597965"/>
                  </a:lnTo>
                  <a:lnTo>
                    <a:pt x="1209048" y="5597965"/>
                  </a:lnTo>
                  <a:lnTo>
                    <a:pt x="1203599" y="5591443"/>
                  </a:lnTo>
                  <a:lnTo>
                    <a:pt x="1193564" y="5584316"/>
                  </a:lnTo>
                  <a:lnTo>
                    <a:pt x="1181830" y="5580040"/>
                  </a:lnTo>
                  <a:lnTo>
                    <a:pt x="1168397" y="5578615"/>
                  </a:lnTo>
                  <a:close/>
                </a:path>
                <a:path w="15786100" h="5746115">
                  <a:moveTo>
                    <a:pt x="1231976" y="5676978"/>
                  </a:moveTo>
                  <a:lnTo>
                    <a:pt x="1211935" y="5676978"/>
                  </a:lnTo>
                  <a:lnTo>
                    <a:pt x="1211935" y="5696789"/>
                  </a:lnTo>
                  <a:lnTo>
                    <a:pt x="1231976" y="5696789"/>
                  </a:lnTo>
                  <a:lnTo>
                    <a:pt x="1231976" y="5676978"/>
                  </a:lnTo>
                  <a:close/>
                </a:path>
                <a:path w="15786100" h="5746115">
                  <a:moveTo>
                    <a:pt x="1209048" y="5597965"/>
                  </a:moveTo>
                  <a:lnTo>
                    <a:pt x="1170931" y="5597965"/>
                  </a:lnTo>
                  <a:lnTo>
                    <a:pt x="1179325" y="5598714"/>
                  </a:lnTo>
                  <a:lnTo>
                    <a:pt x="1186999" y="5600960"/>
                  </a:lnTo>
                  <a:lnTo>
                    <a:pt x="1211201" y="5630806"/>
                  </a:lnTo>
                  <a:lnTo>
                    <a:pt x="1211935" y="5639200"/>
                  </a:lnTo>
                  <a:lnTo>
                    <a:pt x="1211201" y="5647608"/>
                  </a:lnTo>
                  <a:lnTo>
                    <a:pt x="1186999" y="5677497"/>
                  </a:lnTo>
                  <a:lnTo>
                    <a:pt x="1170931" y="5680434"/>
                  </a:lnTo>
                  <a:lnTo>
                    <a:pt x="1209048" y="5680434"/>
                  </a:lnTo>
                  <a:lnTo>
                    <a:pt x="1211935" y="5676978"/>
                  </a:lnTo>
                  <a:lnTo>
                    <a:pt x="1231976" y="5676978"/>
                  </a:lnTo>
                  <a:lnTo>
                    <a:pt x="1231976" y="5601421"/>
                  </a:lnTo>
                  <a:lnTo>
                    <a:pt x="1211935" y="5601421"/>
                  </a:lnTo>
                  <a:lnTo>
                    <a:pt x="1209048" y="5597965"/>
                  </a:lnTo>
                  <a:close/>
                </a:path>
                <a:path w="15786100" h="5746115">
                  <a:moveTo>
                    <a:pt x="1231976" y="5581610"/>
                  </a:moveTo>
                  <a:lnTo>
                    <a:pt x="1211935" y="5581610"/>
                  </a:lnTo>
                  <a:lnTo>
                    <a:pt x="1211935" y="5601421"/>
                  </a:lnTo>
                  <a:lnTo>
                    <a:pt x="1231976" y="5601421"/>
                  </a:lnTo>
                  <a:lnTo>
                    <a:pt x="1231976" y="5581610"/>
                  </a:lnTo>
                  <a:close/>
                </a:path>
                <a:path w="15786100" h="5746115">
                  <a:moveTo>
                    <a:pt x="1314172" y="5578615"/>
                  </a:moveTo>
                  <a:lnTo>
                    <a:pt x="1272937" y="5596353"/>
                  </a:lnTo>
                  <a:lnTo>
                    <a:pt x="1255891" y="5639200"/>
                  </a:lnTo>
                  <a:lnTo>
                    <a:pt x="1256956" y="5651394"/>
                  </a:lnTo>
                  <a:lnTo>
                    <a:pt x="1281907" y="5689936"/>
                  </a:lnTo>
                  <a:lnTo>
                    <a:pt x="1314172" y="5699784"/>
                  </a:lnTo>
                  <a:lnTo>
                    <a:pt x="1327604" y="5698359"/>
                  </a:lnTo>
                  <a:lnTo>
                    <a:pt x="1339338" y="5694083"/>
                  </a:lnTo>
                  <a:lnTo>
                    <a:pt x="1349373" y="5686956"/>
                  </a:lnTo>
                  <a:lnTo>
                    <a:pt x="1354822" y="5680434"/>
                  </a:lnTo>
                  <a:lnTo>
                    <a:pt x="1316705" y="5680434"/>
                  </a:lnTo>
                  <a:lnTo>
                    <a:pt x="1308413" y="5679699"/>
                  </a:lnTo>
                  <a:lnTo>
                    <a:pt x="1278869" y="5655325"/>
                  </a:lnTo>
                  <a:lnTo>
                    <a:pt x="1275932" y="5639200"/>
                  </a:lnTo>
                  <a:lnTo>
                    <a:pt x="1276666" y="5630806"/>
                  </a:lnTo>
                  <a:lnTo>
                    <a:pt x="1300811" y="5600960"/>
                  </a:lnTo>
                  <a:lnTo>
                    <a:pt x="1316705" y="5597965"/>
                  </a:lnTo>
                  <a:lnTo>
                    <a:pt x="1354822" y="5597965"/>
                  </a:lnTo>
                  <a:lnTo>
                    <a:pt x="1349373" y="5591443"/>
                  </a:lnTo>
                  <a:lnTo>
                    <a:pt x="1339338" y="5584316"/>
                  </a:lnTo>
                  <a:lnTo>
                    <a:pt x="1327604" y="5580040"/>
                  </a:lnTo>
                  <a:lnTo>
                    <a:pt x="1314172" y="5578615"/>
                  </a:lnTo>
                  <a:close/>
                </a:path>
                <a:path w="15786100" h="5746115">
                  <a:moveTo>
                    <a:pt x="1377751" y="5676978"/>
                  </a:moveTo>
                  <a:lnTo>
                    <a:pt x="1357709" y="5676978"/>
                  </a:lnTo>
                  <a:lnTo>
                    <a:pt x="1357709" y="5696789"/>
                  </a:lnTo>
                  <a:lnTo>
                    <a:pt x="1377751" y="5696789"/>
                  </a:lnTo>
                  <a:lnTo>
                    <a:pt x="1377751" y="5676978"/>
                  </a:lnTo>
                  <a:close/>
                </a:path>
                <a:path w="15786100" h="5746115">
                  <a:moveTo>
                    <a:pt x="1354822" y="5597965"/>
                  </a:moveTo>
                  <a:lnTo>
                    <a:pt x="1316705" y="5597965"/>
                  </a:lnTo>
                  <a:lnTo>
                    <a:pt x="1325099" y="5598714"/>
                  </a:lnTo>
                  <a:lnTo>
                    <a:pt x="1332773" y="5600960"/>
                  </a:lnTo>
                  <a:lnTo>
                    <a:pt x="1356975" y="5630806"/>
                  </a:lnTo>
                  <a:lnTo>
                    <a:pt x="1357709" y="5639200"/>
                  </a:lnTo>
                  <a:lnTo>
                    <a:pt x="1356975" y="5647608"/>
                  </a:lnTo>
                  <a:lnTo>
                    <a:pt x="1332773" y="5677497"/>
                  </a:lnTo>
                  <a:lnTo>
                    <a:pt x="1316705" y="5680434"/>
                  </a:lnTo>
                  <a:lnTo>
                    <a:pt x="1354822" y="5680434"/>
                  </a:lnTo>
                  <a:lnTo>
                    <a:pt x="1357709" y="5676978"/>
                  </a:lnTo>
                  <a:lnTo>
                    <a:pt x="1377751" y="5676978"/>
                  </a:lnTo>
                  <a:lnTo>
                    <a:pt x="1377751" y="5601421"/>
                  </a:lnTo>
                  <a:lnTo>
                    <a:pt x="1357709" y="5601421"/>
                  </a:lnTo>
                  <a:lnTo>
                    <a:pt x="1354822" y="5597965"/>
                  </a:lnTo>
                  <a:close/>
                </a:path>
                <a:path w="15786100" h="5746115">
                  <a:moveTo>
                    <a:pt x="1377751" y="5535537"/>
                  </a:moveTo>
                  <a:lnTo>
                    <a:pt x="1357709" y="5535537"/>
                  </a:lnTo>
                  <a:lnTo>
                    <a:pt x="1357709" y="5601421"/>
                  </a:lnTo>
                  <a:lnTo>
                    <a:pt x="1377751" y="5601421"/>
                  </a:lnTo>
                  <a:lnTo>
                    <a:pt x="1377751" y="5535537"/>
                  </a:lnTo>
                  <a:close/>
                </a:path>
                <a:path w="15786100" h="5746115">
                  <a:moveTo>
                    <a:pt x="1485746" y="5581610"/>
                  </a:moveTo>
                  <a:lnTo>
                    <a:pt x="1465705" y="5581610"/>
                  </a:lnTo>
                  <a:lnTo>
                    <a:pt x="1465705" y="5696789"/>
                  </a:lnTo>
                  <a:lnTo>
                    <a:pt x="1485746" y="5696789"/>
                  </a:lnTo>
                  <a:lnTo>
                    <a:pt x="1485746" y="5632749"/>
                  </a:lnTo>
                  <a:lnTo>
                    <a:pt x="1486226" y="5625148"/>
                  </a:lnTo>
                  <a:lnTo>
                    <a:pt x="1506786" y="5597735"/>
                  </a:lnTo>
                  <a:lnTo>
                    <a:pt x="1553605" y="5597735"/>
                  </a:lnTo>
                  <a:lnTo>
                    <a:pt x="1553114" y="5597044"/>
                  </a:lnTo>
                  <a:lnTo>
                    <a:pt x="1485746" y="5597044"/>
                  </a:lnTo>
                  <a:lnTo>
                    <a:pt x="1485746" y="5581610"/>
                  </a:lnTo>
                  <a:close/>
                </a:path>
                <a:path w="15786100" h="5746115">
                  <a:moveTo>
                    <a:pt x="1553605" y="5597735"/>
                  </a:moveTo>
                  <a:lnTo>
                    <a:pt x="1522757" y="5597735"/>
                  </a:lnTo>
                  <a:lnTo>
                    <a:pt x="1528670" y="5600192"/>
                  </a:lnTo>
                  <a:lnTo>
                    <a:pt x="1532970" y="5605106"/>
                  </a:lnTo>
                  <a:lnTo>
                    <a:pt x="1537424" y="5610020"/>
                  </a:lnTo>
                  <a:lnTo>
                    <a:pt x="1539650" y="5616932"/>
                  </a:lnTo>
                  <a:lnTo>
                    <a:pt x="1539650" y="5696789"/>
                  </a:lnTo>
                  <a:lnTo>
                    <a:pt x="1559691" y="5696789"/>
                  </a:lnTo>
                  <a:lnTo>
                    <a:pt x="1559691" y="5632749"/>
                  </a:lnTo>
                  <a:lnTo>
                    <a:pt x="1560127" y="5625148"/>
                  </a:lnTo>
                  <a:lnTo>
                    <a:pt x="1578334" y="5598195"/>
                  </a:lnTo>
                  <a:lnTo>
                    <a:pt x="1553933" y="5598195"/>
                  </a:lnTo>
                  <a:lnTo>
                    <a:pt x="1553605" y="5597735"/>
                  </a:lnTo>
                  <a:close/>
                </a:path>
                <a:path w="15786100" h="5746115">
                  <a:moveTo>
                    <a:pt x="1626412" y="5597735"/>
                  </a:moveTo>
                  <a:lnTo>
                    <a:pt x="1595704" y="5597735"/>
                  </a:lnTo>
                  <a:lnTo>
                    <a:pt x="1601847" y="5600192"/>
                  </a:lnTo>
                  <a:lnTo>
                    <a:pt x="1611062" y="5610020"/>
                  </a:lnTo>
                  <a:lnTo>
                    <a:pt x="1613365" y="5616932"/>
                  </a:lnTo>
                  <a:lnTo>
                    <a:pt x="1613365" y="5696789"/>
                  </a:lnTo>
                  <a:lnTo>
                    <a:pt x="1633407" y="5696789"/>
                  </a:lnTo>
                  <a:lnTo>
                    <a:pt x="1633362" y="5624542"/>
                  </a:lnTo>
                  <a:lnTo>
                    <a:pt x="1632658" y="5614997"/>
                  </a:lnTo>
                  <a:lnTo>
                    <a:pt x="1630412" y="5605970"/>
                  </a:lnTo>
                  <a:lnTo>
                    <a:pt x="1626730" y="5598195"/>
                  </a:lnTo>
                  <a:lnTo>
                    <a:pt x="1626669" y="5598066"/>
                  </a:lnTo>
                  <a:lnTo>
                    <a:pt x="1626412" y="5597735"/>
                  </a:lnTo>
                  <a:close/>
                </a:path>
                <a:path w="15786100" h="5746115">
                  <a:moveTo>
                    <a:pt x="1590099" y="5578615"/>
                  </a:moveTo>
                  <a:lnTo>
                    <a:pt x="1554035" y="5598066"/>
                  </a:lnTo>
                  <a:lnTo>
                    <a:pt x="1553933" y="5598195"/>
                  </a:lnTo>
                  <a:lnTo>
                    <a:pt x="1578334" y="5598195"/>
                  </a:lnTo>
                  <a:lnTo>
                    <a:pt x="1579426" y="5597735"/>
                  </a:lnTo>
                  <a:lnTo>
                    <a:pt x="1626412" y="5597735"/>
                  </a:lnTo>
                  <a:lnTo>
                    <a:pt x="1621428" y="5591285"/>
                  </a:lnTo>
                  <a:lnTo>
                    <a:pt x="1614978" y="5585742"/>
                  </a:lnTo>
                  <a:lnTo>
                    <a:pt x="1607606" y="5581782"/>
                  </a:lnTo>
                  <a:lnTo>
                    <a:pt x="1599313" y="5579407"/>
                  </a:lnTo>
                  <a:lnTo>
                    <a:pt x="1590099" y="5578615"/>
                  </a:lnTo>
                  <a:close/>
                </a:path>
                <a:path w="15786100" h="5746115">
                  <a:moveTo>
                    <a:pt x="1520070" y="5578615"/>
                  </a:moveTo>
                  <a:lnTo>
                    <a:pt x="1508795" y="5579839"/>
                  </a:lnTo>
                  <a:lnTo>
                    <a:pt x="1509266" y="5579839"/>
                  </a:lnTo>
                  <a:lnTo>
                    <a:pt x="1500201" y="5583222"/>
                  </a:lnTo>
                  <a:lnTo>
                    <a:pt x="1492297" y="5588981"/>
                  </a:lnTo>
                  <a:lnTo>
                    <a:pt x="1485746" y="5597044"/>
                  </a:lnTo>
                  <a:lnTo>
                    <a:pt x="1553114" y="5597044"/>
                  </a:lnTo>
                  <a:lnTo>
                    <a:pt x="1547842" y="5589629"/>
                  </a:lnTo>
                  <a:lnTo>
                    <a:pt x="1540169" y="5583510"/>
                  </a:lnTo>
                  <a:lnTo>
                    <a:pt x="1530911" y="5579839"/>
                  </a:lnTo>
                  <a:lnTo>
                    <a:pt x="1520070" y="5578615"/>
                  </a:lnTo>
                  <a:close/>
                </a:path>
                <a:path w="15786100" h="5746115">
                  <a:moveTo>
                    <a:pt x="1715330" y="5578615"/>
                  </a:moveTo>
                  <a:lnTo>
                    <a:pt x="1672253" y="5596122"/>
                  </a:lnTo>
                  <a:lnTo>
                    <a:pt x="1654745" y="5639200"/>
                  </a:lnTo>
                  <a:lnTo>
                    <a:pt x="1655840" y="5651480"/>
                  </a:lnTo>
                  <a:lnTo>
                    <a:pt x="1681597" y="5689936"/>
                  </a:lnTo>
                  <a:lnTo>
                    <a:pt x="1715330" y="5699784"/>
                  </a:lnTo>
                  <a:lnTo>
                    <a:pt x="1727525" y="5698690"/>
                  </a:lnTo>
                  <a:lnTo>
                    <a:pt x="1738769" y="5695407"/>
                  </a:lnTo>
                  <a:lnTo>
                    <a:pt x="1749063" y="5689936"/>
                  </a:lnTo>
                  <a:lnTo>
                    <a:pt x="1758407" y="5682277"/>
                  </a:lnTo>
                  <a:lnTo>
                    <a:pt x="1760145" y="5680204"/>
                  </a:lnTo>
                  <a:lnTo>
                    <a:pt x="1715330" y="5680204"/>
                  </a:lnTo>
                  <a:lnTo>
                    <a:pt x="1707138" y="5679469"/>
                  </a:lnTo>
                  <a:lnTo>
                    <a:pt x="1675521" y="5647593"/>
                  </a:lnTo>
                  <a:lnTo>
                    <a:pt x="1674787" y="5639200"/>
                  </a:lnTo>
                  <a:lnTo>
                    <a:pt x="1675521" y="5630806"/>
                  </a:lnTo>
                  <a:lnTo>
                    <a:pt x="1699608" y="5601133"/>
                  </a:lnTo>
                  <a:lnTo>
                    <a:pt x="1715330" y="5598195"/>
                  </a:lnTo>
                  <a:lnTo>
                    <a:pt x="1760145" y="5598195"/>
                  </a:lnTo>
                  <a:lnTo>
                    <a:pt x="1758407" y="5596122"/>
                  </a:lnTo>
                  <a:lnTo>
                    <a:pt x="1749063" y="5588463"/>
                  </a:lnTo>
                  <a:lnTo>
                    <a:pt x="1738769" y="5582992"/>
                  </a:lnTo>
                  <a:lnTo>
                    <a:pt x="1727525" y="5579709"/>
                  </a:lnTo>
                  <a:lnTo>
                    <a:pt x="1715330" y="5578615"/>
                  </a:lnTo>
                  <a:close/>
                </a:path>
                <a:path w="15786100" h="5746115">
                  <a:moveTo>
                    <a:pt x="1760145" y="5598195"/>
                  </a:moveTo>
                  <a:lnTo>
                    <a:pt x="1715330" y="5598195"/>
                  </a:lnTo>
                  <a:lnTo>
                    <a:pt x="1723623" y="5598930"/>
                  </a:lnTo>
                  <a:lnTo>
                    <a:pt x="1731225" y="5601133"/>
                  </a:lnTo>
                  <a:lnTo>
                    <a:pt x="1755369" y="5630806"/>
                  </a:lnTo>
                  <a:lnTo>
                    <a:pt x="1756104" y="5639200"/>
                  </a:lnTo>
                  <a:lnTo>
                    <a:pt x="1755369" y="5647593"/>
                  </a:lnTo>
                  <a:lnTo>
                    <a:pt x="1731225" y="5677266"/>
                  </a:lnTo>
                  <a:lnTo>
                    <a:pt x="1715330" y="5680204"/>
                  </a:lnTo>
                  <a:lnTo>
                    <a:pt x="1760145" y="5680204"/>
                  </a:lnTo>
                  <a:lnTo>
                    <a:pt x="1766167" y="5673019"/>
                  </a:lnTo>
                  <a:lnTo>
                    <a:pt x="1771710" y="5662754"/>
                  </a:lnTo>
                  <a:lnTo>
                    <a:pt x="1775036" y="5651480"/>
                  </a:lnTo>
                  <a:lnTo>
                    <a:pt x="1776145" y="5639200"/>
                  </a:lnTo>
                  <a:lnTo>
                    <a:pt x="1775036" y="5626919"/>
                  </a:lnTo>
                  <a:lnTo>
                    <a:pt x="1771710" y="5615645"/>
                  </a:lnTo>
                  <a:lnTo>
                    <a:pt x="1766167" y="5605380"/>
                  </a:lnTo>
                  <a:lnTo>
                    <a:pt x="1760145" y="5598195"/>
                  </a:lnTo>
                  <a:close/>
                </a:path>
                <a:path w="15786100" h="5746115">
                  <a:moveTo>
                    <a:pt x="1819812" y="5581610"/>
                  </a:moveTo>
                  <a:lnTo>
                    <a:pt x="1799771" y="5581610"/>
                  </a:lnTo>
                  <a:lnTo>
                    <a:pt x="1799771" y="5696789"/>
                  </a:lnTo>
                  <a:lnTo>
                    <a:pt x="1819812" y="5696789"/>
                  </a:lnTo>
                  <a:lnTo>
                    <a:pt x="1819812" y="5635744"/>
                  </a:lnTo>
                  <a:lnTo>
                    <a:pt x="1820475" y="5626947"/>
                  </a:lnTo>
                  <a:lnTo>
                    <a:pt x="1847537" y="5600960"/>
                  </a:lnTo>
                  <a:lnTo>
                    <a:pt x="1819812" y="5600960"/>
                  </a:lnTo>
                  <a:lnTo>
                    <a:pt x="1819812" y="5581610"/>
                  </a:lnTo>
                  <a:close/>
                </a:path>
                <a:path w="15786100" h="5746115">
                  <a:moveTo>
                    <a:pt x="1855749" y="5579536"/>
                  </a:moveTo>
                  <a:lnTo>
                    <a:pt x="1843741" y="5580875"/>
                  </a:lnTo>
                  <a:lnTo>
                    <a:pt x="1833749" y="5584892"/>
                  </a:lnTo>
                  <a:lnTo>
                    <a:pt x="1825773" y="5591587"/>
                  </a:lnTo>
                  <a:lnTo>
                    <a:pt x="1819812" y="5600960"/>
                  </a:lnTo>
                  <a:lnTo>
                    <a:pt x="1847537" y="5600960"/>
                  </a:lnTo>
                  <a:lnTo>
                    <a:pt x="1848636" y="5600730"/>
                  </a:lnTo>
                  <a:lnTo>
                    <a:pt x="1855749" y="5600499"/>
                  </a:lnTo>
                  <a:lnTo>
                    <a:pt x="1855749" y="5579536"/>
                  </a:lnTo>
                  <a:close/>
                </a:path>
                <a:path w="15786100" h="5746115">
                  <a:moveTo>
                    <a:pt x="1922963" y="5578615"/>
                  </a:moveTo>
                  <a:lnTo>
                    <a:pt x="1909711" y="5579738"/>
                  </a:lnTo>
                  <a:lnTo>
                    <a:pt x="1910068" y="5579738"/>
                  </a:lnTo>
                  <a:lnTo>
                    <a:pt x="1898718" y="5582934"/>
                  </a:lnTo>
                  <a:lnTo>
                    <a:pt x="1866813" y="5615357"/>
                  </a:lnTo>
                  <a:lnTo>
                    <a:pt x="1862609" y="5639200"/>
                  </a:lnTo>
                  <a:lnTo>
                    <a:pt x="1863674" y="5651768"/>
                  </a:lnTo>
                  <a:lnTo>
                    <a:pt x="1888927" y="5690195"/>
                  </a:lnTo>
                  <a:lnTo>
                    <a:pt x="1924345" y="5699784"/>
                  </a:lnTo>
                  <a:lnTo>
                    <a:pt x="1940211" y="5698157"/>
                  </a:lnTo>
                  <a:lnTo>
                    <a:pt x="1953946" y="5693276"/>
                  </a:lnTo>
                  <a:lnTo>
                    <a:pt x="1965551" y="5685142"/>
                  </a:lnTo>
                  <a:lnTo>
                    <a:pt x="1969084" y="5680895"/>
                  </a:lnTo>
                  <a:lnTo>
                    <a:pt x="1924806" y="5680895"/>
                  </a:lnTo>
                  <a:lnTo>
                    <a:pt x="1916945" y="5680362"/>
                  </a:lnTo>
                  <a:lnTo>
                    <a:pt x="1885112" y="5655699"/>
                  </a:lnTo>
                  <a:lnTo>
                    <a:pt x="1883111" y="5648414"/>
                  </a:lnTo>
                  <a:lnTo>
                    <a:pt x="1979631" y="5648414"/>
                  </a:lnTo>
                  <a:lnTo>
                    <a:pt x="1980092" y="5645342"/>
                  </a:lnTo>
                  <a:lnTo>
                    <a:pt x="1980323" y="5642348"/>
                  </a:lnTo>
                  <a:lnTo>
                    <a:pt x="1980303" y="5639200"/>
                  </a:lnTo>
                  <a:lnTo>
                    <a:pt x="1979612" y="5630907"/>
                  </a:lnTo>
                  <a:lnTo>
                    <a:pt x="1883111" y="5630907"/>
                  </a:lnTo>
                  <a:lnTo>
                    <a:pt x="1884882" y="5623693"/>
                  </a:lnTo>
                  <a:lnTo>
                    <a:pt x="1915246" y="5598080"/>
                  </a:lnTo>
                  <a:lnTo>
                    <a:pt x="1922963" y="5597504"/>
                  </a:lnTo>
                  <a:lnTo>
                    <a:pt x="1964894" y="5597504"/>
                  </a:lnTo>
                  <a:lnTo>
                    <a:pt x="1964197" y="5596583"/>
                  </a:lnTo>
                  <a:lnTo>
                    <a:pt x="1955660" y="5588722"/>
                  </a:lnTo>
                  <a:lnTo>
                    <a:pt x="1945941" y="5583107"/>
                  </a:lnTo>
                  <a:lnTo>
                    <a:pt x="1935043" y="5579738"/>
                  </a:lnTo>
                  <a:lnTo>
                    <a:pt x="1922963" y="5578615"/>
                  </a:lnTo>
                  <a:close/>
                </a:path>
                <a:path w="15786100" h="5746115">
                  <a:moveTo>
                    <a:pt x="1957978" y="5664078"/>
                  </a:moveTo>
                  <a:lnTo>
                    <a:pt x="1952017" y="5671435"/>
                  </a:lnTo>
                  <a:lnTo>
                    <a:pt x="1944502" y="5676690"/>
                  </a:lnTo>
                  <a:lnTo>
                    <a:pt x="1935431" y="5679843"/>
                  </a:lnTo>
                  <a:lnTo>
                    <a:pt x="1924806" y="5680895"/>
                  </a:lnTo>
                  <a:lnTo>
                    <a:pt x="1969084" y="5680895"/>
                  </a:lnTo>
                  <a:lnTo>
                    <a:pt x="1975024" y="5673753"/>
                  </a:lnTo>
                  <a:lnTo>
                    <a:pt x="1957978" y="5664078"/>
                  </a:lnTo>
                  <a:close/>
                </a:path>
                <a:path w="15786100" h="5746115">
                  <a:moveTo>
                    <a:pt x="1964894" y="5597504"/>
                  </a:moveTo>
                  <a:lnTo>
                    <a:pt x="1922963" y="5597504"/>
                  </a:lnTo>
                  <a:lnTo>
                    <a:pt x="1930201" y="5598080"/>
                  </a:lnTo>
                  <a:lnTo>
                    <a:pt x="1929827" y="5598080"/>
                  </a:lnTo>
                  <a:lnTo>
                    <a:pt x="1960051" y="5630907"/>
                  </a:lnTo>
                  <a:lnTo>
                    <a:pt x="1979612" y="5630907"/>
                  </a:lnTo>
                  <a:lnTo>
                    <a:pt x="1979315" y="5627336"/>
                  </a:lnTo>
                  <a:lnTo>
                    <a:pt x="1976385" y="5616509"/>
                  </a:lnTo>
                  <a:lnTo>
                    <a:pt x="1976291" y="5616164"/>
                  </a:lnTo>
                  <a:lnTo>
                    <a:pt x="1971309" y="5606027"/>
                  </a:lnTo>
                  <a:lnTo>
                    <a:pt x="1970621" y="5605077"/>
                  </a:lnTo>
                  <a:lnTo>
                    <a:pt x="1964894" y="5597504"/>
                  </a:lnTo>
                  <a:close/>
                </a:path>
                <a:path w="15786100" h="5746115">
                  <a:moveTo>
                    <a:pt x="2112781" y="5578615"/>
                  </a:moveTo>
                  <a:lnTo>
                    <a:pt x="2071547" y="5596353"/>
                  </a:lnTo>
                  <a:lnTo>
                    <a:pt x="2054500" y="5639200"/>
                  </a:lnTo>
                  <a:lnTo>
                    <a:pt x="2055565" y="5651394"/>
                  </a:lnTo>
                  <a:lnTo>
                    <a:pt x="2058680" y="5662351"/>
                  </a:lnTo>
                  <a:lnTo>
                    <a:pt x="2058762" y="5662639"/>
                  </a:lnTo>
                  <a:lnTo>
                    <a:pt x="2090379" y="5695407"/>
                  </a:lnTo>
                  <a:lnTo>
                    <a:pt x="2112781" y="5699784"/>
                  </a:lnTo>
                  <a:lnTo>
                    <a:pt x="2126214" y="5698359"/>
                  </a:lnTo>
                  <a:lnTo>
                    <a:pt x="2137948" y="5694083"/>
                  </a:lnTo>
                  <a:lnTo>
                    <a:pt x="2147983" y="5686956"/>
                  </a:lnTo>
                  <a:lnTo>
                    <a:pt x="2153432" y="5680434"/>
                  </a:lnTo>
                  <a:lnTo>
                    <a:pt x="2115315" y="5680434"/>
                  </a:lnTo>
                  <a:lnTo>
                    <a:pt x="2107022" y="5679699"/>
                  </a:lnTo>
                  <a:lnTo>
                    <a:pt x="2077478" y="5655325"/>
                  </a:lnTo>
                  <a:lnTo>
                    <a:pt x="2074541" y="5639200"/>
                  </a:lnTo>
                  <a:lnTo>
                    <a:pt x="2075276" y="5630806"/>
                  </a:lnTo>
                  <a:lnTo>
                    <a:pt x="2099420" y="5600960"/>
                  </a:lnTo>
                  <a:lnTo>
                    <a:pt x="2115315" y="5597965"/>
                  </a:lnTo>
                  <a:lnTo>
                    <a:pt x="2153432" y="5597965"/>
                  </a:lnTo>
                  <a:lnTo>
                    <a:pt x="2147983" y="5591443"/>
                  </a:lnTo>
                  <a:lnTo>
                    <a:pt x="2137948" y="5584316"/>
                  </a:lnTo>
                  <a:lnTo>
                    <a:pt x="2126214" y="5580040"/>
                  </a:lnTo>
                  <a:lnTo>
                    <a:pt x="2112781" y="5578615"/>
                  </a:lnTo>
                  <a:close/>
                </a:path>
                <a:path w="15786100" h="5746115">
                  <a:moveTo>
                    <a:pt x="2176360" y="5676978"/>
                  </a:moveTo>
                  <a:lnTo>
                    <a:pt x="2156319" y="5676978"/>
                  </a:lnTo>
                  <a:lnTo>
                    <a:pt x="2156319" y="5696789"/>
                  </a:lnTo>
                  <a:lnTo>
                    <a:pt x="2176360" y="5696789"/>
                  </a:lnTo>
                  <a:lnTo>
                    <a:pt x="2176360" y="5676978"/>
                  </a:lnTo>
                  <a:close/>
                </a:path>
                <a:path w="15786100" h="5746115">
                  <a:moveTo>
                    <a:pt x="2153432" y="5597965"/>
                  </a:moveTo>
                  <a:lnTo>
                    <a:pt x="2115315" y="5597965"/>
                  </a:lnTo>
                  <a:lnTo>
                    <a:pt x="2123709" y="5598714"/>
                  </a:lnTo>
                  <a:lnTo>
                    <a:pt x="2131383" y="5600960"/>
                  </a:lnTo>
                  <a:lnTo>
                    <a:pt x="2155585" y="5630806"/>
                  </a:lnTo>
                  <a:lnTo>
                    <a:pt x="2156319" y="5639200"/>
                  </a:lnTo>
                  <a:lnTo>
                    <a:pt x="2155585" y="5647608"/>
                  </a:lnTo>
                  <a:lnTo>
                    <a:pt x="2131383" y="5677497"/>
                  </a:lnTo>
                  <a:lnTo>
                    <a:pt x="2115315" y="5680434"/>
                  </a:lnTo>
                  <a:lnTo>
                    <a:pt x="2153432" y="5680434"/>
                  </a:lnTo>
                  <a:lnTo>
                    <a:pt x="2156319" y="5676978"/>
                  </a:lnTo>
                  <a:lnTo>
                    <a:pt x="2176360" y="5676978"/>
                  </a:lnTo>
                  <a:lnTo>
                    <a:pt x="2176360" y="5601421"/>
                  </a:lnTo>
                  <a:lnTo>
                    <a:pt x="2156319" y="5601421"/>
                  </a:lnTo>
                  <a:lnTo>
                    <a:pt x="2153432" y="5597965"/>
                  </a:lnTo>
                  <a:close/>
                </a:path>
                <a:path w="15786100" h="5746115">
                  <a:moveTo>
                    <a:pt x="2176360" y="5581610"/>
                  </a:moveTo>
                  <a:lnTo>
                    <a:pt x="2156319" y="5581610"/>
                  </a:lnTo>
                  <a:lnTo>
                    <a:pt x="2156319" y="5601421"/>
                  </a:lnTo>
                  <a:lnTo>
                    <a:pt x="2176360" y="5601421"/>
                  </a:lnTo>
                  <a:lnTo>
                    <a:pt x="2176360" y="5581610"/>
                  </a:lnTo>
                  <a:close/>
                </a:path>
                <a:path w="15786100" h="5746115">
                  <a:moveTo>
                    <a:pt x="2250720" y="5676978"/>
                  </a:moveTo>
                  <a:lnTo>
                    <a:pt x="2226766" y="5676978"/>
                  </a:lnTo>
                  <a:lnTo>
                    <a:pt x="2235102" y="5686956"/>
                  </a:lnTo>
                  <a:lnTo>
                    <a:pt x="2245137" y="5694083"/>
                  </a:lnTo>
                  <a:lnTo>
                    <a:pt x="2256871" y="5698359"/>
                  </a:lnTo>
                  <a:lnTo>
                    <a:pt x="2270304" y="5699784"/>
                  </a:lnTo>
                  <a:lnTo>
                    <a:pt x="2281951" y="5698690"/>
                  </a:lnTo>
                  <a:lnTo>
                    <a:pt x="2292706" y="5695407"/>
                  </a:lnTo>
                  <a:lnTo>
                    <a:pt x="2302568" y="5689936"/>
                  </a:lnTo>
                  <a:lnTo>
                    <a:pt x="2311538" y="5682277"/>
                  </a:lnTo>
                  <a:lnTo>
                    <a:pt x="2313009" y="5680434"/>
                  </a:lnTo>
                  <a:lnTo>
                    <a:pt x="2267770" y="5680434"/>
                  </a:lnTo>
                  <a:lnTo>
                    <a:pt x="2259376" y="5679699"/>
                  </a:lnTo>
                  <a:lnTo>
                    <a:pt x="2251702" y="5677497"/>
                  </a:lnTo>
                  <a:lnTo>
                    <a:pt x="2250720" y="5676978"/>
                  </a:lnTo>
                  <a:close/>
                </a:path>
                <a:path w="15786100" h="5746115">
                  <a:moveTo>
                    <a:pt x="2226766" y="5535537"/>
                  </a:moveTo>
                  <a:lnTo>
                    <a:pt x="2206724" y="5535537"/>
                  </a:lnTo>
                  <a:lnTo>
                    <a:pt x="2206724" y="5696789"/>
                  </a:lnTo>
                  <a:lnTo>
                    <a:pt x="2226766" y="5696789"/>
                  </a:lnTo>
                  <a:lnTo>
                    <a:pt x="2226766" y="5676978"/>
                  </a:lnTo>
                  <a:lnTo>
                    <a:pt x="2250720" y="5676978"/>
                  </a:lnTo>
                  <a:lnTo>
                    <a:pt x="2226766" y="5639200"/>
                  </a:lnTo>
                  <a:lnTo>
                    <a:pt x="2227500" y="5630806"/>
                  </a:lnTo>
                  <a:lnTo>
                    <a:pt x="2250846" y="5601421"/>
                  </a:lnTo>
                  <a:lnTo>
                    <a:pt x="2226766" y="5601421"/>
                  </a:lnTo>
                  <a:lnTo>
                    <a:pt x="2226766" y="5535537"/>
                  </a:lnTo>
                  <a:close/>
                </a:path>
                <a:path w="15786100" h="5746115">
                  <a:moveTo>
                    <a:pt x="2312839" y="5597965"/>
                  </a:moveTo>
                  <a:lnTo>
                    <a:pt x="2267770" y="5597965"/>
                  </a:lnTo>
                  <a:lnTo>
                    <a:pt x="2276063" y="5598714"/>
                  </a:lnTo>
                  <a:lnTo>
                    <a:pt x="2283665" y="5600960"/>
                  </a:lnTo>
                  <a:lnTo>
                    <a:pt x="2307809" y="5630806"/>
                  </a:lnTo>
                  <a:lnTo>
                    <a:pt x="2308543" y="5639200"/>
                  </a:lnTo>
                  <a:lnTo>
                    <a:pt x="2307809" y="5647608"/>
                  </a:lnTo>
                  <a:lnTo>
                    <a:pt x="2283665" y="5677497"/>
                  </a:lnTo>
                  <a:lnTo>
                    <a:pt x="2267770" y="5680434"/>
                  </a:lnTo>
                  <a:lnTo>
                    <a:pt x="2313009" y="5680434"/>
                  </a:lnTo>
                  <a:lnTo>
                    <a:pt x="2318996" y="5672933"/>
                  </a:lnTo>
                  <a:lnTo>
                    <a:pt x="2324323" y="5662639"/>
                  </a:lnTo>
                  <a:lnTo>
                    <a:pt x="2327519" y="5651394"/>
                  </a:lnTo>
                  <a:lnTo>
                    <a:pt x="2328585" y="5639200"/>
                  </a:lnTo>
                  <a:lnTo>
                    <a:pt x="2327519" y="5627019"/>
                  </a:lnTo>
                  <a:lnTo>
                    <a:pt x="2324426" y="5616178"/>
                  </a:lnTo>
                  <a:lnTo>
                    <a:pt x="2324323" y="5615818"/>
                  </a:lnTo>
                  <a:lnTo>
                    <a:pt x="2318996" y="5605596"/>
                  </a:lnTo>
                  <a:lnTo>
                    <a:pt x="2312839" y="5597965"/>
                  </a:lnTo>
                  <a:close/>
                </a:path>
                <a:path w="15786100" h="5746115">
                  <a:moveTo>
                    <a:pt x="2270304" y="5578615"/>
                  </a:moveTo>
                  <a:lnTo>
                    <a:pt x="2256871" y="5580040"/>
                  </a:lnTo>
                  <a:lnTo>
                    <a:pt x="2245137" y="5584316"/>
                  </a:lnTo>
                  <a:lnTo>
                    <a:pt x="2235102" y="5591443"/>
                  </a:lnTo>
                  <a:lnTo>
                    <a:pt x="2226766" y="5601421"/>
                  </a:lnTo>
                  <a:lnTo>
                    <a:pt x="2250846" y="5601421"/>
                  </a:lnTo>
                  <a:lnTo>
                    <a:pt x="2251702" y="5600960"/>
                  </a:lnTo>
                  <a:lnTo>
                    <a:pt x="2259376" y="5598714"/>
                  </a:lnTo>
                  <a:lnTo>
                    <a:pt x="2267770" y="5597965"/>
                  </a:lnTo>
                  <a:lnTo>
                    <a:pt x="2312839" y="5597965"/>
                  </a:lnTo>
                  <a:lnTo>
                    <a:pt x="2311538" y="5596353"/>
                  </a:lnTo>
                  <a:lnTo>
                    <a:pt x="2302568" y="5588593"/>
                  </a:lnTo>
                  <a:lnTo>
                    <a:pt x="2292706" y="5583049"/>
                  </a:lnTo>
                  <a:lnTo>
                    <a:pt x="2281951" y="5579723"/>
                  </a:lnTo>
                  <a:lnTo>
                    <a:pt x="2270304" y="5578615"/>
                  </a:lnTo>
                  <a:close/>
                </a:path>
                <a:path w="15786100" h="5746115">
                  <a:moveTo>
                    <a:pt x="2406633" y="5578615"/>
                  </a:moveTo>
                  <a:lnTo>
                    <a:pt x="2363556" y="5596122"/>
                  </a:lnTo>
                  <a:lnTo>
                    <a:pt x="2346049" y="5639200"/>
                  </a:lnTo>
                  <a:lnTo>
                    <a:pt x="2347143" y="5651480"/>
                  </a:lnTo>
                  <a:lnTo>
                    <a:pt x="2372900" y="5689936"/>
                  </a:lnTo>
                  <a:lnTo>
                    <a:pt x="2406633" y="5699784"/>
                  </a:lnTo>
                  <a:lnTo>
                    <a:pt x="2418828" y="5698690"/>
                  </a:lnTo>
                  <a:lnTo>
                    <a:pt x="2430072" y="5695407"/>
                  </a:lnTo>
                  <a:lnTo>
                    <a:pt x="2440367" y="5689936"/>
                  </a:lnTo>
                  <a:lnTo>
                    <a:pt x="2449711" y="5682277"/>
                  </a:lnTo>
                  <a:lnTo>
                    <a:pt x="2451449" y="5680204"/>
                  </a:lnTo>
                  <a:lnTo>
                    <a:pt x="2406633" y="5680204"/>
                  </a:lnTo>
                  <a:lnTo>
                    <a:pt x="2398441" y="5679469"/>
                  </a:lnTo>
                  <a:lnTo>
                    <a:pt x="2366824" y="5647593"/>
                  </a:lnTo>
                  <a:lnTo>
                    <a:pt x="2366090" y="5639200"/>
                  </a:lnTo>
                  <a:lnTo>
                    <a:pt x="2366824" y="5630806"/>
                  </a:lnTo>
                  <a:lnTo>
                    <a:pt x="2390911" y="5601133"/>
                  </a:lnTo>
                  <a:lnTo>
                    <a:pt x="2406633" y="5598195"/>
                  </a:lnTo>
                  <a:lnTo>
                    <a:pt x="2451449" y="5598195"/>
                  </a:lnTo>
                  <a:lnTo>
                    <a:pt x="2449711" y="5596122"/>
                  </a:lnTo>
                  <a:lnTo>
                    <a:pt x="2440367" y="5588463"/>
                  </a:lnTo>
                  <a:lnTo>
                    <a:pt x="2430072" y="5582992"/>
                  </a:lnTo>
                  <a:lnTo>
                    <a:pt x="2418828" y="5579709"/>
                  </a:lnTo>
                  <a:lnTo>
                    <a:pt x="2406633" y="5578615"/>
                  </a:lnTo>
                  <a:close/>
                </a:path>
                <a:path w="15786100" h="5746115">
                  <a:moveTo>
                    <a:pt x="2451449" y="5598195"/>
                  </a:moveTo>
                  <a:lnTo>
                    <a:pt x="2406633" y="5598195"/>
                  </a:lnTo>
                  <a:lnTo>
                    <a:pt x="2414926" y="5598930"/>
                  </a:lnTo>
                  <a:lnTo>
                    <a:pt x="2422528" y="5601133"/>
                  </a:lnTo>
                  <a:lnTo>
                    <a:pt x="2446673" y="5630806"/>
                  </a:lnTo>
                  <a:lnTo>
                    <a:pt x="2447407" y="5639200"/>
                  </a:lnTo>
                  <a:lnTo>
                    <a:pt x="2446673" y="5647593"/>
                  </a:lnTo>
                  <a:lnTo>
                    <a:pt x="2422528" y="5677266"/>
                  </a:lnTo>
                  <a:lnTo>
                    <a:pt x="2406633" y="5680204"/>
                  </a:lnTo>
                  <a:lnTo>
                    <a:pt x="2451449" y="5680204"/>
                  </a:lnTo>
                  <a:lnTo>
                    <a:pt x="2457471" y="5673019"/>
                  </a:lnTo>
                  <a:lnTo>
                    <a:pt x="2463014" y="5662754"/>
                  </a:lnTo>
                  <a:lnTo>
                    <a:pt x="2466340" y="5651480"/>
                  </a:lnTo>
                  <a:lnTo>
                    <a:pt x="2467448" y="5639200"/>
                  </a:lnTo>
                  <a:lnTo>
                    <a:pt x="2466340" y="5626919"/>
                  </a:lnTo>
                  <a:lnTo>
                    <a:pt x="2463014" y="5615645"/>
                  </a:lnTo>
                  <a:lnTo>
                    <a:pt x="2457471" y="5605380"/>
                  </a:lnTo>
                  <a:lnTo>
                    <a:pt x="2451449" y="5598195"/>
                  </a:lnTo>
                  <a:close/>
                </a:path>
                <a:path w="15786100" h="5746115">
                  <a:moveTo>
                    <a:pt x="2508582" y="5581610"/>
                  </a:moveTo>
                  <a:lnTo>
                    <a:pt x="2488541" y="5581610"/>
                  </a:lnTo>
                  <a:lnTo>
                    <a:pt x="2488541" y="5652330"/>
                  </a:lnTo>
                  <a:lnTo>
                    <a:pt x="2507358" y="5692657"/>
                  </a:lnTo>
                  <a:lnTo>
                    <a:pt x="2533230" y="5699784"/>
                  </a:lnTo>
                  <a:lnTo>
                    <a:pt x="2544979" y="5698560"/>
                  </a:lnTo>
                  <a:lnTo>
                    <a:pt x="2555115" y="5694889"/>
                  </a:lnTo>
                  <a:lnTo>
                    <a:pt x="2563638" y="5688770"/>
                  </a:lnTo>
                  <a:lnTo>
                    <a:pt x="2570177" y="5680664"/>
                  </a:lnTo>
                  <a:lnTo>
                    <a:pt x="2528239" y="5680664"/>
                  </a:lnTo>
                  <a:lnTo>
                    <a:pt x="2521252" y="5678130"/>
                  </a:lnTo>
                  <a:lnTo>
                    <a:pt x="2516184" y="5673062"/>
                  </a:lnTo>
                  <a:lnTo>
                    <a:pt x="2511116" y="5667841"/>
                  </a:lnTo>
                  <a:lnTo>
                    <a:pt x="2508582" y="5660546"/>
                  </a:lnTo>
                  <a:lnTo>
                    <a:pt x="2508582" y="5581610"/>
                  </a:lnTo>
                  <a:close/>
                </a:path>
                <a:path w="15786100" h="5746115">
                  <a:moveTo>
                    <a:pt x="2590590" y="5581610"/>
                  </a:moveTo>
                  <a:lnTo>
                    <a:pt x="2570549" y="5581610"/>
                  </a:lnTo>
                  <a:lnTo>
                    <a:pt x="2570549" y="5642655"/>
                  </a:lnTo>
                  <a:lnTo>
                    <a:pt x="2569973" y="5651711"/>
                  </a:lnTo>
                  <a:lnTo>
                    <a:pt x="2543846" y="5680204"/>
                  </a:lnTo>
                  <a:lnTo>
                    <a:pt x="2570549" y="5680204"/>
                  </a:lnTo>
                  <a:lnTo>
                    <a:pt x="2570549" y="5696789"/>
                  </a:lnTo>
                  <a:lnTo>
                    <a:pt x="2590590" y="5696789"/>
                  </a:lnTo>
                  <a:lnTo>
                    <a:pt x="2590590" y="5581610"/>
                  </a:lnTo>
                  <a:close/>
                </a:path>
                <a:path w="15786100" h="5746115">
                  <a:moveTo>
                    <a:pt x="2570549" y="5680204"/>
                  </a:moveTo>
                  <a:lnTo>
                    <a:pt x="2542849" y="5680204"/>
                  </a:lnTo>
                  <a:lnTo>
                    <a:pt x="2537146" y="5680664"/>
                  </a:lnTo>
                  <a:lnTo>
                    <a:pt x="2570177" y="5680664"/>
                  </a:lnTo>
                  <a:lnTo>
                    <a:pt x="2570549" y="5680204"/>
                  </a:lnTo>
                  <a:close/>
                </a:path>
                <a:path w="15786100" h="5746115">
                  <a:moveTo>
                    <a:pt x="2653122" y="5600960"/>
                  </a:moveTo>
                  <a:lnTo>
                    <a:pt x="2633080" y="5600960"/>
                  </a:lnTo>
                  <a:lnTo>
                    <a:pt x="2633080" y="5663387"/>
                  </a:lnTo>
                  <a:lnTo>
                    <a:pt x="2661011" y="5697481"/>
                  </a:lnTo>
                  <a:lnTo>
                    <a:pt x="2671507" y="5697826"/>
                  </a:lnTo>
                  <a:lnTo>
                    <a:pt x="2683759" y="5696789"/>
                  </a:lnTo>
                  <a:lnTo>
                    <a:pt x="2683759" y="5679282"/>
                  </a:lnTo>
                  <a:lnTo>
                    <a:pt x="2666713" y="5679282"/>
                  </a:lnTo>
                  <a:lnTo>
                    <a:pt x="2662106" y="5679129"/>
                  </a:lnTo>
                  <a:lnTo>
                    <a:pt x="2658650" y="5677900"/>
                  </a:lnTo>
                  <a:lnTo>
                    <a:pt x="2656347" y="5675596"/>
                  </a:lnTo>
                  <a:lnTo>
                    <a:pt x="2654293" y="5673250"/>
                  </a:lnTo>
                  <a:lnTo>
                    <a:pt x="2653122" y="5669069"/>
                  </a:lnTo>
                  <a:lnTo>
                    <a:pt x="2653122" y="5600960"/>
                  </a:lnTo>
                  <a:close/>
                </a:path>
                <a:path w="15786100" h="5746115">
                  <a:moveTo>
                    <a:pt x="2683759" y="5678821"/>
                  </a:moveTo>
                  <a:lnTo>
                    <a:pt x="2677002" y="5679129"/>
                  </a:lnTo>
                  <a:lnTo>
                    <a:pt x="2671320" y="5679282"/>
                  </a:lnTo>
                  <a:lnTo>
                    <a:pt x="2683759" y="5679282"/>
                  </a:lnTo>
                  <a:lnTo>
                    <a:pt x="2683759" y="5678821"/>
                  </a:lnTo>
                  <a:close/>
                </a:path>
                <a:path w="15786100" h="5746115">
                  <a:moveTo>
                    <a:pt x="2683759" y="5581610"/>
                  </a:moveTo>
                  <a:lnTo>
                    <a:pt x="2610275" y="5581610"/>
                  </a:lnTo>
                  <a:lnTo>
                    <a:pt x="2610275" y="5600960"/>
                  </a:lnTo>
                  <a:lnTo>
                    <a:pt x="2683759" y="5600960"/>
                  </a:lnTo>
                  <a:lnTo>
                    <a:pt x="2683759" y="5581610"/>
                  </a:lnTo>
                  <a:close/>
                </a:path>
                <a:path w="15786100" h="5746115">
                  <a:moveTo>
                    <a:pt x="2653122" y="5549359"/>
                  </a:moveTo>
                  <a:lnTo>
                    <a:pt x="2633080" y="5555349"/>
                  </a:lnTo>
                  <a:lnTo>
                    <a:pt x="2633080" y="5581610"/>
                  </a:lnTo>
                  <a:lnTo>
                    <a:pt x="2653122" y="5581610"/>
                  </a:lnTo>
                  <a:lnTo>
                    <a:pt x="2653122" y="5549359"/>
                  </a:lnTo>
                  <a:close/>
                </a:path>
                <a:path w="15786100" h="5746115">
                  <a:moveTo>
                    <a:pt x="2779573" y="5533695"/>
                  </a:moveTo>
                  <a:lnTo>
                    <a:pt x="2772048" y="5533695"/>
                  </a:lnTo>
                  <a:lnTo>
                    <a:pt x="2768823" y="5535077"/>
                  </a:lnTo>
                  <a:lnTo>
                    <a:pt x="2766212" y="5537841"/>
                  </a:lnTo>
                  <a:lnTo>
                    <a:pt x="2763601" y="5540452"/>
                  </a:lnTo>
                  <a:lnTo>
                    <a:pt x="2762296" y="5543600"/>
                  </a:lnTo>
                  <a:lnTo>
                    <a:pt x="2762296" y="5550972"/>
                  </a:lnTo>
                  <a:lnTo>
                    <a:pt x="2763601" y="5554120"/>
                  </a:lnTo>
                  <a:lnTo>
                    <a:pt x="2768823" y="5559342"/>
                  </a:lnTo>
                  <a:lnTo>
                    <a:pt x="2772048" y="5560647"/>
                  </a:lnTo>
                  <a:lnTo>
                    <a:pt x="2779573" y="5560647"/>
                  </a:lnTo>
                  <a:lnTo>
                    <a:pt x="2782721" y="5559342"/>
                  </a:lnTo>
                  <a:lnTo>
                    <a:pt x="2787943" y="5554120"/>
                  </a:lnTo>
                  <a:lnTo>
                    <a:pt x="2789248" y="5550972"/>
                  </a:lnTo>
                  <a:lnTo>
                    <a:pt x="2789248" y="5543600"/>
                  </a:lnTo>
                  <a:lnTo>
                    <a:pt x="2787943" y="5540452"/>
                  </a:lnTo>
                  <a:lnTo>
                    <a:pt x="2785332" y="5537841"/>
                  </a:lnTo>
                  <a:lnTo>
                    <a:pt x="2782721" y="5535077"/>
                  </a:lnTo>
                  <a:lnTo>
                    <a:pt x="2779573" y="5533695"/>
                  </a:lnTo>
                  <a:close/>
                </a:path>
                <a:path w="15786100" h="5746115">
                  <a:moveTo>
                    <a:pt x="2785792" y="5581610"/>
                  </a:moveTo>
                  <a:lnTo>
                    <a:pt x="2765751" y="5581610"/>
                  </a:lnTo>
                  <a:lnTo>
                    <a:pt x="2765751" y="5696789"/>
                  </a:lnTo>
                  <a:lnTo>
                    <a:pt x="2785792" y="5696789"/>
                  </a:lnTo>
                  <a:lnTo>
                    <a:pt x="2785792" y="5581610"/>
                  </a:lnTo>
                  <a:close/>
                </a:path>
                <a:path w="15786100" h="5746115">
                  <a:moveTo>
                    <a:pt x="2848387" y="5600960"/>
                  </a:moveTo>
                  <a:lnTo>
                    <a:pt x="2828346" y="5600960"/>
                  </a:lnTo>
                  <a:lnTo>
                    <a:pt x="2828346" y="5663387"/>
                  </a:lnTo>
                  <a:lnTo>
                    <a:pt x="2856277" y="5697481"/>
                  </a:lnTo>
                  <a:lnTo>
                    <a:pt x="2866773" y="5697826"/>
                  </a:lnTo>
                  <a:lnTo>
                    <a:pt x="2879025" y="5696789"/>
                  </a:lnTo>
                  <a:lnTo>
                    <a:pt x="2879025" y="5679282"/>
                  </a:lnTo>
                  <a:lnTo>
                    <a:pt x="2861979" y="5679282"/>
                  </a:lnTo>
                  <a:lnTo>
                    <a:pt x="2857371" y="5679129"/>
                  </a:lnTo>
                  <a:lnTo>
                    <a:pt x="2853916" y="5677900"/>
                  </a:lnTo>
                  <a:lnTo>
                    <a:pt x="2851612" y="5675596"/>
                  </a:lnTo>
                  <a:lnTo>
                    <a:pt x="2849559" y="5673250"/>
                  </a:lnTo>
                  <a:lnTo>
                    <a:pt x="2848387" y="5669069"/>
                  </a:lnTo>
                  <a:lnTo>
                    <a:pt x="2848387" y="5600960"/>
                  </a:lnTo>
                  <a:close/>
                </a:path>
                <a:path w="15786100" h="5746115">
                  <a:moveTo>
                    <a:pt x="2879025" y="5678821"/>
                  </a:moveTo>
                  <a:lnTo>
                    <a:pt x="2872268" y="5679129"/>
                  </a:lnTo>
                  <a:lnTo>
                    <a:pt x="2866585" y="5679282"/>
                  </a:lnTo>
                  <a:lnTo>
                    <a:pt x="2879025" y="5679282"/>
                  </a:lnTo>
                  <a:lnTo>
                    <a:pt x="2879025" y="5678821"/>
                  </a:lnTo>
                  <a:close/>
                </a:path>
                <a:path w="15786100" h="5746115">
                  <a:moveTo>
                    <a:pt x="2879025" y="5581610"/>
                  </a:moveTo>
                  <a:lnTo>
                    <a:pt x="2805540" y="5581610"/>
                  </a:lnTo>
                  <a:lnTo>
                    <a:pt x="2805540" y="5600960"/>
                  </a:lnTo>
                  <a:lnTo>
                    <a:pt x="2879025" y="5600960"/>
                  </a:lnTo>
                  <a:lnTo>
                    <a:pt x="2879025" y="5581610"/>
                  </a:lnTo>
                  <a:close/>
                </a:path>
                <a:path w="15786100" h="5746115">
                  <a:moveTo>
                    <a:pt x="2848387" y="5549359"/>
                  </a:moveTo>
                  <a:lnTo>
                    <a:pt x="2828346" y="5555349"/>
                  </a:lnTo>
                  <a:lnTo>
                    <a:pt x="2828346" y="5581610"/>
                  </a:lnTo>
                  <a:lnTo>
                    <a:pt x="2848387" y="5581610"/>
                  </a:lnTo>
                  <a:lnTo>
                    <a:pt x="2848387" y="5549359"/>
                  </a:lnTo>
                  <a:close/>
                </a:path>
                <a:path w="15786100" h="5746115">
                  <a:moveTo>
                    <a:pt x="2974838" y="5533695"/>
                  </a:moveTo>
                  <a:lnTo>
                    <a:pt x="2967313" y="5533695"/>
                  </a:lnTo>
                  <a:lnTo>
                    <a:pt x="2964088" y="5535077"/>
                  </a:lnTo>
                  <a:lnTo>
                    <a:pt x="2961478" y="5537841"/>
                  </a:lnTo>
                  <a:lnTo>
                    <a:pt x="2958867" y="5540452"/>
                  </a:lnTo>
                  <a:lnTo>
                    <a:pt x="2957562" y="5543600"/>
                  </a:lnTo>
                  <a:lnTo>
                    <a:pt x="2957562" y="5550972"/>
                  </a:lnTo>
                  <a:lnTo>
                    <a:pt x="2958867" y="5554120"/>
                  </a:lnTo>
                  <a:lnTo>
                    <a:pt x="2964088" y="5559342"/>
                  </a:lnTo>
                  <a:lnTo>
                    <a:pt x="2967313" y="5560647"/>
                  </a:lnTo>
                  <a:lnTo>
                    <a:pt x="2974838" y="5560647"/>
                  </a:lnTo>
                  <a:lnTo>
                    <a:pt x="2977987" y="5559342"/>
                  </a:lnTo>
                  <a:lnTo>
                    <a:pt x="2983208" y="5554120"/>
                  </a:lnTo>
                  <a:lnTo>
                    <a:pt x="2984514" y="5550972"/>
                  </a:lnTo>
                  <a:lnTo>
                    <a:pt x="2984514" y="5543600"/>
                  </a:lnTo>
                  <a:lnTo>
                    <a:pt x="2983208" y="5540452"/>
                  </a:lnTo>
                  <a:lnTo>
                    <a:pt x="2980597" y="5537841"/>
                  </a:lnTo>
                  <a:lnTo>
                    <a:pt x="2977987" y="5535077"/>
                  </a:lnTo>
                  <a:lnTo>
                    <a:pt x="2974838" y="5533695"/>
                  </a:lnTo>
                  <a:close/>
                </a:path>
                <a:path w="15786100" h="5746115">
                  <a:moveTo>
                    <a:pt x="2981058" y="5581610"/>
                  </a:moveTo>
                  <a:lnTo>
                    <a:pt x="2961017" y="5581610"/>
                  </a:lnTo>
                  <a:lnTo>
                    <a:pt x="2961017" y="5696789"/>
                  </a:lnTo>
                  <a:lnTo>
                    <a:pt x="2981058" y="5696789"/>
                  </a:lnTo>
                  <a:lnTo>
                    <a:pt x="2981058" y="5581610"/>
                  </a:lnTo>
                  <a:close/>
                </a:path>
                <a:path w="15786100" h="5746115">
                  <a:moveTo>
                    <a:pt x="3031674" y="5581610"/>
                  </a:moveTo>
                  <a:lnTo>
                    <a:pt x="3011633" y="5581610"/>
                  </a:lnTo>
                  <a:lnTo>
                    <a:pt x="3011633" y="5696789"/>
                  </a:lnTo>
                  <a:lnTo>
                    <a:pt x="3031674" y="5696789"/>
                  </a:lnTo>
                  <a:lnTo>
                    <a:pt x="3031674" y="5635744"/>
                  </a:lnTo>
                  <a:lnTo>
                    <a:pt x="3032250" y="5626702"/>
                  </a:lnTo>
                  <a:lnTo>
                    <a:pt x="3057584" y="5598426"/>
                  </a:lnTo>
                  <a:lnTo>
                    <a:pt x="3056730" y="5598426"/>
                  </a:lnTo>
                  <a:lnTo>
                    <a:pt x="3059513" y="5598195"/>
                  </a:lnTo>
                  <a:lnTo>
                    <a:pt x="3031674" y="5598195"/>
                  </a:lnTo>
                  <a:lnTo>
                    <a:pt x="3031674" y="5581610"/>
                  </a:lnTo>
                  <a:close/>
                </a:path>
                <a:path w="15786100" h="5746115">
                  <a:moveTo>
                    <a:pt x="3106280" y="5597735"/>
                  </a:moveTo>
                  <a:lnTo>
                    <a:pt x="3073984" y="5597735"/>
                  </a:lnTo>
                  <a:lnTo>
                    <a:pt x="3080971" y="5600345"/>
                  </a:lnTo>
                  <a:lnTo>
                    <a:pt x="3086039" y="5605567"/>
                  </a:lnTo>
                  <a:lnTo>
                    <a:pt x="3091107" y="5610635"/>
                  </a:lnTo>
                  <a:lnTo>
                    <a:pt x="3093641" y="5617853"/>
                  </a:lnTo>
                  <a:lnTo>
                    <a:pt x="3093641" y="5696789"/>
                  </a:lnTo>
                  <a:lnTo>
                    <a:pt x="3113682" y="5696789"/>
                  </a:lnTo>
                  <a:lnTo>
                    <a:pt x="3113682" y="5626069"/>
                  </a:lnTo>
                  <a:lnTo>
                    <a:pt x="3112919" y="5615703"/>
                  </a:lnTo>
                  <a:lnTo>
                    <a:pt x="3110630" y="5606488"/>
                  </a:lnTo>
                  <a:lnTo>
                    <a:pt x="3106815" y="5598426"/>
                  </a:lnTo>
                  <a:lnTo>
                    <a:pt x="3106280" y="5597735"/>
                  </a:lnTo>
                  <a:close/>
                </a:path>
                <a:path w="15786100" h="5746115">
                  <a:moveTo>
                    <a:pt x="3068992" y="5578615"/>
                  </a:moveTo>
                  <a:lnTo>
                    <a:pt x="3057244" y="5579839"/>
                  </a:lnTo>
                  <a:lnTo>
                    <a:pt x="3047108" y="5583510"/>
                  </a:lnTo>
                  <a:lnTo>
                    <a:pt x="3038585" y="5589629"/>
                  </a:lnTo>
                  <a:lnTo>
                    <a:pt x="3031674" y="5598195"/>
                  </a:lnTo>
                  <a:lnTo>
                    <a:pt x="3059513" y="5598195"/>
                  </a:lnTo>
                  <a:lnTo>
                    <a:pt x="3065076" y="5597735"/>
                  </a:lnTo>
                  <a:lnTo>
                    <a:pt x="3106280" y="5597735"/>
                  </a:lnTo>
                  <a:lnTo>
                    <a:pt x="3101473" y="5591515"/>
                  </a:lnTo>
                  <a:lnTo>
                    <a:pt x="3094865" y="5585871"/>
                  </a:lnTo>
                  <a:lnTo>
                    <a:pt x="3087248" y="5581840"/>
                  </a:lnTo>
                  <a:lnTo>
                    <a:pt x="3078624" y="5579421"/>
                  </a:lnTo>
                  <a:lnTo>
                    <a:pt x="3068992" y="5578615"/>
                  </a:lnTo>
                  <a:close/>
                </a:path>
                <a:path w="15786100" h="5746115">
                  <a:moveTo>
                    <a:pt x="3253385" y="5578615"/>
                  </a:moveTo>
                  <a:lnTo>
                    <a:pt x="3210307" y="5596122"/>
                  </a:lnTo>
                  <a:lnTo>
                    <a:pt x="3192800" y="5639200"/>
                  </a:lnTo>
                  <a:lnTo>
                    <a:pt x="3193894" y="5651480"/>
                  </a:lnTo>
                  <a:lnTo>
                    <a:pt x="3219651" y="5689936"/>
                  </a:lnTo>
                  <a:lnTo>
                    <a:pt x="3253385" y="5699784"/>
                  </a:lnTo>
                  <a:lnTo>
                    <a:pt x="3265579" y="5698690"/>
                  </a:lnTo>
                  <a:lnTo>
                    <a:pt x="3276823" y="5695407"/>
                  </a:lnTo>
                  <a:lnTo>
                    <a:pt x="3287118" y="5689936"/>
                  </a:lnTo>
                  <a:lnTo>
                    <a:pt x="3296462" y="5682277"/>
                  </a:lnTo>
                  <a:lnTo>
                    <a:pt x="3298199" y="5680204"/>
                  </a:lnTo>
                  <a:lnTo>
                    <a:pt x="3253385" y="5680204"/>
                  </a:lnTo>
                  <a:lnTo>
                    <a:pt x="3245192" y="5679469"/>
                  </a:lnTo>
                  <a:lnTo>
                    <a:pt x="3213575" y="5647593"/>
                  </a:lnTo>
                  <a:lnTo>
                    <a:pt x="3212841" y="5639200"/>
                  </a:lnTo>
                  <a:lnTo>
                    <a:pt x="3213575" y="5630806"/>
                  </a:lnTo>
                  <a:lnTo>
                    <a:pt x="3237662" y="5601133"/>
                  </a:lnTo>
                  <a:lnTo>
                    <a:pt x="3253385" y="5598195"/>
                  </a:lnTo>
                  <a:lnTo>
                    <a:pt x="3298199" y="5598195"/>
                  </a:lnTo>
                  <a:lnTo>
                    <a:pt x="3296462" y="5596122"/>
                  </a:lnTo>
                  <a:lnTo>
                    <a:pt x="3287118" y="5588463"/>
                  </a:lnTo>
                  <a:lnTo>
                    <a:pt x="3276823" y="5582992"/>
                  </a:lnTo>
                  <a:lnTo>
                    <a:pt x="3265579" y="5579709"/>
                  </a:lnTo>
                  <a:lnTo>
                    <a:pt x="3253385" y="5578615"/>
                  </a:lnTo>
                  <a:close/>
                </a:path>
                <a:path w="15786100" h="5746115">
                  <a:moveTo>
                    <a:pt x="3298199" y="5598195"/>
                  </a:moveTo>
                  <a:lnTo>
                    <a:pt x="3253385" y="5598195"/>
                  </a:lnTo>
                  <a:lnTo>
                    <a:pt x="3261677" y="5598930"/>
                  </a:lnTo>
                  <a:lnTo>
                    <a:pt x="3269279" y="5601133"/>
                  </a:lnTo>
                  <a:lnTo>
                    <a:pt x="3293424" y="5630806"/>
                  </a:lnTo>
                  <a:lnTo>
                    <a:pt x="3294158" y="5639200"/>
                  </a:lnTo>
                  <a:lnTo>
                    <a:pt x="3293424" y="5647593"/>
                  </a:lnTo>
                  <a:lnTo>
                    <a:pt x="3269279" y="5677266"/>
                  </a:lnTo>
                  <a:lnTo>
                    <a:pt x="3253385" y="5680204"/>
                  </a:lnTo>
                  <a:lnTo>
                    <a:pt x="3298199" y="5680204"/>
                  </a:lnTo>
                  <a:lnTo>
                    <a:pt x="3304222" y="5673019"/>
                  </a:lnTo>
                  <a:lnTo>
                    <a:pt x="3309765" y="5662754"/>
                  </a:lnTo>
                  <a:lnTo>
                    <a:pt x="3313091" y="5651480"/>
                  </a:lnTo>
                  <a:lnTo>
                    <a:pt x="3314199" y="5639200"/>
                  </a:lnTo>
                  <a:lnTo>
                    <a:pt x="3313091" y="5626919"/>
                  </a:lnTo>
                  <a:lnTo>
                    <a:pt x="3309765" y="5615645"/>
                  </a:lnTo>
                  <a:lnTo>
                    <a:pt x="3304222" y="5605380"/>
                  </a:lnTo>
                  <a:lnTo>
                    <a:pt x="3298199" y="5598195"/>
                  </a:lnTo>
                  <a:close/>
                </a:path>
                <a:path w="15786100" h="5746115">
                  <a:moveTo>
                    <a:pt x="3355333" y="5581610"/>
                  </a:moveTo>
                  <a:lnTo>
                    <a:pt x="3335292" y="5581610"/>
                  </a:lnTo>
                  <a:lnTo>
                    <a:pt x="3335292" y="5652330"/>
                  </a:lnTo>
                  <a:lnTo>
                    <a:pt x="3354109" y="5692657"/>
                  </a:lnTo>
                  <a:lnTo>
                    <a:pt x="3379981" y="5699784"/>
                  </a:lnTo>
                  <a:lnTo>
                    <a:pt x="3391730" y="5698560"/>
                  </a:lnTo>
                  <a:lnTo>
                    <a:pt x="3401865" y="5694889"/>
                  </a:lnTo>
                  <a:lnTo>
                    <a:pt x="3410389" y="5688770"/>
                  </a:lnTo>
                  <a:lnTo>
                    <a:pt x="3416928" y="5680664"/>
                  </a:lnTo>
                  <a:lnTo>
                    <a:pt x="3374990" y="5680664"/>
                  </a:lnTo>
                  <a:lnTo>
                    <a:pt x="3368002" y="5678130"/>
                  </a:lnTo>
                  <a:lnTo>
                    <a:pt x="3362935" y="5673062"/>
                  </a:lnTo>
                  <a:lnTo>
                    <a:pt x="3357867" y="5667841"/>
                  </a:lnTo>
                  <a:lnTo>
                    <a:pt x="3355333" y="5660546"/>
                  </a:lnTo>
                  <a:lnTo>
                    <a:pt x="3355333" y="5581610"/>
                  </a:lnTo>
                  <a:close/>
                </a:path>
                <a:path w="15786100" h="5746115">
                  <a:moveTo>
                    <a:pt x="3437341" y="5581610"/>
                  </a:moveTo>
                  <a:lnTo>
                    <a:pt x="3417299" y="5581610"/>
                  </a:lnTo>
                  <a:lnTo>
                    <a:pt x="3417299" y="5642655"/>
                  </a:lnTo>
                  <a:lnTo>
                    <a:pt x="3416724" y="5651711"/>
                  </a:lnTo>
                  <a:lnTo>
                    <a:pt x="3390597" y="5680204"/>
                  </a:lnTo>
                  <a:lnTo>
                    <a:pt x="3417299" y="5680204"/>
                  </a:lnTo>
                  <a:lnTo>
                    <a:pt x="3417299" y="5696789"/>
                  </a:lnTo>
                  <a:lnTo>
                    <a:pt x="3437341" y="5696789"/>
                  </a:lnTo>
                  <a:lnTo>
                    <a:pt x="3437341" y="5581610"/>
                  </a:lnTo>
                  <a:close/>
                </a:path>
                <a:path w="15786100" h="5746115">
                  <a:moveTo>
                    <a:pt x="3417299" y="5680204"/>
                  </a:moveTo>
                  <a:lnTo>
                    <a:pt x="3389600" y="5680204"/>
                  </a:lnTo>
                  <a:lnTo>
                    <a:pt x="3383897" y="5680664"/>
                  </a:lnTo>
                  <a:lnTo>
                    <a:pt x="3416928" y="5680664"/>
                  </a:lnTo>
                  <a:lnTo>
                    <a:pt x="3417299" y="5680204"/>
                  </a:lnTo>
                  <a:close/>
                </a:path>
                <a:path w="15786100" h="5746115">
                  <a:moveTo>
                    <a:pt x="3487894" y="5581610"/>
                  </a:moveTo>
                  <a:lnTo>
                    <a:pt x="3467853" y="5581610"/>
                  </a:lnTo>
                  <a:lnTo>
                    <a:pt x="3467853" y="5696789"/>
                  </a:lnTo>
                  <a:lnTo>
                    <a:pt x="3487894" y="5696789"/>
                  </a:lnTo>
                  <a:lnTo>
                    <a:pt x="3487894" y="5635744"/>
                  </a:lnTo>
                  <a:lnTo>
                    <a:pt x="3488556" y="5626947"/>
                  </a:lnTo>
                  <a:lnTo>
                    <a:pt x="3515618" y="5600960"/>
                  </a:lnTo>
                  <a:lnTo>
                    <a:pt x="3487894" y="5600960"/>
                  </a:lnTo>
                  <a:lnTo>
                    <a:pt x="3487894" y="5581610"/>
                  </a:lnTo>
                  <a:close/>
                </a:path>
                <a:path w="15786100" h="5746115">
                  <a:moveTo>
                    <a:pt x="3523830" y="5579536"/>
                  </a:moveTo>
                  <a:lnTo>
                    <a:pt x="3511823" y="5580875"/>
                  </a:lnTo>
                  <a:lnTo>
                    <a:pt x="3501831" y="5584892"/>
                  </a:lnTo>
                  <a:lnTo>
                    <a:pt x="3493855" y="5591587"/>
                  </a:lnTo>
                  <a:lnTo>
                    <a:pt x="3487894" y="5600960"/>
                  </a:lnTo>
                  <a:lnTo>
                    <a:pt x="3515618" y="5600960"/>
                  </a:lnTo>
                  <a:lnTo>
                    <a:pt x="3516718" y="5600730"/>
                  </a:lnTo>
                  <a:lnTo>
                    <a:pt x="3523830" y="5600499"/>
                  </a:lnTo>
                  <a:lnTo>
                    <a:pt x="3523830" y="5579536"/>
                  </a:lnTo>
                  <a:close/>
                </a:path>
                <a:path w="15786100" h="5746115">
                  <a:moveTo>
                    <a:pt x="3611165" y="5662926"/>
                  </a:moveTo>
                  <a:lnTo>
                    <a:pt x="3593888" y="5672832"/>
                  </a:lnTo>
                  <a:lnTo>
                    <a:pt x="3596854" y="5678634"/>
                  </a:lnTo>
                  <a:lnTo>
                    <a:pt x="3600684" y="5683832"/>
                  </a:lnTo>
                  <a:lnTo>
                    <a:pt x="3639730" y="5699784"/>
                  </a:lnTo>
                  <a:lnTo>
                    <a:pt x="3648743" y="5699194"/>
                  </a:lnTo>
                  <a:lnTo>
                    <a:pt x="3678747" y="5680895"/>
                  </a:lnTo>
                  <a:lnTo>
                    <a:pt x="3632665" y="5680895"/>
                  </a:lnTo>
                  <a:lnTo>
                    <a:pt x="3626815" y="5679340"/>
                  </a:lnTo>
                  <a:lnTo>
                    <a:pt x="3625581" y="5678634"/>
                  </a:lnTo>
                  <a:lnTo>
                    <a:pt x="3616463" y="5672832"/>
                  </a:lnTo>
                  <a:lnTo>
                    <a:pt x="3613008" y="5668455"/>
                  </a:lnTo>
                  <a:lnTo>
                    <a:pt x="3611165" y="5662926"/>
                  </a:lnTo>
                  <a:close/>
                </a:path>
                <a:path w="15786100" h="5746115">
                  <a:moveTo>
                    <a:pt x="3638808" y="5578615"/>
                  </a:moveTo>
                  <a:lnTo>
                    <a:pt x="3600914" y="5599290"/>
                  </a:lnTo>
                  <a:lnTo>
                    <a:pt x="3598826" y="5605567"/>
                  </a:lnTo>
                  <a:lnTo>
                    <a:pt x="3598754" y="5605783"/>
                  </a:lnTo>
                  <a:lnTo>
                    <a:pt x="3598127" y="5612017"/>
                  </a:lnTo>
                  <a:lnTo>
                    <a:pt x="3598089" y="5620771"/>
                  </a:lnTo>
                  <a:lnTo>
                    <a:pt x="3600261" y="5626914"/>
                  </a:lnTo>
                  <a:lnTo>
                    <a:pt x="3633433" y="5646494"/>
                  </a:lnTo>
                  <a:lnTo>
                    <a:pt x="3646026" y="5649719"/>
                  </a:lnTo>
                  <a:lnTo>
                    <a:pt x="3651401" y="5651870"/>
                  </a:lnTo>
                  <a:lnTo>
                    <a:pt x="3655855" y="5654634"/>
                  </a:lnTo>
                  <a:lnTo>
                    <a:pt x="3660308" y="5657244"/>
                  </a:lnTo>
                  <a:lnTo>
                    <a:pt x="3662535" y="5660777"/>
                  </a:lnTo>
                  <a:lnTo>
                    <a:pt x="3662535" y="5670605"/>
                  </a:lnTo>
                  <a:lnTo>
                    <a:pt x="3660385" y="5674598"/>
                  </a:lnTo>
                  <a:lnTo>
                    <a:pt x="3656085" y="5677209"/>
                  </a:lnTo>
                  <a:lnTo>
                    <a:pt x="3651785" y="5679666"/>
                  </a:lnTo>
                  <a:lnTo>
                    <a:pt x="3646333" y="5680895"/>
                  </a:lnTo>
                  <a:lnTo>
                    <a:pt x="3678747" y="5680895"/>
                  </a:lnTo>
                  <a:lnTo>
                    <a:pt x="3679755" y="5679340"/>
                  </a:lnTo>
                  <a:lnTo>
                    <a:pt x="3681989" y="5672832"/>
                  </a:lnTo>
                  <a:lnTo>
                    <a:pt x="3682044" y="5672674"/>
                  </a:lnTo>
                  <a:lnTo>
                    <a:pt x="3682807" y="5665230"/>
                  </a:lnTo>
                  <a:lnTo>
                    <a:pt x="3682753" y="5657244"/>
                  </a:lnTo>
                  <a:lnTo>
                    <a:pt x="3680580" y="5651025"/>
                  </a:lnTo>
                  <a:lnTo>
                    <a:pt x="3676126" y="5646110"/>
                  </a:lnTo>
                  <a:lnTo>
                    <a:pt x="3671673" y="5641043"/>
                  </a:lnTo>
                  <a:lnTo>
                    <a:pt x="3666298" y="5637510"/>
                  </a:lnTo>
                  <a:lnTo>
                    <a:pt x="3660001" y="5635514"/>
                  </a:lnTo>
                  <a:lnTo>
                    <a:pt x="3653705" y="5633364"/>
                  </a:lnTo>
                  <a:lnTo>
                    <a:pt x="3647408" y="5631521"/>
                  </a:lnTo>
                  <a:lnTo>
                    <a:pt x="3641112" y="5629985"/>
                  </a:lnTo>
                  <a:lnTo>
                    <a:pt x="3634815" y="5628296"/>
                  </a:lnTo>
                  <a:lnTo>
                    <a:pt x="3629440" y="5626146"/>
                  </a:lnTo>
                  <a:lnTo>
                    <a:pt x="3624987" y="5623535"/>
                  </a:lnTo>
                  <a:lnTo>
                    <a:pt x="3620533" y="5620771"/>
                  </a:lnTo>
                  <a:lnTo>
                    <a:pt x="3618306" y="5617162"/>
                  </a:lnTo>
                  <a:lnTo>
                    <a:pt x="3618306" y="5607794"/>
                  </a:lnTo>
                  <a:lnTo>
                    <a:pt x="3620303" y="5604032"/>
                  </a:lnTo>
                  <a:lnTo>
                    <a:pt x="3624296" y="5601421"/>
                  </a:lnTo>
                  <a:lnTo>
                    <a:pt x="3628288" y="5598656"/>
                  </a:lnTo>
                  <a:lnTo>
                    <a:pt x="3633126" y="5597274"/>
                  </a:lnTo>
                  <a:lnTo>
                    <a:pt x="3677678" y="5597274"/>
                  </a:lnTo>
                  <a:lnTo>
                    <a:pt x="3676587" y="5595047"/>
                  </a:lnTo>
                  <a:lnTo>
                    <a:pt x="3645633" y="5579018"/>
                  </a:lnTo>
                  <a:lnTo>
                    <a:pt x="3638808" y="5578615"/>
                  </a:lnTo>
                  <a:close/>
                </a:path>
                <a:path w="15786100" h="5746115">
                  <a:moveTo>
                    <a:pt x="3677678" y="5597274"/>
                  </a:moveTo>
                  <a:lnTo>
                    <a:pt x="3638808" y="5597274"/>
                  </a:lnTo>
                  <a:lnTo>
                    <a:pt x="3647260" y="5598195"/>
                  </a:lnTo>
                  <a:lnTo>
                    <a:pt x="3654185" y="5600960"/>
                  </a:lnTo>
                  <a:lnTo>
                    <a:pt x="3659584" y="5605567"/>
                  </a:lnTo>
                  <a:lnTo>
                    <a:pt x="3663457" y="5612017"/>
                  </a:lnTo>
                  <a:lnTo>
                    <a:pt x="3680273" y="5602572"/>
                  </a:lnTo>
                  <a:lnTo>
                    <a:pt x="3677678" y="5597274"/>
                  </a:lnTo>
                  <a:close/>
                </a:path>
                <a:path w="15786100" h="5746115">
                  <a:moveTo>
                    <a:pt x="3726577" y="5581610"/>
                  </a:moveTo>
                  <a:lnTo>
                    <a:pt x="3706536" y="5581610"/>
                  </a:lnTo>
                  <a:lnTo>
                    <a:pt x="3706536" y="5742862"/>
                  </a:lnTo>
                  <a:lnTo>
                    <a:pt x="3726577" y="5742862"/>
                  </a:lnTo>
                  <a:lnTo>
                    <a:pt x="3726577" y="5676978"/>
                  </a:lnTo>
                  <a:lnTo>
                    <a:pt x="3750531" y="5676978"/>
                  </a:lnTo>
                  <a:lnTo>
                    <a:pt x="3726577" y="5639200"/>
                  </a:lnTo>
                  <a:lnTo>
                    <a:pt x="3727311" y="5630806"/>
                  </a:lnTo>
                  <a:lnTo>
                    <a:pt x="3750657" y="5601421"/>
                  </a:lnTo>
                  <a:lnTo>
                    <a:pt x="3726577" y="5601421"/>
                  </a:lnTo>
                  <a:lnTo>
                    <a:pt x="3726577" y="5581610"/>
                  </a:lnTo>
                  <a:close/>
                </a:path>
                <a:path w="15786100" h="5746115">
                  <a:moveTo>
                    <a:pt x="3750531" y="5676978"/>
                  </a:moveTo>
                  <a:lnTo>
                    <a:pt x="3726577" y="5676978"/>
                  </a:lnTo>
                  <a:lnTo>
                    <a:pt x="3734913" y="5686956"/>
                  </a:lnTo>
                  <a:lnTo>
                    <a:pt x="3744948" y="5694083"/>
                  </a:lnTo>
                  <a:lnTo>
                    <a:pt x="3756682" y="5698359"/>
                  </a:lnTo>
                  <a:lnTo>
                    <a:pt x="3770115" y="5699784"/>
                  </a:lnTo>
                  <a:lnTo>
                    <a:pt x="3781762" y="5698690"/>
                  </a:lnTo>
                  <a:lnTo>
                    <a:pt x="3792517" y="5695407"/>
                  </a:lnTo>
                  <a:lnTo>
                    <a:pt x="3802380" y="5689936"/>
                  </a:lnTo>
                  <a:lnTo>
                    <a:pt x="3811349" y="5682277"/>
                  </a:lnTo>
                  <a:lnTo>
                    <a:pt x="3812820" y="5680434"/>
                  </a:lnTo>
                  <a:lnTo>
                    <a:pt x="3767581" y="5680434"/>
                  </a:lnTo>
                  <a:lnTo>
                    <a:pt x="3759187" y="5679699"/>
                  </a:lnTo>
                  <a:lnTo>
                    <a:pt x="3751513" y="5677497"/>
                  </a:lnTo>
                  <a:lnTo>
                    <a:pt x="3750531" y="5676978"/>
                  </a:lnTo>
                  <a:close/>
                </a:path>
                <a:path w="15786100" h="5746115">
                  <a:moveTo>
                    <a:pt x="3812650" y="5597965"/>
                  </a:moveTo>
                  <a:lnTo>
                    <a:pt x="3767581" y="5597965"/>
                  </a:lnTo>
                  <a:lnTo>
                    <a:pt x="3775874" y="5598714"/>
                  </a:lnTo>
                  <a:lnTo>
                    <a:pt x="3783476" y="5600960"/>
                  </a:lnTo>
                  <a:lnTo>
                    <a:pt x="3807620" y="5630806"/>
                  </a:lnTo>
                  <a:lnTo>
                    <a:pt x="3808355" y="5639200"/>
                  </a:lnTo>
                  <a:lnTo>
                    <a:pt x="3807620" y="5647608"/>
                  </a:lnTo>
                  <a:lnTo>
                    <a:pt x="3783476" y="5677497"/>
                  </a:lnTo>
                  <a:lnTo>
                    <a:pt x="3767581" y="5680434"/>
                  </a:lnTo>
                  <a:lnTo>
                    <a:pt x="3812820" y="5680434"/>
                  </a:lnTo>
                  <a:lnTo>
                    <a:pt x="3818807" y="5672933"/>
                  </a:lnTo>
                  <a:lnTo>
                    <a:pt x="3824134" y="5662639"/>
                  </a:lnTo>
                  <a:lnTo>
                    <a:pt x="3827330" y="5651394"/>
                  </a:lnTo>
                  <a:lnTo>
                    <a:pt x="3828396" y="5639200"/>
                  </a:lnTo>
                  <a:lnTo>
                    <a:pt x="3827330" y="5627019"/>
                  </a:lnTo>
                  <a:lnTo>
                    <a:pt x="3824237" y="5616178"/>
                  </a:lnTo>
                  <a:lnTo>
                    <a:pt x="3824134" y="5615818"/>
                  </a:lnTo>
                  <a:lnTo>
                    <a:pt x="3818807" y="5605596"/>
                  </a:lnTo>
                  <a:lnTo>
                    <a:pt x="3812650" y="5597965"/>
                  </a:lnTo>
                  <a:close/>
                </a:path>
                <a:path w="15786100" h="5746115">
                  <a:moveTo>
                    <a:pt x="3770115" y="5578615"/>
                  </a:moveTo>
                  <a:lnTo>
                    <a:pt x="3756682" y="5580040"/>
                  </a:lnTo>
                  <a:lnTo>
                    <a:pt x="3744948" y="5584316"/>
                  </a:lnTo>
                  <a:lnTo>
                    <a:pt x="3734913" y="5591443"/>
                  </a:lnTo>
                  <a:lnTo>
                    <a:pt x="3726577" y="5601421"/>
                  </a:lnTo>
                  <a:lnTo>
                    <a:pt x="3750657" y="5601421"/>
                  </a:lnTo>
                  <a:lnTo>
                    <a:pt x="3751513" y="5600960"/>
                  </a:lnTo>
                  <a:lnTo>
                    <a:pt x="3759187" y="5598714"/>
                  </a:lnTo>
                  <a:lnTo>
                    <a:pt x="3767581" y="5597965"/>
                  </a:lnTo>
                  <a:lnTo>
                    <a:pt x="3812650" y="5597965"/>
                  </a:lnTo>
                  <a:lnTo>
                    <a:pt x="3811349" y="5596353"/>
                  </a:lnTo>
                  <a:lnTo>
                    <a:pt x="3802380" y="5588593"/>
                  </a:lnTo>
                  <a:lnTo>
                    <a:pt x="3792517" y="5583049"/>
                  </a:lnTo>
                  <a:lnTo>
                    <a:pt x="3781762" y="5579723"/>
                  </a:lnTo>
                  <a:lnTo>
                    <a:pt x="3770115" y="5578615"/>
                  </a:lnTo>
                  <a:close/>
                </a:path>
                <a:path w="15786100" h="5746115">
                  <a:moveTo>
                    <a:pt x="3906214" y="5578615"/>
                  </a:moveTo>
                  <a:lnTo>
                    <a:pt x="3892962" y="5579738"/>
                  </a:lnTo>
                  <a:lnTo>
                    <a:pt x="3893319" y="5579738"/>
                  </a:lnTo>
                  <a:lnTo>
                    <a:pt x="3881969" y="5582934"/>
                  </a:lnTo>
                  <a:lnTo>
                    <a:pt x="3850064" y="5615357"/>
                  </a:lnTo>
                  <a:lnTo>
                    <a:pt x="3845860" y="5639200"/>
                  </a:lnTo>
                  <a:lnTo>
                    <a:pt x="3846925" y="5651768"/>
                  </a:lnTo>
                  <a:lnTo>
                    <a:pt x="3872178" y="5690195"/>
                  </a:lnTo>
                  <a:lnTo>
                    <a:pt x="3907596" y="5699784"/>
                  </a:lnTo>
                  <a:lnTo>
                    <a:pt x="3923462" y="5698157"/>
                  </a:lnTo>
                  <a:lnTo>
                    <a:pt x="3937198" y="5693276"/>
                  </a:lnTo>
                  <a:lnTo>
                    <a:pt x="3948802" y="5685142"/>
                  </a:lnTo>
                  <a:lnTo>
                    <a:pt x="3952335" y="5680895"/>
                  </a:lnTo>
                  <a:lnTo>
                    <a:pt x="3908057" y="5680895"/>
                  </a:lnTo>
                  <a:lnTo>
                    <a:pt x="3900196" y="5680362"/>
                  </a:lnTo>
                  <a:lnTo>
                    <a:pt x="3868363" y="5655699"/>
                  </a:lnTo>
                  <a:lnTo>
                    <a:pt x="3866362" y="5648414"/>
                  </a:lnTo>
                  <a:lnTo>
                    <a:pt x="3962883" y="5648414"/>
                  </a:lnTo>
                  <a:lnTo>
                    <a:pt x="3963343" y="5645342"/>
                  </a:lnTo>
                  <a:lnTo>
                    <a:pt x="3963574" y="5642348"/>
                  </a:lnTo>
                  <a:lnTo>
                    <a:pt x="3963555" y="5639200"/>
                  </a:lnTo>
                  <a:lnTo>
                    <a:pt x="3962863" y="5630907"/>
                  </a:lnTo>
                  <a:lnTo>
                    <a:pt x="3866362" y="5630907"/>
                  </a:lnTo>
                  <a:lnTo>
                    <a:pt x="3868133" y="5623693"/>
                  </a:lnTo>
                  <a:lnTo>
                    <a:pt x="3898497" y="5598080"/>
                  </a:lnTo>
                  <a:lnTo>
                    <a:pt x="3906214" y="5597504"/>
                  </a:lnTo>
                  <a:lnTo>
                    <a:pt x="3948145" y="5597504"/>
                  </a:lnTo>
                  <a:lnTo>
                    <a:pt x="3947448" y="5596583"/>
                  </a:lnTo>
                  <a:lnTo>
                    <a:pt x="3938911" y="5588722"/>
                  </a:lnTo>
                  <a:lnTo>
                    <a:pt x="3929192" y="5583107"/>
                  </a:lnTo>
                  <a:lnTo>
                    <a:pt x="3918294" y="5579738"/>
                  </a:lnTo>
                  <a:lnTo>
                    <a:pt x="3906214" y="5578615"/>
                  </a:lnTo>
                  <a:close/>
                </a:path>
                <a:path w="15786100" h="5746115">
                  <a:moveTo>
                    <a:pt x="3941229" y="5664078"/>
                  </a:moveTo>
                  <a:lnTo>
                    <a:pt x="3935268" y="5671435"/>
                  </a:lnTo>
                  <a:lnTo>
                    <a:pt x="3927753" y="5676690"/>
                  </a:lnTo>
                  <a:lnTo>
                    <a:pt x="3918682" y="5679843"/>
                  </a:lnTo>
                  <a:lnTo>
                    <a:pt x="3908057" y="5680895"/>
                  </a:lnTo>
                  <a:lnTo>
                    <a:pt x="3952335" y="5680895"/>
                  </a:lnTo>
                  <a:lnTo>
                    <a:pt x="3958275" y="5673753"/>
                  </a:lnTo>
                  <a:lnTo>
                    <a:pt x="3941229" y="5664078"/>
                  </a:lnTo>
                  <a:close/>
                </a:path>
                <a:path w="15786100" h="5746115">
                  <a:moveTo>
                    <a:pt x="3948145" y="5597504"/>
                  </a:moveTo>
                  <a:lnTo>
                    <a:pt x="3906214" y="5597504"/>
                  </a:lnTo>
                  <a:lnTo>
                    <a:pt x="3913453" y="5598080"/>
                  </a:lnTo>
                  <a:lnTo>
                    <a:pt x="3913079" y="5598080"/>
                  </a:lnTo>
                  <a:lnTo>
                    <a:pt x="3943302" y="5630907"/>
                  </a:lnTo>
                  <a:lnTo>
                    <a:pt x="3962863" y="5630907"/>
                  </a:lnTo>
                  <a:lnTo>
                    <a:pt x="3962566" y="5627336"/>
                  </a:lnTo>
                  <a:lnTo>
                    <a:pt x="3959636" y="5616509"/>
                  </a:lnTo>
                  <a:lnTo>
                    <a:pt x="3959542" y="5616164"/>
                  </a:lnTo>
                  <a:lnTo>
                    <a:pt x="3954560" y="5606027"/>
                  </a:lnTo>
                  <a:lnTo>
                    <a:pt x="3953872" y="5605077"/>
                  </a:lnTo>
                  <a:lnTo>
                    <a:pt x="3948145" y="5597504"/>
                  </a:lnTo>
                  <a:close/>
                </a:path>
                <a:path w="15786100" h="5746115">
                  <a:moveTo>
                    <a:pt x="4040521" y="5578615"/>
                  </a:moveTo>
                  <a:lnTo>
                    <a:pt x="3997213" y="5596122"/>
                  </a:lnTo>
                  <a:lnTo>
                    <a:pt x="3979936" y="5639200"/>
                  </a:lnTo>
                  <a:lnTo>
                    <a:pt x="3981016" y="5651581"/>
                  </a:lnTo>
                  <a:lnTo>
                    <a:pt x="4006399" y="5690066"/>
                  </a:lnTo>
                  <a:lnTo>
                    <a:pt x="4040521" y="5699784"/>
                  </a:lnTo>
                  <a:lnTo>
                    <a:pt x="4048742" y="5699280"/>
                  </a:lnTo>
                  <a:lnTo>
                    <a:pt x="4083368" y="5682104"/>
                  </a:lnTo>
                  <a:lnTo>
                    <a:pt x="4085166" y="5679973"/>
                  </a:lnTo>
                  <a:lnTo>
                    <a:pt x="4040521" y="5679973"/>
                  </a:lnTo>
                  <a:lnTo>
                    <a:pt x="4032228" y="5679239"/>
                  </a:lnTo>
                  <a:lnTo>
                    <a:pt x="4000698" y="5647493"/>
                  </a:lnTo>
                  <a:lnTo>
                    <a:pt x="3999978" y="5639200"/>
                  </a:lnTo>
                  <a:lnTo>
                    <a:pt x="4000698" y="5630806"/>
                  </a:lnTo>
                  <a:lnTo>
                    <a:pt x="4024626" y="5601133"/>
                  </a:lnTo>
                  <a:lnTo>
                    <a:pt x="4040521" y="5598195"/>
                  </a:lnTo>
                  <a:lnTo>
                    <a:pt x="4084442" y="5598195"/>
                  </a:lnTo>
                  <a:lnTo>
                    <a:pt x="4083022" y="5596410"/>
                  </a:lnTo>
                  <a:lnTo>
                    <a:pt x="4048828" y="5579133"/>
                  </a:lnTo>
                  <a:lnTo>
                    <a:pt x="4040521" y="5578615"/>
                  </a:lnTo>
                  <a:close/>
                </a:path>
                <a:path w="15786100" h="5746115">
                  <a:moveTo>
                    <a:pt x="4075305" y="5659932"/>
                  </a:moveTo>
                  <a:lnTo>
                    <a:pt x="4048200" y="5679973"/>
                  </a:lnTo>
                  <a:lnTo>
                    <a:pt x="4085166" y="5679973"/>
                  </a:lnTo>
                  <a:lnTo>
                    <a:pt x="4088263" y="5676302"/>
                  </a:lnTo>
                  <a:lnTo>
                    <a:pt x="4092352" y="5669838"/>
                  </a:lnTo>
                  <a:lnTo>
                    <a:pt x="4075305" y="5659932"/>
                  </a:lnTo>
                  <a:close/>
                </a:path>
                <a:path w="15786100" h="5746115">
                  <a:moveTo>
                    <a:pt x="4084442" y="5598195"/>
                  </a:moveTo>
                  <a:lnTo>
                    <a:pt x="4048200" y="5598195"/>
                  </a:lnTo>
                  <a:lnTo>
                    <a:pt x="4055034" y="5600038"/>
                  </a:lnTo>
                  <a:lnTo>
                    <a:pt x="4061023" y="5603724"/>
                  </a:lnTo>
                  <a:lnTo>
                    <a:pt x="4067166" y="5607410"/>
                  </a:lnTo>
                  <a:lnTo>
                    <a:pt x="4071696" y="5612324"/>
                  </a:lnTo>
                  <a:lnTo>
                    <a:pt x="4074614" y="5618467"/>
                  </a:lnTo>
                  <a:lnTo>
                    <a:pt x="4091430" y="5608792"/>
                  </a:lnTo>
                  <a:lnTo>
                    <a:pt x="4087658" y="5602241"/>
                  </a:lnTo>
                  <a:lnTo>
                    <a:pt x="4084442" y="5598195"/>
                  </a:lnTo>
                  <a:close/>
                </a:path>
                <a:path w="15786100" h="5746115">
                  <a:moveTo>
                    <a:pt x="4125961" y="5533695"/>
                  </a:moveTo>
                  <a:lnTo>
                    <a:pt x="4118436" y="5533695"/>
                  </a:lnTo>
                  <a:lnTo>
                    <a:pt x="4115211" y="5535077"/>
                  </a:lnTo>
                  <a:lnTo>
                    <a:pt x="4112600" y="5537841"/>
                  </a:lnTo>
                  <a:lnTo>
                    <a:pt x="4109989" y="5540452"/>
                  </a:lnTo>
                  <a:lnTo>
                    <a:pt x="4108684" y="5543600"/>
                  </a:lnTo>
                  <a:lnTo>
                    <a:pt x="4108684" y="5550972"/>
                  </a:lnTo>
                  <a:lnTo>
                    <a:pt x="4109989" y="5554120"/>
                  </a:lnTo>
                  <a:lnTo>
                    <a:pt x="4115211" y="5559342"/>
                  </a:lnTo>
                  <a:lnTo>
                    <a:pt x="4118436" y="5560647"/>
                  </a:lnTo>
                  <a:lnTo>
                    <a:pt x="4125961" y="5560647"/>
                  </a:lnTo>
                  <a:lnTo>
                    <a:pt x="4129109" y="5559342"/>
                  </a:lnTo>
                  <a:lnTo>
                    <a:pt x="4134331" y="5554120"/>
                  </a:lnTo>
                  <a:lnTo>
                    <a:pt x="4135636" y="5550972"/>
                  </a:lnTo>
                  <a:lnTo>
                    <a:pt x="4135636" y="5543600"/>
                  </a:lnTo>
                  <a:lnTo>
                    <a:pt x="4134331" y="5540452"/>
                  </a:lnTo>
                  <a:lnTo>
                    <a:pt x="4131720" y="5537841"/>
                  </a:lnTo>
                  <a:lnTo>
                    <a:pt x="4129109" y="5535077"/>
                  </a:lnTo>
                  <a:lnTo>
                    <a:pt x="4125961" y="5533695"/>
                  </a:lnTo>
                  <a:close/>
                </a:path>
                <a:path w="15786100" h="5746115">
                  <a:moveTo>
                    <a:pt x="4132181" y="5581610"/>
                  </a:moveTo>
                  <a:lnTo>
                    <a:pt x="4112139" y="5581610"/>
                  </a:lnTo>
                  <a:lnTo>
                    <a:pt x="4112139" y="5696789"/>
                  </a:lnTo>
                  <a:lnTo>
                    <a:pt x="4132181" y="5696789"/>
                  </a:lnTo>
                  <a:lnTo>
                    <a:pt x="4132181" y="5581610"/>
                  </a:lnTo>
                  <a:close/>
                </a:path>
                <a:path w="15786100" h="5746115">
                  <a:moveTo>
                    <a:pt x="4214586" y="5578615"/>
                  </a:moveTo>
                  <a:lnTo>
                    <a:pt x="4173352" y="5596353"/>
                  </a:lnTo>
                  <a:lnTo>
                    <a:pt x="4156305" y="5639200"/>
                  </a:lnTo>
                  <a:lnTo>
                    <a:pt x="4157371" y="5651394"/>
                  </a:lnTo>
                  <a:lnTo>
                    <a:pt x="4160485" y="5662351"/>
                  </a:lnTo>
                  <a:lnTo>
                    <a:pt x="4160567" y="5662639"/>
                  </a:lnTo>
                  <a:lnTo>
                    <a:pt x="4192184" y="5695407"/>
                  </a:lnTo>
                  <a:lnTo>
                    <a:pt x="4214586" y="5699784"/>
                  </a:lnTo>
                  <a:lnTo>
                    <a:pt x="4228019" y="5698359"/>
                  </a:lnTo>
                  <a:lnTo>
                    <a:pt x="4239753" y="5694083"/>
                  </a:lnTo>
                  <a:lnTo>
                    <a:pt x="4249788" y="5686956"/>
                  </a:lnTo>
                  <a:lnTo>
                    <a:pt x="4255237" y="5680434"/>
                  </a:lnTo>
                  <a:lnTo>
                    <a:pt x="4217120" y="5680434"/>
                  </a:lnTo>
                  <a:lnTo>
                    <a:pt x="4208827" y="5679699"/>
                  </a:lnTo>
                  <a:lnTo>
                    <a:pt x="4179284" y="5655325"/>
                  </a:lnTo>
                  <a:lnTo>
                    <a:pt x="4176347" y="5639200"/>
                  </a:lnTo>
                  <a:lnTo>
                    <a:pt x="4177081" y="5630806"/>
                  </a:lnTo>
                  <a:lnTo>
                    <a:pt x="4201226" y="5600960"/>
                  </a:lnTo>
                  <a:lnTo>
                    <a:pt x="4217120" y="5597965"/>
                  </a:lnTo>
                  <a:lnTo>
                    <a:pt x="4255237" y="5597965"/>
                  </a:lnTo>
                  <a:lnTo>
                    <a:pt x="4249788" y="5591443"/>
                  </a:lnTo>
                  <a:lnTo>
                    <a:pt x="4239753" y="5584316"/>
                  </a:lnTo>
                  <a:lnTo>
                    <a:pt x="4228019" y="5580040"/>
                  </a:lnTo>
                  <a:lnTo>
                    <a:pt x="4214586" y="5578615"/>
                  </a:lnTo>
                  <a:close/>
                </a:path>
                <a:path w="15786100" h="5746115">
                  <a:moveTo>
                    <a:pt x="4278166" y="5676978"/>
                  </a:moveTo>
                  <a:lnTo>
                    <a:pt x="4258124" y="5676978"/>
                  </a:lnTo>
                  <a:lnTo>
                    <a:pt x="4258124" y="5696789"/>
                  </a:lnTo>
                  <a:lnTo>
                    <a:pt x="4278166" y="5696789"/>
                  </a:lnTo>
                  <a:lnTo>
                    <a:pt x="4278166" y="5676978"/>
                  </a:lnTo>
                  <a:close/>
                </a:path>
                <a:path w="15786100" h="5746115">
                  <a:moveTo>
                    <a:pt x="4255237" y="5597965"/>
                  </a:moveTo>
                  <a:lnTo>
                    <a:pt x="4217120" y="5597965"/>
                  </a:lnTo>
                  <a:lnTo>
                    <a:pt x="4225514" y="5598714"/>
                  </a:lnTo>
                  <a:lnTo>
                    <a:pt x="4233188" y="5600960"/>
                  </a:lnTo>
                  <a:lnTo>
                    <a:pt x="4257390" y="5630806"/>
                  </a:lnTo>
                  <a:lnTo>
                    <a:pt x="4258124" y="5639200"/>
                  </a:lnTo>
                  <a:lnTo>
                    <a:pt x="4257390" y="5647608"/>
                  </a:lnTo>
                  <a:lnTo>
                    <a:pt x="4233188" y="5677497"/>
                  </a:lnTo>
                  <a:lnTo>
                    <a:pt x="4217120" y="5680434"/>
                  </a:lnTo>
                  <a:lnTo>
                    <a:pt x="4255237" y="5680434"/>
                  </a:lnTo>
                  <a:lnTo>
                    <a:pt x="4258124" y="5676978"/>
                  </a:lnTo>
                  <a:lnTo>
                    <a:pt x="4278166" y="5676978"/>
                  </a:lnTo>
                  <a:lnTo>
                    <a:pt x="4278166" y="5601421"/>
                  </a:lnTo>
                  <a:lnTo>
                    <a:pt x="4258124" y="5601421"/>
                  </a:lnTo>
                  <a:lnTo>
                    <a:pt x="4255237" y="5597965"/>
                  </a:lnTo>
                  <a:close/>
                </a:path>
                <a:path w="15786100" h="5746115">
                  <a:moveTo>
                    <a:pt x="4278166" y="5581610"/>
                  </a:moveTo>
                  <a:lnTo>
                    <a:pt x="4258124" y="5581610"/>
                  </a:lnTo>
                  <a:lnTo>
                    <a:pt x="4258124" y="5601421"/>
                  </a:lnTo>
                  <a:lnTo>
                    <a:pt x="4278166" y="5601421"/>
                  </a:lnTo>
                  <a:lnTo>
                    <a:pt x="4278166" y="5581610"/>
                  </a:lnTo>
                  <a:close/>
                </a:path>
                <a:path w="15786100" h="5746115">
                  <a:moveTo>
                    <a:pt x="4328571" y="5528627"/>
                  </a:moveTo>
                  <a:lnTo>
                    <a:pt x="4308530" y="5528627"/>
                  </a:lnTo>
                  <a:lnTo>
                    <a:pt x="4308530" y="5696789"/>
                  </a:lnTo>
                  <a:lnTo>
                    <a:pt x="4328571" y="5696789"/>
                  </a:lnTo>
                  <a:lnTo>
                    <a:pt x="4328571" y="5528627"/>
                  </a:lnTo>
                  <a:close/>
                </a:path>
                <a:path w="15786100" h="5746115">
                  <a:moveTo>
                    <a:pt x="4436777" y="5581610"/>
                  </a:moveTo>
                  <a:lnTo>
                    <a:pt x="4416736" y="5581610"/>
                  </a:lnTo>
                  <a:lnTo>
                    <a:pt x="4416736" y="5742862"/>
                  </a:lnTo>
                  <a:lnTo>
                    <a:pt x="4436777" y="5742862"/>
                  </a:lnTo>
                  <a:lnTo>
                    <a:pt x="4436777" y="5676978"/>
                  </a:lnTo>
                  <a:lnTo>
                    <a:pt x="4460732" y="5676978"/>
                  </a:lnTo>
                  <a:lnTo>
                    <a:pt x="4436777" y="5639200"/>
                  </a:lnTo>
                  <a:lnTo>
                    <a:pt x="4437511" y="5630806"/>
                  </a:lnTo>
                  <a:lnTo>
                    <a:pt x="4460857" y="5601421"/>
                  </a:lnTo>
                  <a:lnTo>
                    <a:pt x="4436777" y="5601421"/>
                  </a:lnTo>
                  <a:lnTo>
                    <a:pt x="4436777" y="5581610"/>
                  </a:lnTo>
                  <a:close/>
                </a:path>
                <a:path w="15786100" h="5746115">
                  <a:moveTo>
                    <a:pt x="4460732" y="5676978"/>
                  </a:moveTo>
                  <a:lnTo>
                    <a:pt x="4436777" y="5676978"/>
                  </a:lnTo>
                  <a:lnTo>
                    <a:pt x="4445113" y="5686956"/>
                  </a:lnTo>
                  <a:lnTo>
                    <a:pt x="4455148" y="5694083"/>
                  </a:lnTo>
                  <a:lnTo>
                    <a:pt x="4466882" y="5698359"/>
                  </a:lnTo>
                  <a:lnTo>
                    <a:pt x="4480315" y="5699784"/>
                  </a:lnTo>
                  <a:lnTo>
                    <a:pt x="4491962" y="5698690"/>
                  </a:lnTo>
                  <a:lnTo>
                    <a:pt x="4502717" y="5695407"/>
                  </a:lnTo>
                  <a:lnTo>
                    <a:pt x="4512580" y="5689936"/>
                  </a:lnTo>
                  <a:lnTo>
                    <a:pt x="4521549" y="5682277"/>
                  </a:lnTo>
                  <a:lnTo>
                    <a:pt x="4523020" y="5680434"/>
                  </a:lnTo>
                  <a:lnTo>
                    <a:pt x="4477781" y="5680434"/>
                  </a:lnTo>
                  <a:lnTo>
                    <a:pt x="4469387" y="5679699"/>
                  </a:lnTo>
                  <a:lnTo>
                    <a:pt x="4461713" y="5677497"/>
                  </a:lnTo>
                  <a:lnTo>
                    <a:pt x="4460732" y="5676978"/>
                  </a:lnTo>
                  <a:close/>
                </a:path>
                <a:path w="15786100" h="5746115">
                  <a:moveTo>
                    <a:pt x="4522850" y="5597965"/>
                  </a:moveTo>
                  <a:lnTo>
                    <a:pt x="4477781" y="5597965"/>
                  </a:lnTo>
                  <a:lnTo>
                    <a:pt x="4486074" y="5598714"/>
                  </a:lnTo>
                  <a:lnTo>
                    <a:pt x="4493676" y="5600960"/>
                  </a:lnTo>
                  <a:lnTo>
                    <a:pt x="4517820" y="5630806"/>
                  </a:lnTo>
                  <a:lnTo>
                    <a:pt x="4518555" y="5639200"/>
                  </a:lnTo>
                  <a:lnTo>
                    <a:pt x="4517820" y="5647608"/>
                  </a:lnTo>
                  <a:lnTo>
                    <a:pt x="4493676" y="5677497"/>
                  </a:lnTo>
                  <a:lnTo>
                    <a:pt x="4477781" y="5680434"/>
                  </a:lnTo>
                  <a:lnTo>
                    <a:pt x="4523020" y="5680434"/>
                  </a:lnTo>
                  <a:lnTo>
                    <a:pt x="4529007" y="5672933"/>
                  </a:lnTo>
                  <a:lnTo>
                    <a:pt x="4534334" y="5662639"/>
                  </a:lnTo>
                  <a:lnTo>
                    <a:pt x="4537530" y="5651394"/>
                  </a:lnTo>
                  <a:lnTo>
                    <a:pt x="4538596" y="5639200"/>
                  </a:lnTo>
                  <a:lnTo>
                    <a:pt x="4537530" y="5627019"/>
                  </a:lnTo>
                  <a:lnTo>
                    <a:pt x="4534437" y="5616178"/>
                  </a:lnTo>
                  <a:lnTo>
                    <a:pt x="4534334" y="5615818"/>
                  </a:lnTo>
                  <a:lnTo>
                    <a:pt x="4529007" y="5605596"/>
                  </a:lnTo>
                  <a:lnTo>
                    <a:pt x="4522850" y="5597965"/>
                  </a:lnTo>
                  <a:close/>
                </a:path>
                <a:path w="15786100" h="5746115">
                  <a:moveTo>
                    <a:pt x="4480315" y="5578615"/>
                  </a:moveTo>
                  <a:lnTo>
                    <a:pt x="4466882" y="5580040"/>
                  </a:lnTo>
                  <a:lnTo>
                    <a:pt x="4455148" y="5584316"/>
                  </a:lnTo>
                  <a:lnTo>
                    <a:pt x="4445113" y="5591443"/>
                  </a:lnTo>
                  <a:lnTo>
                    <a:pt x="4436777" y="5601421"/>
                  </a:lnTo>
                  <a:lnTo>
                    <a:pt x="4460857" y="5601421"/>
                  </a:lnTo>
                  <a:lnTo>
                    <a:pt x="4461713" y="5600960"/>
                  </a:lnTo>
                  <a:lnTo>
                    <a:pt x="4469387" y="5598714"/>
                  </a:lnTo>
                  <a:lnTo>
                    <a:pt x="4477781" y="5597965"/>
                  </a:lnTo>
                  <a:lnTo>
                    <a:pt x="4522850" y="5597965"/>
                  </a:lnTo>
                  <a:lnTo>
                    <a:pt x="4521549" y="5596353"/>
                  </a:lnTo>
                  <a:lnTo>
                    <a:pt x="4512580" y="5588593"/>
                  </a:lnTo>
                  <a:lnTo>
                    <a:pt x="4502717" y="5583049"/>
                  </a:lnTo>
                  <a:lnTo>
                    <a:pt x="4491962" y="5579723"/>
                  </a:lnTo>
                  <a:lnTo>
                    <a:pt x="4480315" y="5578615"/>
                  </a:lnTo>
                  <a:close/>
                </a:path>
                <a:path w="15786100" h="5746115">
                  <a:moveTo>
                    <a:pt x="4582551" y="5581610"/>
                  </a:moveTo>
                  <a:lnTo>
                    <a:pt x="4562510" y="5581610"/>
                  </a:lnTo>
                  <a:lnTo>
                    <a:pt x="4562510" y="5696789"/>
                  </a:lnTo>
                  <a:lnTo>
                    <a:pt x="4582551" y="5696789"/>
                  </a:lnTo>
                  <a:lnTo>
                    <a:pt x="4582551" y="5635744"/>
                  </a:lnTo>
                  <a:lnTo>
                    <a:pt x="4583214" y="5626947"/>
                  </a:lnTo>
                  <a:lnTo>
                    <a:pt x="4610276" y="5600960"/>
                  </a:lnTo>
                  <a:lnTo>
                    <a:pt x="4582551" y="5600960"/>
                  </a:lnTo>
                  <a:lnTo>
                    <a:pt x="4582551" y="5581610"/>
                  </a:lnTo>
                  <a:close/>
                </a:path>
                <a:path w="15786100" h="5746115">
                  <a:moveTo>
                    <a:pt x="4618488" y="5579536"/>
                  </a:moveTo>
                  <a:lnTo>
                    <a:pt x="4606480" y="5580875"/>
                  </a:lnTo>
                  <a:lnTo>
                    <a:pt x="4596488" y="5584892"/>
                  </a:lnTo>
                  <a:lnTo>
                    <a:pt x="4588512" y="5591587"/>
                  </a:lnTo>
                  <a:lnTo>
                    <a:pt x="4582551" y="5600960"/>
                  </a:lnTo>
                  <a:lnTo>
                    <a:pt x="4610276" y="5600960"/>
                  </a:lnTo>
                  <a:lnTo>
                    <a:pt x="4611375" y="5600730"/>
                  </a:lnTo>
                  <a:lnTo>
                    <a:pt x="4618488" y="5600499"/>
                  </a:lnTo>
                  <a:lnTo>
                    <a:pt x="4618488" y="5579536"/>
                  </a:lnTo>
                  <a:close/>
                </a:path>
                <a:path w="15786100" h="5746115">
                  <a:moveTo>
                    <a:pt x="4685933" y="5578615"/>
                  </a:moveTo>
                  <a:lnTo>
                    <a:pt x="4642855" y="5596122"/>
                  </a:lnTo>
                  <a:lnTo>
                    <a:pt x="4625348" y="5639200"/>
                  </a:lnTo>
                  <a:lnTo>
                    <a:pt x="4626442" y="5651480"/>
                  </a:lnTo>
                  <a:lnTo>
                    <a:pt x="4652199" y="5689936"/>
                  </a:lnTo>
                  <a:lnTo>
                    <a:pt x="4685933" y="5699784"/>
                  </a:lnTo>
                  <a:lnTo>
                    <a:pt x="4698127" y="5698690"/>
                  </a:lnTo>
                  <a:lnTo>
                    <a:pt x="4709371" y="5695407"/>
                  </a:lnTo>
                  <a:lnTo>
                    <a:pt x="4719666" y="5689936"/>
                  </a:lnTo>
                  <a:lnTo>
                    <a:pt x="4729010" y="5682277"/>
                  </a:lnTo>
                  <a:lnTo>
                    <a:pt x="4730747" y="5680204"/>
                  </a:lnTo>
                  <a:lnTo>
                    <a:pt x="4685933" y="5680204"/>
                  </a:lnTo>
                  <a:lnTo>
                    <a:pt x="4677740" y="5679469"/>
                  </a:lnTo>
                  <a:lnTo>
                    <a:pt x="4646123" y="5647593"/>
                  </a:lnTo>
                  <a:lnTo>
                    <a:pt x="4645389" y="5639200"/>
                  </a:lnTo>
                  <a:lnTo>
                    <a:pt x="4646123" y="5630806"/>
                  </a:lnTo>
                  <a:lnTo>
                    <a:pt x="4670210" y="5601133"/>
                  </a:lnTo>
                  <a:lnTo>
                    <a:pt x="4685933" y="5598195"/>
                  </a:lnTo>
                  <a:lnTo>
                    <a:pt x="4730747" y="5598195"/>
                  </a:lnTo>
                  <a:lnTo>
                    <a:pt x="4729010" y="5596122"/>
                  </a:lnTo>
                  <a:lnTo>
                    <a:pt x="4719666" y="5588463"/>
                  </a:lnTo>
                  <a:lnTo>
                    <a:pt x="4709371" y="5582992"/>
                  </a:lnTo>
                  <a:lnTo>
                    <a:pt x="4698127" y="5579709"/>
                  </a:lnTo>
                  <a:lnTo>
                    <a:pt x="4685933" y="5578615"/>
                  </a:lnTo>
                  <a:close/>
                </a:path>
                <a:path w="15786100" h="5746115">
                  <a:moveTo>
                    <a:pt x="4730747" y="5598195"/>
                  </a:moveTo>
                  <a:lnTo>
                    <a:pt x="4685933" y="5598195"/>
                  </a:lnTo>
                  <a:lnTo>
                    <a:pt x="4694225" y="5598930"/>
                  </a:lnTo>
                  <a:lnTo>
                    <a:pt x="4701827" y="5601133"/>
                  </a:lnTo>
                  <a:lnTo>
                    <a:pt x="4725972" y="5630806"/>
                  </a:lnTo>
                  <a:lnTo>
                    <a:pt x="4726706" y="5639200"/>
                  </a:lnTo>
                  <a:lnTo>
                    <a:pt x="4725972" y="5647593"/>
                  </a:lnTo>
                  <a:lnTo>
                    <a:pt x="4701827" y="5677266"/>
                  </a:lnTo>
                  <a:lnTo>
                    <a:pt x="4685933" y="5680204"/>
                  </a:lnTo>
                  <a:lnTo>
                    <a:pt x="4730747" y="5680204"/>
                  </a:lnTo>
                  <a:lnTo>
                    <a:pt x="4736770" y="5673019"/>
                  </a:lnTo>
                  <a:lnTo>
                    <a:pt x="4742313" y="5662754"/>
                  </a:lnTo>
                  <a:lnTo>
                    <a:pt x="4745639" y="5651480"/>
                  </a:lnTo>
                  <a:lnTo>
                    <a:pt x="4746747" y="5639200"/>
                  </a:lnTo>
                  <a:lnTo>
                    <a:pt x="4745639" y="5626919"/>
                  </a:lnTo>
                  <a:lnTo>
                    <a:pt x="4742313" y="5615645"/>
                  </a:lnTo>
                  <a:lnTo>
                    <a:pt x="4736770" y="5605380"/>
                  </a:lnTo>
                  <a:lnTo>
                    <a:pt x="4730747" y="5598195"/>
                  </a:lnTo>
                  <a:close/>
                </a:path>
                <a:path w="15786100" h="5746115">
                  <a:moveTo>
                    <a:pt x="4785889" y="5533695"/>
                  </a:moveTo>
                  <a:lnTo>
                    <a:pt x="4778363" y="5533695"/>
                  </a:lnTo>
                  <a:lnTo>
                    <a:pt x="4775139" y="5535077"/>
                  </a:lnTo>
                  <a:lnTo>
                    <a:pt x="4772528" y="5537841"/>
                  </a:lnTo>
                  <a:lnTo>
                    <a:pt x="4769917" y="5540452"/>
                  </a:lnTo>
                  <a:lnTo>
                    <a:pt x="4768612" y="5543600"/>
                  </a:lnTo>
                  <a:lnTo>
                    <a:pt x="4768612" y="5550972"/>
                  </a:lnTo>
                  <a:lnTo>
                    <a:pt x="4769917" y="5554120"/>
                  </a:lnTo>
                  <a:lnTo>
                    <a:pt x="4775139" y="5559342"/>
                  </a:lnTo>
                  <a:lnTo>
                    <a:pt x="4778363" y="5560647"/>
                  </a:lnTo>
                  <a:lnTo>
                    <a:pt x="4785889" y="5560647"/>
                  </a:lnTo>
                  <a:lnTo>
                    <a:pt x="4789037" y="5559342"/>
                  </a:lnTo>
                  <a:lnTo>
                    <a:pt x="4794258" y="5554120"/>
                  </a:lnTo>
                  <a:lnTo>
                    <a:pt x="4795564" y="5550972"/>
                  </a:lnTo>
                  <a:lnTo>
                    <a:pt x="4795564" y="5543600"/>
                  </a:lnTo>
                  <a:lnTo>
                    <a:pt x="4794258" y="5540452"/>
                  </a:lnTo>
                  <a:lnTo>
                    <a:pt x="4791648" y="5537841"/>
                  </a:lnTo>
                  <a:lnTo>
                    <a:pt x="4789037" y="5535077"/>
                  </a:lnTo>
                  <a:lnTo>
                    <a:pt x="4785889" y="5533695"/>
                  </a:lnTo>
                  <a:close/>
                </a:path>
                <a:path w="15786100" h="5746115">
                  <a:moveTo>
                    <a:pt x="4747649" y="5726506"/>
                  </a:moveTo>
                  <a:lnTo>
                    <a:pt x="4747649" y="5745885"/>
                  </a:lnTo>
                  <a:lnTo>
                    <a:pt x="4757929" y="5745885"/>
                  </a:lnTo>
                  <a:lnTo>
                    <a:pt x="4787328" y="5727273"/>
                  </a:lnTo>
                  <a:lnTo>
                    <a:pt x="4756096" y="5727273"/>
                  </a:lnTo>
                  <a:lnTo>
                    <a:pt x="4747649" y="5726506"/>
                  </a:lnTo>
                  <a:close/>
                </a:path>
                <a:path w="15786100" h="5746115">
                  <a:moveTo>
                    <a:pt x="4792108" y="5581610"/>
                  </a:moveTo>
                  <a:lnTo>
                    <a:pt x="4772067" y="5581610"/>
                  </a:lnTo>
                  <a:lnTo>
                    <a:pt x="4772067" y="5712607"/>
                  </a:lnTo>
                  <a:lnTo>
                    <a:pt x="4770071" y="5718827"/>
                  </a:lnTo>
                  <a:lnTo>
                    <a:pt x="4766078" y="5722359"/>
                  </a:lnTo>
                  <a:lnTo>
                    <a:pt x="4762239" y="5725892"/>
                  </a:lnTo>
                  <a:lnTo>
                    <a:pt x="4756096" y="5727273"/>
                  </a:lnTo>
                  <a:lnTo>
                    <a:pt x="4787328" y="5727273"/>
                  </a:lnTo>
                  <a:lnTo>
                    <a:pt x="4789286" y="5723108"/>
                  </a:lnTo>
                  <a:lnTo>
                    <a:pt x="4791403" y="5714138"/>
                  </a:lnTo>
                  <a:lnTo>
                    <a:pt x="4792108" y="5703700"/>
                  </a:lnTo>
                  <a:lnTo>
                    <a:pt x="4792108" y="5581610"/>
                  </a:lnTo>
                  <a:close/>
                </a:path>
                <a:path w="15786100" h="5746115">
                  <a:moveTo>
                    <a:pt x="4876469" y="5578615"/>
                  </a:moveTo>
                  <a:lnTo>
                    <a:pt x="4863217" y="5579738"/>
                  </a:lnTo>
                  <a:lnTo>
                    <a:pt x="4863573" y="5579738"/>
                  </a:lnTo>
                  <a:lnTo>
                    <a:pt x="4852223" y="5582934"/>
                  </a:lnTo>
                  <a:lnTo>
                    <a:pt x="4820318" y="5615357"/>
                  </a:lnTo>
                  <a:lnTo>
                    <a:pt x="4816114" y="5639200"/>
                  </a:lnTo>
                  <a:lnTo>
                    <a:pt x="4817180" y="5651768"/>
                  </a:lnTo>
                  <a:lnTo>
                    <a:pt x="4842433" y="5690195"/>
                  </a:lnTo>
                  <a:lnTo>
                    <a:pt x="4877851" y="5699784"/>
                  </a:lnTo>
                  <a:lnTo>
                    <a:pt x="4893717" y="5698157"/>
                  </a:lnTo>
                  <a:lnTo>
                    <a:pt x="4907452" y="5693276"/>
                  </a:lnTo>
                  <a:lnTo>
                    <a:pt x="4919056" y="5685142"/>
                  </a:lnTo>
                  <a:lnTo>
                    <a:pt x="4922589" y="5680895"/>
                  </a:lnTo>
                  <a:lnTo>
                    <a:pt x="4878311" y="5680895"/>
                  </a:lnTo>
                  <a:lnTo>
                    <a:pt x="4870450" y="5680362"/>
                  </a:lnTo>
                  <a:lnTo>
                    <a:pt x="4838617" y="5655699"/>
                  </a:lnTo>
                  <a:lnTo>
                    <a:pt x="4836616" y="5648414"/>
                  </a:lnTo>
                  <a:lnTo>
                    <a:pt x="4933137" y="5648414"/>
                  </a:lnTo>
                  <a:lnTo>
                    <a:pt x="4933598" y="5645342"/>
                  </a:lnTo>
                  <a:lnTo>
                    <a:pt x="4933828" y="5642348"/>
                  </a:lnTo>
                  <a:lnTo>
                    <a:pt x="4933809" y="5639200"/>
                  </a:lnTo>
                  <a:lnTo>
                    <a:pt x="4933118" y="5630907"/>
                  </a:lnTo>
                  <a:lnTo>
                    <a:pt x="4836616" y="5630907"/>
                  </a:lnTo>
                  <a:lnTo>
                    <a:pt x="4838387" y="5623693"/>
                  </a:lnTo>
                  <a:lnTo>
                    <a:pt x="4868751" y="5598080"/>
                  </a:lnTo>
                  <a:lnTo>
                    <a:pt x="4876469" y="5597504"/>
                  </a:lnTo>
                  <a:lnTo>
                    <a:pt x="4918400" y="5597504"/>
                  </a:lnTo>
                  <a:lnTo>
                    <a:pt x="4917703" y="5596583"/>
                  </a:lnTo>
                  <a:lnTo>
                    <a:pt x="4909165" y="5588722"/>
                  </a:lnTo>
                  <a:lnTo>
                    <a:pt x="4899447" y="5583107"/>
                  </a:lnTo>
                  <a:lnTo>
                    <a:pt x="4888548" y="5579738"/>
                  </a:lnTo>
                  <a:lnTo>
                    <a:pt x="4876469" y="5578615"/>
                  </a:lnTo>
                  <a:close/>
                </a:path>
                <a:path w="15786100" h="5746115">
                  <a:moveTo>
                    <a:pt x="4911483" y="5664078"/>
                  </a:moveTo>
                  <a:lnTo>
                    <a:pt x="4905523" y="5671435"/>
                  </a:lnTo>
                  <a:lnTo>
                    <a:pt x="4898007" y="5676690"/>
                  </a:lnTo>
                  <a:lnTo>
                    <a:pt x="4888937" y="5679843"/>
                  </a:lnTo>
                  <a:lnTo>
                    <a:pt x="4878311" y="5680895"/>
                  </a:lnTo>
                  <a:lnTo>
                    <a:pt x="4922589" y="5680895"/>
                  </a:lnTo>
                  <a:lnTo>
                    <a:pt x="4928530" y="5673753"/>
                  </a:lnTo>
                  <a:lnTo>
                    <a:pt x="4911483" y="5664078"/>
                  </a:lnTo>
                  <a:close/>
                </a:path>
                <a:path w="15786100" h="5746115">
                  <a:moveTo>
                    <a:pt x="4918400" y="5597504"/>
                  </a:moveTo>
                  <a:lnTo>
                    <a:pt x="4876469" y="5597504"/>
                  </a:lnTo>
                  <a:lnTo>
                    <a:pt x="4883707" y="5598080"/>
                  </a:lnTo>
                  <a:lnTo>
                    <a:pt x="4883333" y="5598080"/>
                  </a:lnTo>
                  <a:lnTo>
                    <a:pt x="4913556" y="5630907"/>
                  </a:lnTo>
                  <a:lnTo>
                    <a:pt x="4933118" y="5630907"/>
                  </a:lnTo>
                  <a:lnTo>
                    <a:pt x="4924126" y="5605077"/>
                  </a:lnTo>
                  <a:lnTo>
                    <a:pt x="4918400" y="5597504"/>
                  </a:lnTo>
                  <a:close/>
                </a:path>
                <a:path w="15786100" h="5746115">
                  <a:moveTo>
                    <a:pt x="5010775" y="5578615"/>
                  </a:moveTo>
                  <a:lnTo>
                    <a:pt x="4967468" y="5596122"/>
                  </a:lnTo>
                  <a:lnTo>
                    <a:pt x="4950191" y="5639200"/>
                  </a:lnTo>
                  <a:lnTo>
                    <a:pt x="4951271" y="5651581"/>
                  </a:lnTo>
                  <a:lnTo>
                    <a:pt x="4976653" y="5690066"/>
                  </a:lnTo>
                  <a:lnTo>
                    <a:pt x="5010775" y="5699784"/>
                  </a:lnTo>
                  <a:lnTo>
                    <a:pt x="5018996" y="5699280"/>
                  </a:lnTo>
                  <a:lnTo>
                    <a:pt x="5053622" y="5682104"/>
                  </a:lnTo>
                  <a:lnTo>
                    <a:pt x="5055420" y="5679973"/>
                  </a:lnTo>
                  <a:lnTo>
                    <a:pt x="5010775" y="5679973"/>
                  </a:lnTo>
                  <a:lnTo>
                    <a:pt x="5002482" y="5679239"/>
                  </a:lnTo>
                  <a:lnTo>
                    <a:pt x="4970952" y="5647493"/>
                  </a:lnTo>
                  <a:lnTo>
                    <a:pt x="4970232" y="5639200"/>
                  </a:lnTo>
                  <a:lnTo>
                    <a:pt x="4970952" y="5630806"/>
                  </a:lnTo>
                  <a:lnTo>
                    <a:pt x="4994881" y="5601133"/>
                  </a:lnTo>
                  <a:lnTo>
                    <a:pt x="5010775" y="5598195"/>
                  </a:lnTo>
                  <a:lnTo>
                    <a:pt x="5054696" y="5598195"/>
                  </a:lnTo>
                  <a:lnTo>
                    <a:pt x="5053277" y="5596410"/>
                  </a:lnTo>
                  <a:lnTo>
                    <a:pt x="5019083" y="5579133"/>
                  </a:lnTo>
                  <a:lnTo>
                    <a:pt x="5010775" y="5578615"/>
                  </a:lnTo>
                  <a:close/>
                </a:path>
                <a:path w="15786100" h="5746115">
                  <a:moveTo>
                    <a:pt x="5045560" y="5659932"/>
                  </a:moveTo>
                  <a:lnTo>
                    <a:pt x="5018454" y="5679973"/>
                  </a:lnTo>
                  <a:lnTo>
                    <a:pt x="5055420" y="5679973"/>
                  </a:lnTo>
                  <a:lnTo>
                    <a:pt x="5058517" y="5676302"/>
                  </a:lnTo>
                  <a:lnTo>
                    <a:pt x="5062606" y="5669838"/>
                  </a:lnTo>
                  <a:lnTo>
                    <a:pt x="5045560" y="5659932"/>
                  </a:lnTo>
                  <a:close/>
                </a:path>
                <a:path w="15786100" h="5746115">
                  <a:moveTo>
                    <a:pt x="5054696" y="5598195"/>
                  </a:moveTo>
                  <a:lnTo>
                    <a:pt x="5018454" y="5598195"/>
                  </a:lnTo>
                  <a:lnTo>
                    <a:pt x="5025288" y="5600038"/>
                  </a:lnTo>
                  <a:lnTo>
                    <a:pt x="5031277" y="5603724"/>
                  </a:lnTo>
                  <a:lnTo>
                    <a:pt x="5037420" y="5607410"/>
                  </a:lnTo>
                  <a:lnTo>
                    <a:pt x="5041951" y="5612324"/>
                  </a:lnTo>
                  <a:lnTo>
                    <a:pt x="5044868" y="5618467"/>
                  </a:lnTo>
                  <a:lnTo>
                    <a:pt x="5061685" y="5608792"/>
                  </a:lnTo>
                  <a:lnTo>
                    <a:pt x="5057913" y="5602241"/>
                  </a:lnTo>
                  <a:lnTo>
                    <a:pt x="5054696" y="5598195"/>
                  </a:lnTo>
                  <a:close/>
                </a:path>
                <a:path w="15786100" h="5746115">
                  <a:moveTo>
                    <a:pt x="5114414" y="5600960"/>
                  </a:moveTo>
                  <a:lnTo>
                    <a:pt x="5094372" y="5600960"/>
                  </a:lnTo>
                  <a:lnTo>
                    <a:pt x="5094372" y="5663387"/>
                  </a:lnTo>
                  <a:lnTo>
                    <a:pt x="5122303" y="5697481"/>
                  </a:lnTo>
                  <a:lnTo>
                    <a:pt x="5132799" y="5697826"/>
                  </a:lnTo>
                  <a:lnTo>
                    <a:pt x="5145052" y="5696789"/>
                  </a:lnTo>
                  <a:lnTo>
                    <a:pt x="5145052" y="5679282"/>
                  </a:lnTo>
                  <a:lnTo>
                    <a:pt x="5128005" y="5679282"/>
                  </a:lnTo>
                  <a:lnTo>
                    <a:pt x="5123398" y="5679129"/>
                  </a:lnTo>
                  <a:lnTo>
                    <a:pt x="5119942" y="5677900"/>
                  </a:lnTo>
                  <a:lnTo>
                    <a:pt x="5117639" y="5675596"/>
                  </a:lnTo>
                  <a:lnTo>
                    <a:pt x="5115585" y="5673250"/>
                  </a:lnTo>
                  <a:lnTo>
                    <a:pt x="5114414" y="5669069"/>
                  </a:lnTo>
                  <a:lnTo>
                    <a:pt x="5114414" y="5600960"/>
                  </a:lnTo>
                  <a:close/>
                </a:path>
                <a:path w="15786100" h="5746115">
                  <a:moveTo>
                    <a:pt x="5145052" y="5678821"/>
                  </a:moveTo>
                  <a:lnTo>
                    <a:pt x="5138294" y="5679129"/>
                  </a:lnTo>
                  <a:lnTo>
                    <a:pt x="5132612" y="5679282"/>
                  </a:lnTo>
                  <a:lnTo>
                    <a:pt x="5145052" y="5679282"/>
                  </a:lnTo>
                  <a:lnTo>
                    <a:pt x="5145052" y="5678821"/>
                  </a:lnTo>
                  <a:close/>
                </a:path>
                <a:path w="15786100" h="5746115">
                  <a:moveTo>
                    <a:pt x="5145052" y="5581610"/>
                  </a:moveTo>
                  <a:lnTo>
                    <a:pt x="5071567" y="5581610"/>
                  </a:lnTo>
                  <a:lnTo>
                    <a:pt x="5071567" y="5600960"/>
                  </a:lnTo>
                  <a:lnTo>
                    <a:pt x="5145052" y="5600960"/>
                  </a:lnTo>
                  <a:lnTo>
                    <a:pt x="5145052" y="5581610"/>
                  </a:lnTo>
                  <a:close/>
                </a:path>
                <a:path w="15786100" h="5746115">
                  <a:moveTo>
                    <a:pt x="5114414" y="5549359"/>
                  </a:moveTo>
                  <a:lnTo>
                    <a:pt x="5094372" y="5555349"/>
                  </a:lnTo>
                  <a:lnTo>
                    <a:pt x="5094372" y="5581610"/>
                  </a:lnTo>
                  <a:lnTo>
                    <a:pt x="5114414" y="5581610"/>
                  </a:lnTo>
                  <a:lnTo>
                    <a:pt x="5114414" y="55493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2997563" y="6805447"/>
              <a:ext cx="13973175" cy="217804"/>
            </a:xfrm>
            <a:custGeom>
              <a:avLst/>
              <a:gdLst/>
              <a:ahLst/>
              <a:cxnLst/>
              <a:rect l="l" t="t" r="r" b="b"/>
              <a:pathLst>
                <a:path w="13973175" h="217804">
                  <a:moveTo>
                    <a:pt x="142531" y="6910"/>
                  </a:moveTo>
                  <a:lnTo>
                    <a:pt x="118343" y="6910"/>
                  </a:lnTo>
                  <a:lnTo>
                    <a:pt x="58219" y="168162"/>
                  </a:lnTo>
                  <a:lnTo>
                    <a:pt x="81025" y="168162"/>
                  </a:lnTo>
                  <a:lnTo>
                    <a:pt x="94155" y="131995"/>
                  </a:lnTo>
                  <a:lnTo>
                    <a:pt x="189170" y="131995"/>
                  </a:lnTo>
                  <a:lnTo>
                    <a:pt x="181697" y="111954"/>
                  </a:lnTo>
                  <a:lnTo>
                    <a:pt x="101527" y="111954"/>
                  </a:lnTo>
                  <a:lnTo>
                    <a:pt x="130322" y="32480"/>
                  </a:lnTo>
                  <a:lnTo>
                    <a:pt x="152065" y="32480"/>
                  </a:lnTo>
                  <a:lnTo>
                    <a:pt x="142531" y="6910"/>
                  </a:lnTo>
                  <a:close/>
                </a:path>
                <a:path w="13973175" h="217804">
                  <a:moveTo>
                    <a:pt x="189170" y="131995"/>
                  </a:moveTo>
                  <a:lnTo>
                    <a:pt x="166719" y="131995"/>
                  </a:lnTo>
                  <a:lnTo>
                    <a:pt x="179849" y="168162"/>
                  </a:lnTo>
                  <a:lnTo>
                    <a:pt x="202655" y="168162"/>
                  </a:lnTo>
                  <a:lnTo>
                    <a:pt x="189170" y="131995"/>
                  </a:lnTo>
                  <a:close/>
                </a:path>
                <a:path w="13973175" h="217804">
                  <a:moveTo>
                    <a:pt x="152065" y="32480"/>
                  </a:moveTo>
                  <a:lnTo>
                    <a:pt x="130322" y="32480"/>
                  </a:lnTo>
                  <a:lnTo>
                    <a:pt x="159347" y="111954"/>
                  </a:lnTo>
                  <a:lnTo>
                    <a:pt x="181697" y="111954"/>
                  </a:lnTo>
                  <a:lnTo>
                    <a:pt x="152065" y="32480"/>
                  </a:lnTo>
                  <a:close/>
                </a:path>
                <a:path w="13973175" h="217804">
                  <a:moveTo>
                    <a:pt x="43307" y="41464"/>
                  </a:moveTo>
                  <a:lnTo>
                    <a:pt x="20732" y="41464"/>
                  </a:lnTo>
                  <a:lnTo>
                    <a:pt x="8753" y="58281"/>
                  </a:lnTo>
                  <a:lnTo>
                    <a:pt x="21653" y="66113"/>
                  </a:lnTo>
                  <a:lnTo>
                    <a:pt x="32019" y="47223"/>
                  </a:lnTo>
                  <a:lnTo>
                    <a:pt x="47488" y="47223"/>
                  </a:lnTo>
                  <a:lnTo>
                    <a:pt x="43307" y="41464"/>
                  </a:lnTo>
                  <a:close/>
                </a:path>
                <a:path w="13973175" h="217804">
                  <a:moveTo>
                    <a:pt x="47488" y="47223"/>
                  </a:moveTo>
                  <a:lnTo>
                    <a:pt x="32019" y="47223"/>
                  </a:lnTo>
                  <a:lnTo>
                    <a:pt x="42386" y="66113"/>
                  </a:lnTo>
                  <a:lnTo>
                    <a:pt x="55516" y="58281"/>
                  </a:lnTo>
                  <a:lnTo>
                    <a:pt x="47488" y="47223"/>
                  </a:lnTo>
                  <a:close/>
                </a:path>
                <a:path w="13973175" h="217804">
                  <a:moveTo>
                    <a:pt x="0" y="27642"/>
                  </a:moveTo>
                  <a:lnTo>
                    <a:pt x="0" y="42386"/>
                  </a:lnTo>
                  <a:lnTo>
                    <a:pt x="20732" y="41464"/>
                  </a:lnTo>
                  <a:lnTo>
                    <a:pt x="64270" y="41464"/>
                  </a:lnTo>
                  <a:lnTo>
                    <a:pt x="64270" y="28794"/>
                  </a:lnTo>
                  <a:lnTo>
                    <a:pt x="20732" y="28794"/>
                  </a:lnTo>
                  <a:lnTo>
                    <a:pt x="0" y="27642"/>
                  </a:lnTo>
                  <a:close/>
                </a:path>
                <a:path w="13973175" h="217804">
                  <a:moveTo>
                    <a:pt x="64270" y="41464"/>
                  </a:moveTo>
                  <a:lnTo>
                    <a:pt x="43307" y="41464"/>
                  </a:lnTo>
                  <a:lnTo>
                    <a:pt x="64270" y="42386"/>
                  </a:lnTo>
                  <a:lnTo>
                    <a:pt x="64270" y="41464"/>
                  </a:lnTo>
                  <a:close/>
                </a:path>
                <a:path w="13973175" h="217804">
                  <a:moveTo>
                    <a:pt x="21653" y="3916"/>
                  </a:moveTo>
                  <a:lnTo>
                    <a:pt x="8753" y="11748"/>
                  </a:lnTo>
                  <a:lnTo>
                    <a:pt x="20732" y="28794"/>
                  </a:lnTo>
                  <a:lnTo>
                    <a:pt x="43307" y="28794"/>
                  </a:lnTo>
                  <a:lnTo>
                    <a:pt x="47597" y="22805"/>
                  </a:lnTo>
                  <a:lnTo>
                    <a:pt x="32019" y="22805"/>
                  </a:lnTo>
                  <a:lnTo>
                    <a:pt x="21653" y="3916"/>
                  </a:lnTo>
                  <a:close/>
                </a:path>
                <a:path w="13973175" h="217804">
                  <a:moveTo>
                    <a:pt x="64270" y="27642"/>
                  </a:moveTo>
                  <a:lnTo>
                    <a:pt x="43307" y="28794"/>
                  </a:lnTo>
                  <a:lnTo>
                    <a:pt x="64270" y="28794"/>
                  </a:lnTo>
                  <a:lnTo>
                    <a:pt x="64270" y="27642"/>
                  </a:lnTo>
                  <a:close/>
                </a:path>
                <a:path w="13973175" h="217804">
                  <a:moveTo>
                    <a:pt x="42386" y="3916"/>
                  </a:moveTo>
                  <a:lnTo>
                    <a:pt x="32019" y="22805"/>
                  </a:lnTo>
                  <a:lnTo>
                    <a:pt x="47597" y="22805"/>
                  </a:lnTo>
                  <a:lnTo>
                    <a:pt x="55516" y="11748"/>
                  </a:lnTo>
                  <a:lnTo>
                    <a:pt x="42386" y="3916"/>
                  </a:lnTo>
                  <a:close/>
                </a:path>
                <a:path w="13973175" h="217804">
                  <a:moveTo>
                    <a:pt x="239645" y="52982"/>
                  </a:moveTo>
                  <a:lnTo>
                    <a:pt x="219604" y="52982"/>
                  </a:lnTo>
                  <a:lnTo>
                    <a:pt x="219604" y="168162"/>
                  </a:lnTo>
                  <a:lnTo>
                    <a:pt x="239645" y="168162"/>
                  </a:lnTo>
                  <a:lnTo>
                    <a:pt x="239645" y="107117"/>
                  </a:lnTo>
                  <a:lnTo>
                    <a:pt x="240221" y="98075"/>
                  </a:lnTo>
                  <a:lnTo>
                    <a:pt x="265556" y="69799"/>
                  </a:lnTo>
                  <a:lnTo>
                    <a:pt x="264703" y="69799"/>
                  </a:lnTo>
                  <a:lnTo>
                    <a:pt x="267488" y="69568"/>
                  </a:lnTo>
                  <a:lnTo>
                    <a:pt x="239645" y="69568"/>
                  </a:lnTo>
                  <a:lnTo>
                    <a:pt x="239645" y="52982"/>
                  </a:lnTo>
                  <a:close/>
                </a:path>
                <a:path w="13973175" h="217804">
                  <a:moveTo>
                    <a:pt x="314252" y="69107"/>
                  </a:moveTo>
                  <a:lnTo>
                    <a:pt x="281955" y="69107"/>
                  </a:lnTo>
                  <a:lnTo>
                    <a:pt x="288942" y="71718"/>
                  </a:lnTo>
                  <a:lnTo>
                    <a:pt x="294010" y="76939"/>
                  </a:lnTo>
                  <a:lnTo>
                    <a:pt x="299078" y="82007"/>
                  </a:lnTo>
                  <a:lnTo>
                    <a:pt x="301612" y="89225"/>
                  </a:lnTo>
                  <a:lnTo>
                    <a:pt x="301612" y="168162"/>
                  </a:lnTo>
                  <a:lnTo>
                    <a:pt x="321653" y="168162"/>
                  </a:lnTo>
                  <a:lnTo>
                    <a:pt x="321653" y="97442"/>
                  </a:lnTo>
                  <a:lnTo>
                    <a:pt x="320890" y="87075"/>
                  </a:lnTo>
                  <a:lnTo>
                    <a:pt x="318601" y="77861"/>
                  </a:lnTo>
                  <a:lnTo>
                    <a:pt x="314786" y="69799"/>
                  </a:lnTo>
                  <a:lnTo>
                    <a:pt x="314252" y="69107"/>
                  </a:lnTo>
                  <a:close/>
                </a:path>
                <a:path w="13973175" h="217804">
                  <a:moveTo>
                    <a:pt x="276964" y="49987"/>
                  </a:moveTo>
                  <a:lnTo>
                    <a:pt x="265215" y="51211"/>
                  </a:lnTo>
                  <a:lnTo>
                    <a:pt x="255079" y="54882"/>
                  </a:lnTo>
                  <a:lnTo>
                    <a:pt x="246556" y="61001"/>
                  </a:lnTo>
                  <a:lnTo>
                    <a:pt x="239645" y="69568"/>
                  </a:lnTo>
                  <a:lnTo>
                    <a:pt x="267488" y="69568"/>
                  </a:lnTo>
                  <a:lnTo>
                    <a:pt x="273047" y="69107"/>
                  </a:lnTo>
                  <a:lnTo>
                    <a:pt x="314252" y="69107"/>
                  </a:lnTo>
                  <a:lnTo>
                    <a:pt x="309444" y="62888"/>
                  </a:lnTo>
                  <a:lnTo>
                    <a:pt x="302836" y="57244"/>
                  </a:lnTo>
                  <a:lnTo>
                    <a:pt x="295220" y="53212"/>
                  </a:lnTo>
                  <a:lnTo>
                    <a:pt x="286595" y="50794"/>
                  </a:lnTo>
                  <a:lnTo>
                    <a:pt x="276964" y="49987"/>
                  </a:lnTo>
                  <a:close/>
                </a:path>
                <a:path w="13973175" h="217804">
                  <a:moveTo>
                    <a:pt x="461125" y="49987"/>
                  </a:moveTo>
                  <a:lnTo>
                    <a:pt x="447874" y="51110"/>
                  </a:lnTo>
                  <a:lnTo>
                    <a:pt x="448230" y="51110"/>
                  </a:lnTo>
                  <a:lnTo>
                    <a:pt x="436880" y="54307"/>
                  </a:lnTo>
                  <a:lnTo>
                    <a:pt x="404975" y="86730"/>
                  </a:lnTo>
                  <a:lnTo>
                    <a:pt x="400771" y="110572"/>
                  </a:lnTo>
                  <a:lnTo>
                    <a:pt x="401836" y="123141"/>
                  </a:lnTo>
                  <a:lnTo>
                    <a:pt x="427090" y="161568"/>
                  </a:lnTo>
                  <a:lnTo>
                    <a:pt x="462507" y="171157"/>
                  </a:lnTo>
                  <a:lnTo>
                    <a:pt x="478373" y="169530"/>
                  </a:lnTo>
                  <a:lnTo>
                    <a:pt x="492109" y="164649"/>
                  </a:lnTo>
                  <a:lnTo>
                    <a:pt x="503713" y="156514"/>
                  </a:lnTo>
                  <a:lnTo>
                    <a:pt x="507246" y="152267"/>
                  </a:lnTo>
                  <a:lnTo>
                    <a:pt x="462968" y="152267"/>
                  </a:lnTo>
                  <a:lnTo>
                    <a:pt x="455107" y="151734"/>
                  </a:lnTo>
                  <a:lnTo>
                    <a:pt x="423274" y="127072"/>
                  </a:lnTo>
                  <a:lnTo>
                    <a:pt x="421273" y="119786"/>
                  </a:lnTo>
                  <a:lnTo>
                    <a:pt x="517794" y="119786"/>
                  </a:lnTo>
                  <a:lnTo>
                    <a:pt x="518254" y="116715"/>
                  </a:lnTo>
                  <a:lnTo>
                    <a:pt x="518485" y="113720"/>
                  </a:lnTo>
                  <a:lnTo>
                    <a:pt x="518466" y="110572"/>
                  </a:lnTo>
                  <a:lnTo>
                    <a:pt x="517774" y="102279"/>
                  </a:lnTo>
                  <a:lnTo>
                    <a:pt x="421273" y="102279"/>
                  </a:lnTo>
                  <a:lnTo>
                    <a:pt x="423044" y="95066"/>
                  </a:lnTo>
                  <a:lnTo>
                    <a:pt x="453408" y="69453"/>
                  </a:lnTo>
                  <a:lnTo>
                    <a:pt x="461125" y="68877"/>
                  </a:lnTo>
                  <a:lnTo>
                    <a:pt x="503056" y="68877"/>
                  </a:lnTo>
                  <a:lnTo>
                    <a:pt x="502360" y="67955"/>
                  </a:lnTo>
                  <a:lnTo>
                    <a:pt x="493822" y="60094"/>
                  </a:lnTo>
                  <a:lnTo>
                    <a:pt x="484104" y="54479"/>
                  </a:lnTo>
                  <a:lnTo>
                    <a:pt x="473205" y="51110"/>
                  </a:lnTo>
                  <a:lnTo>
                    <a:pt x="461125" y="49987"/>
                  </a:lnTo>
                  <a:close/>
                </a:path>
                <a:path w="13973175" h="217804">
                  <a:moveTo>
                    <a:pt x="496140" y="135451"/>
                  </a:moveTo>
                  <a:lnTo>
                    <a:pt x="490179" y="142808"/>
                  </a:lnTo>
                  <a:lnTo>
                    <a:pt x="482664" y="148063"/>
                  </a:lnTo>
                  <a:lnTo>
                    <a:pt x="473593" y="151216"/>
                  </a:lnTo>
                  <a:lnTo>
                    <a:pt x="462968" y="152267"/>
                  </a:lnTo>
                  <a:lnTo>
                    <a:pt x="507246" y="152267"/>
                  </a:lnTo>
                  <a:lnTo>
                    <a:pt x="513186" y="145126"/>
                  </a:lnTo>
                  <a:lnTo>
                    <a:pt x="496140" y="135451"/>
                  </a:lnTo>
                  <a:close/>
                </a:path>
                <a:path w="13973175" h="217804">
                  <a:moveTo>
                    <a:pt x="503056" y="68877"/>
                  </a:moveTo>
                  <a:lnTo>
                    <a:pt x="461125" y="68877"/>
                  </a:lnTo>
                  <a:lnTo>
                    <a:pt x="468363" y="69453"/>
                  </a:lnTo>
                  <a:lnTo>
                    <a:pt x="467989" y="69453"/>
                  </a:lnTo>
                  <a:lnTo>
                    <a:pt x="498213" y="102279"/>
                  </a:lnTo>
                  <a:lnTo>
                    <a:pt x="517774" y="102279"/>
                  </a:lnTo>
                  <a:lnTo>
                    <a:pt x="517477" y="98709"/>
                  </a:lnTo>
                  <a:lnTo>
                    <a:pt x="514547" y="87882"/>
                  </a:lnTo>
                  <a:lnTo>
                    <a:pt x="514453" y="87536"/>
                  </a:lnTo>
                  <a:lnTo>
                    <a:pt x="509471" y="77400"/>
                  </a:lnTo>
                  <a:lnTo>
                    <a:pt x="508783" y="76450"/>
                  </a:lnTo>
                  <a:lnTo>
                    <a:pt x="503056" y="68877"/>
                  </a:lnTo>
                  <a:close/>
                </a:path>
                <a:path w="13973175" h="217804">
                  <a:moveTo>
                    <a:pt x="595432" y="49987"/>
                  </a:moveTo>
                  <a:lnTo>
                    <a:pt x="552124" y="67495"/>
                  </a:lnTo>
                  <a:lnTo>
                    <a:pt x="534847" y="110572"/>
                  </a:lnTo>
                  <a:lnTo>
                    <a:pt x="535927" y="122954"/>
                  </a:lnTo>
                  <a:lnTo>
                    <a:pt x="561310" y="161438"/>
                  </a:lnTo>
                  <a:lnTo>
                    <a:pt x="595432" y="171157"/>
                  </a:lnTo>
                  <a:lnTo>
                    <a:pt x="603653" y="170653"/>
                  </a:lnTo>
                  <a:lnTo>
                    <a:pt x="638279" y="153476"/>
                  </a:lnTo>
                  <a:lnTo>
                    <a:pt x="640076" y="151346"/>
                  </a:lnTo>
                  <a:lnTo>
                    <a:pt x="595432" y="151346"/>
                  </a:lnTo>
                  <a:lnTo>
                    <a:pt x="587139" y="150612"/>
                  </a:lnTo>
                  <a:lnTo>
                    <a:pt x="555609" y="118865"/>
                  </a:lnTo>
                  <a:lnTo>
                    <a:pt x="554889" y="110572"/>
                  </a:lnTo>
                  <a:lnTo>
                    <a:pt x="555609" y="102178"/>
                  </a:lnTo>
                  <a:lnTo>
                    <a:pt x="579537" y="72505"/>
                  </a:lnTo>
                  <a:lnTo>
                    <a:pt x="595432" y="69568"/>
                  </a:lnTo>
                  <a:lnTo>
                    <a:pt x="639353" y="69568"/>
                  </a:lnTo>
                  <a:lnTo>
                    <a:pt x="637933" y="67783"/>
                  </a:lnTo>
                  <a:lnTo>
                    <a:pt x="603739" y="50506"/>
                  </a:lnTo>
                  <a:lnTo>
                    <a:pt x="595432" y="49987"/>
                  </a:lnTo>
                  <a:close/>
                </a:path>
                <a:path w="13973175" h="217804">
                  <a:moveTo>
                    <a:pt x="630216" y="131304"/>
                  </a:moveTo>
                  <a:lnTo>
                    <a:pt x="603111" y="151346"/>
                  </a:lnTo>
                  <a:lnTo>
                    <a:pt x="640076" y="151346"/>
                  </a:lnTo>
                  <a:lnTo>
                    <a:pt x="643174" y="147674"/>
                  </a:lnTo>
                  <a:lnTo>
                    <a:pt x="647263" y="141210"/>
                  </a:lnTo>
                  <a:lnTo>
                    <a:pt x="630216" y="131304"/>
                  </a:lnTo>
                  <a:close/>
                </a:path>
                <a:path w="13973175" h="217804">
                  <a:moveTo>
                    <a:pt x="639353" y="69568"/>
                  </a:moveTo>
                  <a:lnTo>
                    <a:pt x="603111" y="69568"/>
                  </a:lnTo>
                  <a:lnTo>
                    <a:pt x="609945" y="71411"/>
                  </a:lnTo>
                  <a:lnTo>
                    <a:pt x="615934" y="75097"/>
                  </a:lnTo>
                  <a:lnTo>
                    <a:pt x="622077" y="78783"/>
                  </a:lnTo>
                  <a:lnTo>
                    <a:pt x="626607" y="83697"/>
                  </a:lnTo>
                  <a:lnTo>
                    <a:pt x="629525" y="89840"/>
                  </a:lnTo>
                  <a:lnTo>
                    <a:pt x="646341" y="80165"/>
                  </a:lnTo>
                  <a:lnTo>
                    <a:pt x="642569" y="73614"/>
                  </a:lnTo>
                  <a:lnTo>
                    <a:pt x="639353" y="69568"/>
                  </a:lnTo>
                  <a:close/>
                </a:path>
                <a:path w="13973175" h="217804">
                  <a:moveTo>
                    <a:pt x="719610" y="49987"/>
                  </a:moveTo>
                  <a:lnTo>
                    <a:pt x="676533" y="67495"/>
                  </a:lnTo>
                  <a:lnTo>
                    <a:pt x="659026" y="110572"/>
                  </a:lnTo>
                  <a:lnTo>
                    <a:pt x="660120" y="122853"/>
                  </a:lnTo>
                  <a:lnTo>
                    <a:pt x="685877" y="161309"/>
                  </a:lnTo>
                  <a:lnTo>
                    <a:pt x="719610" y="171157"/>
                  </a:lnTo>
                  <a:lnTo>
                    <a:pt x="731805" y="170062"/>
                  </a:lnTo>
                  <a:lnTo>
                    <a:pt x="743049" y="166780"/>
                  </a:lnTo>
                  <a:lnTo>
                    <a:pt x="753343" y="161309"/>
                  </a:lnTo>
                  <a:lnTo>
                    <a:pt x="762687" y="153649"/>
                  </a:lnTo>
                  <a:lnTo>
                    <a:pt x="764425" y="151576"/>
                  </a:lnTo>
                  <a:lnTo>
                    <a:pt x="719610" y="151576"/>
                  </a:lnTo>
                  <a:lnTo>
                    <a:pt x="711418" y="150842"/>
                  </a:lnTo>
                  <a:lnTo>
                    <a:pt x="679801" y="118966"/>
                  </a:lnTo>
                  <a:lnTo>
                    <a:pt x="679067" y="110572"/>
                  </a:lnTo>
                  <a:lnTo>
                    <a:pt x="679801" y="102178"/>
                  </a:lnTo>
                  <a:lnTo>
                    <a:pt x="703888" y="72505"/>
                  </a:lnTo>
                  <a:lnTo>
                    <a:pt x="719610" y="69568"/>
                  </a:lnTo>
                  <a:lnTo>
                    <a:pt x="764425" y="69568"/>
                  </a:lnTo>
                  <a:lnTo>
                    <a:pt x="762687" y="67495"/>
                  </a:lnTo>
                  <a:lnTo>
                    <a:pt x="753343" y="59835"/>
                  </a:lnTo>
                  <a:lnTo>
                    <a:pt x="743049" y="54364"/>
                  </a:lnTo>
                  <a:lnTo>
                    <a:pt x="731805" y="51082"/>
                  </a:lnTo>
                  <a:lnTo>
                    <a:pt x="719610" y="49987"/>
                  </a:lnTo>
                  <a:close/>
                </a:path>
                <a:path w="13973175" h="217804">
                  <a:moveTo>
                    <a:pt x="764425" y="69568"/>
                  </a:moveTo>
                  <a:lnTo>
                    <a:pt x="719610" y="69568"/>
                  </a:lnTo>
                  <a:lnTo>
                    <a:pt x="727903" y="70302"/>
                  </a:lnTo>
                  <a:lnTo>
                    <a:pt x="735505" y="72505"/>
                  </a:lnTo>
                  <a:lnTo>
                    <a:pt x="759649" y="102178"/>
                  </a:lnTo>
                  <a:lnTo>
                    <a:pt x="760384" y="110572"/>
                  </a:lnTo>
                  <a:lnTo>
                    <a:pt x="759649" y="118966"/>
                  </a:lnTo>
                  <a:lnTo>
                    <a:pt x="735505" y="148639"/>
                  </a:lnTo>
                  <a:lnTo>
                    <a:pt x="719610" y="151576"/>
                  </a:lnTo>
                  <a:lnTo>
                    <a:pt x="764425" y="151576"/>
                  </a:lnTo>
                  <a:lnTo>
                    <a:pt x="770448" y="144392"/>
                  </a:lnTo>
                  <a:lnTo>
                    <a:pt x="775991" y="134126"/>
                  </a:lnTo>
                  <a:lnTo>
                    <a:pt x="779316" y="122853"/>
                  </a:lnTo>
                  <a:lnTo>
                    <a:pt x="780425" y="110572"/>
                  </a:lnTo>
                  <a:lnTo>
                    <a:pt x="779316" y="98291"/>
                  </a:lnTo>
                  <a:lnTo>
                    <a:pt x="775991" y="87018"/>
                  </a:lnTo>
                  <a:lnTo>
                    <a:pt x="770448" y="76752"/>
                  </a:lnTo>
                  <a:lnTo>
                    <a:pt x="764425" y="69568"/>
                  </a:lnTo>
                  <a:close/>
                </a:path>
                <a:path w="13973175" h="217804">
                  <a:moveTo>
                    <a:pt x="824093" y="52982"/>
                  </a:moveTo>
                  <a:lnTo>
                    <a:pt x="804051" y="52982"/>
                  </a:lnTo>
                  <a:lnTo>
                    <a:pt x="804051" y="168162"/>
                  </a:lnTo>
                  <a:lnTo>
                    <a:pt x="824093" y="168162"/>
                  </a:lnTo>
                  <a:lnTo>
                    <a:pt x="824093" y="107117"/>
                  </a:lnTo>
                  <a:lnTo>
                    <a:pt x="824668" y="98075"/>
                  </a:lnTo>
                  <a:lnTo>
                    <a:pt x="850003" y="69799"/>
                  </a:lnTo>
                  <a:lnTo>
                    <a:pt x="849150" y="69799"/>
                  </a:lnTo>
                  <a:lnTo>
                    <a:pt x="851935" y="69568"/>
                  </a:lnTo>
                  <a:lnTo>
                    <a:pt x="824093" y="69568"/>
                  </a:lnTo>
                  <a:lnTo>
                    <a:pt x="824093" y="52982"/>
                  </a:lnTo>
                  <a:close/>
                </a:path>
                <a:path w="13973175" h="217804">
                  <a:moveTo>
                    <a:pt x="898699" y="69107"/>
                  </a:moveTo>
                  <a:lnTo>
                    <a:pt x="866402" y="69107"/>
                  </a:lnTo>
                  <a:lnTo>
                    <a:pt x="873389" y="71718"/>
                  </a:lnTo>
                  <a:lnTo>
                    <a:pt x="878457" y="76939"/>
                  </a:lnTo>
                  <a:lnTo>
                    <a:pt x="883525" y="82007"/>
                  </a:lnTo>
                  <a:lnTo>
                    <a:pt x="886059" y="89225"/>
                  </a:lnTo>
                  <a:lnTo>
                    <a:pt x="886059" y="168162"/>
                  </a:lnTo>
                  <a:lnTo>
                    <a:pt x="906100" y="168162"/>
                  </a:lnTo>
                  <a:lnTo>
                    <a:pt x="906100" y="97442"/>
                  </a:lnTo>
                  <a:lnTo>
                    <a:pt x="905337" y="87075"/>
                  </a:lnTo>
                  <a:lnTo>
                    <a:pt x="903048" y="77861"/>
                  </a:lnTo>
                  <a:lnTo>
                    <a:pt x="899233" y="69799"/>
                  </a:lnTo>
                  <a:lnTo>
                    <a:pt x="898699" y="69107"/>
                  </a:lnTo>
                  <a:close/>
                </a:path>
                <a:path w="13973175" h="217804">
                  <a:moveTo>
                    <a:pt x="861411" y="49987"/>
                  </a:moveTo>
                  <a:lnTo>
                    <a:pt x="849662" y="51211"/>
                  </a:lnTo>
                  <a:lnTo>
                    <a:pt x="839527" y="54882"/>
                  </a:lnTo>
                  <a:lnTo>
                    <a:pt x="831003" y="61001"/>
                  </a:lnTo>
                  <a:lnTo>
                    <a:pt x="824093" y="69568"/>
                  </a:lnTo>
                  <a:lnTo>
                    <a:pt x="851935" y="69568"/>
                  </a:lnTo>
                  <a:lnTo>
                    <a:pt x="857495" y="69107"/>
                  </a:lnTo>
                  <a:lnTo>
                    <a:pt x="898699" y="69107"/>
                  </a:lnTo>
                  <a:lnTo>
                    <a:pt x="893891" y="62888"/>
                  </a:lnTo>
                  <a:lnTo>
                    <a:pt x="887283" y="57244"/>
                  </a:lnTo>
                  <a:lnTo>
                    <a:pt x="879667" y="53212"/>
                  </a:lnTo>
                  <a:lnTo>
                    <a:pt x="871043" y="50794"/>
                  </a:lnTo>
                  <a:lnTo>
                    <a:pt x="861411" y="49987"/>
                  </a:lnTo>
                  <a:close/>
                </a:path>
                <a:path w="13973175" h="217804">
                  <a:moveTo>
                    <a:pt x="988213" y="49987"/>
                  </a:moveTo>
                  <a:lnTo>
                    <a:pt x="945136" y="67495"/>
                  </a:lnTo>
                  <a:lnTo>
                    <a:pt x="927628" y="110572"/>
                  </a:lnTo>
                  <a:lnTo>
                    <a:pt x="928723" y="122853"/>
                  </a:lnTo>
                  <a:lnTo>
                    <a:pt x="954480" y="161309"/>
                  </a:lnTo>
                  <a:lnTo>
                    <a:pt x="988213" y="171157"/>
                  </a:lnTo>
                  <a:lnTo>
                    <a:pt x="1000408" y="170062"/>
                  </a:lnTo>
                  <a:lnTo>
                    <a:pt x="1011652" y="166780"/>
                  </a:lnTo>
                  <a:lnTo>
                    <a:pt x="1021946" y="161309"/>
                  </a:lnTo>
                  <a:lnTo>
                    <a:pt x="1031290" y="153649"/>
                  </a:lnTo>
                  <a:lnTo>
                    <a:pt x="1033028" y="151576"/>
                  </a:lnTo>
                  <a:lnTo>
                    <a:pt x="988213" y="151576"/>
                  </a:lnTo>
                  <a:lnTo>
                    <a:pt x="980021" y="150842"/>
                  </a:lnTo>
                  <a:lnTo>
                    <a:pt x="948404" y="118966"/>
                  </a:lnTo>
                  <a:lnTo>
                    <a:pt x="947670" y="110572"/>
                  </a:lnTo>
                  <a:lnTo>
                    <a:pt x="948404" y="102178"/>
                  </a:lnTo>
                  <a:lnTo>
                    <a:pt x="972491" y="72505"/>
                  </a:lnTo>
                  <a:lnTo>
                    <a:pt x="988213" y="69568"/>
                  </a:lnTo>
                  <a:lnTo>
                    <a:pt x="1033028" y="69568"/>
                  </a:lnTo>
                  <a:lnTo>
                    <a:pt x="1031290" y="67495"/>
                  </a:lnTo>
                  <a:lnTo>
                    <a:pt x="1021946" y="59835"/>
                  </a:lnTo>
                  <a:lnTo>
                    <a:pt x="1011652" y="54364"/>
                  </a:lnTo>
                  <a:lnTo>
                    <a:pt x="1000408" y="51082"/>
                  </a:lnTo>
                  <a:lnTo>
                    <a:pt x="988213" y="49987"/>
                  </a:lnTo>
                  <a:close/>
                </a:path>
                <a:path w="13973175" h="217804">
                  <a:moveTo>
                    <a:pt x="1033028" y="69568"/>
                  </a:moveTo>
                  <a:lnTo>
                    <a:pt x="988213" y="69568"/>
                  </a:lnTo>
                  <a:lnTo>
                    <a:pt x="996506" y="70302"/>
                  </a:lnTo>
                  <a:lnTo>
                    <a:pt x="1004108" y="72505"/>
                  </a:lnTo>
                  <a:lnTo>
                    <a:pt x="1028252" y="102178"/>
                  </a:lnTo>
                  <a:lnTo>
                    <a:pt x="1028987" y="110572"/>
                  </a:lnTo>
                  <a:lnTo>
                    <a:pt x="1028252" y="118966"/>
                  </a:lnTo>
                  <a:lnTo>
                    <a:pt x="1004108" y="148639"/>
                  </a:lnTo>
                  <a:lnTo>
                    <a:pt x="988213" y="151576"/>
                  </a:lnTo>
                  <a:lnTo>
                    <a:pt x="1033028" y="151576"/>
                  </a:lnTo>
                  <a:lnTo>
                    <a:pt x="1039050" y="144392"/>
                  </a:lnTo>
                  <a:lnTo>
                    <a:pt x="1044593" y="134126"/>
                  </a:lnTo>
                  <a:lnTo>
                    <a:pt x="1047919" y="122853"/>
                  </a:lnTo>
                  <a:lnTo>
                    <a:pt x="1049028" y="110572"/>
                  </a:lnTo>
                  <a:lnTo>
                    <a:pt x="1047919" y="98291"/>
                  </a:lnTo>
                  <a:lnTo>
                    <a:pt x="1044593" y="87018"/>
                  </a:lnTo>
                  <a:lnTo>
                    <a:pt x="1039050" y="76752"/>
                  </a:lnTo>
                  <a:lnTo>
                    <a:pt x="1033028" y="69568"/>
                  </a:lnTo>
                  <a:close/>
                </a:path>
                <a:path w="13973175" h="217804">
                  <a:moveTo>
                    <a:pt x="1092695" y="52982"/>
                  </a:moveTo>
                  <a:lnTo>
                    <a:pt x="1072654" y="52982"/>
                  </a:lnTo>
                  <a:lnTo>
                    <a:pt x="1072654" y="168162"/>
                  </a:lnTo>
                  <a:lnTo>
                    <a:pt x="1092695" y="168162"/>
                  </a:lnTo>
                  <a:lnTo>
                    <a:pt x="1092695" y="104122"/>
                  </a:lnTo>
                  <a:lnTo>
                    <a:pt x="1093175" y="96520"/>
                  </a:lnTo>
                  <a:lnTo>
                    <a:pt x="1113735" y="69107"/>
                  </a:lnTo>
                  <a:lnTo>
                    <a:pt x="1160554" y="69107"/>
                  </a:lnTo>
                  <a:lnTo>
                    <a:pt x="1160063" y="68416"/>
                  </a:lnTo>
                  <a:lnTo>
                    <a:pt x="1092695" y="68416"/>
                  </a:lnTo>
                  <a:lnTo>
                    <a:pt x="1092695" y="52982"/>
                  </a:lnTo>
                  <a:close/>
                </a:path>
                <a:path w="13973175" h="217804">
                  <a:moveTo>
                    <a:pt x="1160554" y="69107"/>
                  </a:moveTo>
                  <a:lnTo>
                    <a:pt x="1129706" y="69107"/>
                  </a:lnTo>
                  <a:lnTo>
                    <a:pt x="1135619" y="71564"/>
                  </a:lnTo>
                  <a:lnTo>
                    <a:pt x="1139919" y="76479"/>
                  </a:lnTo>
                  <a:lnTo>
                    <a:pt x="1144373" y="81393"/>
                  </a:lnTo>
                  <a:lnTo>
                    <a:pt x="1146599" y="88304"/>
                  </a:lnTo>
                  <a:lnTo>
                    <a:pt x="1146599" y="168162"/>
                  </a:lnTo>
                  <a:lnTo>
                    <a:pt x="1166641" y="168162"/>
                  </a:lnTo>
                  <a:lnTo>
                    <a:pt x="1166641" y="104122"/>
                  </a:lnTo>
                  <a:lnTo>
                    <a:pt x="1167076" y="96520"/>
                  </a:lnTo>
                  <a:lnTo>
                    <a:pt x="1167111" y="95915"/>
                  </a:lnTo>
                  <a:lnTo>
                    <a:pt x="1185284" y="69568"/>
                  </a:lnTo>
                  <a:lnTo>
                    <a:pt x="1160882" y="69568"/>
                  </a:lnTo>
                  <a:lnTo>
                    <a:pt x="1160554" y="69107"/>
                  </a:lnTo>
                  <a:close/>
                </a:path>
                <a:path w="13973175" h="217804">
                  <a:moveTo>
                    <a:pt x="1233362" y="69107"/>
                  </a:moveTo>
                  <a:lnTo>
                    <a:pt x="1202653" y="69107"/>
                  </a:lnTo>
                  <a:lnTo>
                    <a:pt x="1208796" y="71564"/>
                  </a:lnTo>
                  <a:lnTo>
                    <a:pt x="1218011" y="81393"/>
                  </a:lnTo>
                  <a:lnTo>
                    <a:pt x="1220314" y="88304"/>
                  </a:lnTo>
                  <a:lnTo>
                    <a:pt x="1220314" y="168162"/>
                  </a:lnTo>
                  <a:lnTo>
                    <a:pt x="1240356" y="168162"/>
                  </a:lnTo>
                  <a:lnTo>
                    <a:pt x="1240311" y="95915"/>
                  </a:lnTo>
                  <a:lnTo>
                    <a:pt x="1239607" y="86370"/>
                  </a:lnTo>
                  <a:lnTo>
                    <a:pt x="1237361" y="77343"/>
                  </a:lnTo>
                  <a:lnTo>
                    <a:pt x="1233679" y="69568"/>
                  </a:lnTo>
                  <a:lnTo>
                    <a:pt x="1233618" y="69439"/>
                  </a:lnTo>
                  <a:lnTo>
                    <a:pt x="1233362" y="69107"/>
                  </a:lnTo>
                  <a:close/>
                </a:path>
                <a:path w="13973175" h="217804">
                  <a:moveTo>
                    <a:pt x="1197048" y="49987"/>
                  </a:moveTo>
                  <a:lnTo>
                    <a:pt x="1160984" y="69439"/>
                  </a:lnTo>
                  <a:lnTo>
                    <a:pt x="1160882" y="69568"/>
                  </a:lnTo>
                  <a:lnTo>
                    <a:pt x="1185284" y="69568"/>
                  </a:lnTo>
                  <a:lnTo>
                    <a:pt x="1186375" y="69107"/>
                  </a:lnTo>
                  <a:lnTo>
                    <a:pt x="1233362" y="69107"/>
                  </a:lnTo>
                  <a:lnTo>
                    <a:pt x="1228377" y="62657"/>
                  </a:lnTo>
                  <a:lnTo>
                    <a:pt x="1221927" y="57114"/>
                  </a:lnTo>
                  <a:lnTo>
                    <a:pt x="1214556" y="53155"/>
                  </a:lnTo>
                  <a:lnTo>
                    <a:pt x="1206263" y="50779"/>
                  </a:lnTo>
                  <a:lnTo>
                    <a:pt x="1197048" y="49987"/>
                  </a:lnTo>
                  <a:close/>
                </a:path>
                <a:path w="13973175" h="217804">
                  <a:moveTo>
                    <a:pt x="1127019" y="49987"/>
                  </a:moveTo>
                  <a:lnTo>
                    <a:pt x="1115745" y="51211"/>
                  </a:lnTo>
                  <a:lnTo>
                    <a:pt x="1116215" y="51211"/>
                  </a:lnTo>
                  <a:lnTo>
                    <a:pt x="1107150" y="54595"/>
                  </a:lnTo>
                  <a:lnTo>
                    <a:pt x="1099246" y="60354"/>
                  </a:lnTo>
                  <a:lnTo>
                    <a:pt x="1092695" y="68416"/>
                  </a:lnTo>
                  <a:lnTo>
                    <a:pt x="1160063" y="68416"/>
                  </a:lnTo>
                  <a:lnTo>
                    <a:pt x="1154792" y="61001"/>
                  </a:lnTo>
                  <a:lnTo>
                    <a:pt x="1147118" y="54882"/>
                  </a:lnTo>
                  <a:lnTo>
                    <a:pt x="1137860" y="51211"/>
                  </a:lnTo>
                  <a:lnTo>
                    <a:pt x="1127019" y="49987"/>
                  </a:lnTo>
                  <a:close/>
                </a:path>
                <a:path w="13973175" h="217804">
                  <a:moveTo>
                    <a:pt x="1281966" y="5067"/>
                  </a:moveTo>
                  <a:lnTo>
                    <a:pt x="1274441" y="5067"/>
                  </a:lnTo>
                  <a:lnTo>
                    <a:pt x="1271216" y="6450"/>
                  </a:lnTo>
                  <a:lnTo>
                    <a:pt x="1268605" y="9214"/>
                  </a:lnTo>
                  <a:lnTo>
                    <a:pt x="1265995" y="11825"/>
                  </a:lnTo>
                  <a:lnTo>
                    <a:pt x="1264689" y="14973"/>
                  </a:lnTo>
                  <a:lnTo>
                    <a:pt x="1264689" y="22344"/>
                  </a:lnTo>
                  <a:lnTo>
                    <a:pt x="1265995" y="25493"/>
                  </a:lnTo>
                  <a:lnTo>
                    <a:pt x="1271216" y="30714"/>
                  </a:lnTo>
                  <a:lnTo>
                    <a:pt x="1274441" y="32019"/>
                  </a:lnTo>
                  <a:lnTo>
                    <a:pt x="1281966" y="32019"/>
                  </a:lnTo>
                  <a:lnTo>
                    <a:pt x="1285114" y="30714"/>
                  </a:lnTo>
                  <a:lnTo>
                    <a:pt x="1290336" y="25493"/>
                  </a:lnTo>
                  <a:lnTo>
                    <a:pt x="1291641" y="22344"/>
                  </a:lnTo>
                  <a:lnTo>
                    <a:pt x="1291641" y="14973"/>
                  </a:lnTo>
                  <a:lnTo>
                    <a:pt x="1290336" y="11825"/>
                  </a:lnTo>
                  <a:lnTo>
                    <a:pt x="1287725" y="9214"/>
                  </a:lnTo>
                  <a:lnTo>
                    <a:pt x="1285114" y="6450"/>
                  </a:lnTo>
                  <a:lnTo>
                    <a:pt x="1281966" y="5067"/>
                  </a:lnTo>
                  <a:close/>
                </a:path>
                <a:path w="13973175" h="217804">
                  <a:moveTo>
                    <a:pt x="1288186" y="52982"/>
                  </a:moveTo>
                  <a:lnTo>
                    <a:pt x="1268145" y="52982"/>
                  </a:lnTo>
                  <a:lnTo>
                    <a:pt x="1268145" y="168162"/>
                  </a:lnTo>
                  <a:lnTo>
                    <a:pt x="1288186" y="168162"/>
                  </a:lnTo>
                  <a:lnTo>
                    <a:pt x="1288186" y="52982"/>
                  </a:lnTo>
                  <a:close/>
                </a:path>
                <a:path w="13973175" h="217804">
                  <a:moveTo>
                    <a:pt x="1372895" y="49987"/>
                  </a:moveTo>
                  <a:lnTo>
                    <a:pt x="1329588" y="67495"/>
                  </a:lnTo>
                  <a:lnTo>
                    <a:pt x="1312311" y="110572"/>
                  </a:lnTo>
                  <a:lnTo>
                    <a:pt x="1313390" y="122954"/>
                  </a:lnTo>
                  <a:lnTo>
                    <a:pt x="1338773" y="161438"/>
                  </a:lnTo>
                  <a:lnTo>
                    <a:pt x="1372895" y="171157"/>
                  </a:lnTo>
                  <a:lnTo>
                    <a:pt x="1381116" y="170653"/>
                  </a:lnTo>
                  <a:lnTo>
                    <a:pt x="1415742" y="153476"/>
                  </a:lnTo>
                  <a:lnTo>
                    <a:pt x="1417540" y="151346"/>
                  </a:lnTo>
                  <a:lnTo>
                    <a:pt x="1372895" y="151346"/>
                  </a:lnTo>
                  <a:lnTo>
                    <a:pt x="1364602" y="150612"/>
                  </a:lnTo>
                  <a:lnTo>
                    <a:pt x="1333072" y="118865"/>
                  </a:lnTo>
                  <a:lnTo>
                    <a:pt x="1332352" y="110572"/>
                  </a:lnTo>
                  <a:lnTo>
                    <a:pt x="1333072" y="102178"/>
                  </a:lnTo>
                  <a:lnTo>
                    <a:pt x="1357000" y="72505"/>
                  </a:lnTo>
                  <a:lnTo>
                    <a:pt x="1372895" y="69568"/>
                  </a:lnTo>
                  <a:lnTo>
                    <a:pt x="1416816" y="69568"/>
                  </a:lnTo>
                  <a:lnTo>
                    <a:pt x="1415397" y="67783"/>
                  </a:lnTo>
                  <a:lnTo>
                    <a:pt x="1381203" y="50506"/>
                  </a:lnTo>
                  <a:lnTo>
                    <a:pt x="1372895" y="49987"/>
                  </a:lnTo>
                  <a:close/>
                </a:path>
                <a:path w="13973175" h="217804">
                  <a:moveTo>
                    <a:pt x="1407679" y="131304"/>
                  </a:moveTo>
                  <a:lnTo>
                    <a:pt x="1380574" y="151346"/>
                  </a:lnTo>
                  <a:lnTo>
                    <a:pt x="1417540" y="151346"/>
                  </a:lnTo>
                  <a:lnTo>
                    <a:pt x="1420637" y="147674"/>
                  </a:lnTo>
                  <a:lnTo>
                    <a:pt x="1424726" y="141210"/>
                  </a:lnTo>
                  <a:lnTo>
                    <a:pt x="1407679" y="131304"/>
                  </a:lnTo>
                  <a:close/>
                </a:path>
                <a:path w="13973175" h="217804">
                  <a:moveTo>
                    <a:pt x="1416816" y="69568"/>
                  </a:moveTo>
                  <a:lnTo>
                    <a:pt x="1380574" y="69568"/>
                  </a:lnTo>
                  <a:lnTo>
                    <a:pt x="1387408" y="71411"/>
                  </a:lnTo>
                  <a:lnTo>
                    <a:pt x="1393397" y="75097"/>
                  </a:lnTo>
                  <a:lnTo>
                    <a:pt x="1399540" y="78783"/>
                  </a:lnTo>
                  <a:lnTo>
                    <a:pt x="1404071" y="83697"/>
                  </a:lnTo>
                  <a:lnTo>
                    <a:pt x="1406988" y="89840"/>
                  </a:lnTo>
                  <a:lnTo>
                    <a:pt x="1423805" y="80165"/>
                  </a:lnTo>
                  <a:lnTo>
                    <a:pt x="1420033" y="73614"/>
                  </a:lnTo>
                  <a:lnTo>
                    <a:pt x="1416816" y="69568"/>
                  </a:lnTo>
                  <a:close/>
                </a:path>
                <a:path w="13973175" h="217804">
                  <a:moveTo>
                    <a:pt x="1556233" y="49987"/>
                  </a:moveTo>
                  <a:lnTo>
                    <a:pt x="1542982" y="51110"/>
                  </a:lnTo>
                  <a:lnTo>
                    <a:pt x="1543338" y="51110"/>
                  </a:lnTo>
                  <a:lnTo>
                    <a:pt x="1531987" y="54307"/>
                  </a:lnTo>
                  <a:lnTo>
                    <a:pt x="1500082" y="86730"/>
                  </a:lnTo>
                  <a:lnTo>
                    <a:pt x="1495878" y="110572"/>
                  </a:lnTo>
                  <a:lnTo>
                    <a:pt x="1496944" y="123141"/>
                  </a:lnTo>
                  <a:lnTo>
                    <a:pt x="1522197" y="161568"/>
                  </a:lnTo>
                  <a:lnTo>
                    <a:pt x="1557615" y="171157"/>
                  </a:lnTo>
                  <a:lnTo>
                    <a:pt x="1573481" y="169530"/>
                  </a:lnTo>
                  <a:lnTo>
                    <a:pt x="1587216" y="164649"/>
                  </a:lnTo>
                  <a:lnTo>
                    <a:pt x="1598820" y="156514"/>
                  </a:lnTo>
                  <a:lnTo>
                    <a:pt x="1602353" y="152267"/>
                  </a:lnTo>
                  <a:lnTo>
                    <a:pt x="1558075" y="152267"/>
                  </a:lnTo>
                  <a:lnTo>
                    <a:pt x="1550214" y="151734"/>
                  </a:lnTo>
                  <a:lnTo>
                    <a:pt x="1518382" y="127072"/>
                  </a:lnTo>
                  <a:lnTo>
                    <a:pt x="1516380" y="119786"/>
                  </a:lnTo>
                  <a:lnTo>
                    <a:pt x="1612901" y="119786"/>
                  </a:lnTo>
                  <a:lnTo>
                    <a:pt x="1613362" y="116715"/>
                  </a:lnTo>
                  <a:lnTo>
                    <a:pt x="1613592" y="113720"/>
                  </a:lnTo>
                  <a:lnTo>
                    <a:pt x="1613573" y="110572"/>
                  </a:lnTo>
                  <a:lnTo>
                    <a:pt x="1612882" y="102279"/>
                  </a:lnTo>
                  <a:lnTo>
                    <a:pt x="1516380" y="102279"/>
                  </a:lnTo>
                  <a:lnTo>
                    <a:pt x="1518151" y="95066"/>
                  </a:lnTo>
                  <a:lnTo>
                    <a:pt x="1548516" y="69453"/>
                  </a:lnTo>
                  <a:lnTo>
                    <a:pt x="1556233" y="68877"/>
                  </a:lnTo>
                  <a:lnTo>
                    <a:pt x="1598164" y="68877"/>
                  </a:lnTo>
                  <a:lnTo>
                    <a:pt x="1597467" y="67955"/>
                  </a:lnTo>
                  <a:lnTo>
                    <a:pt x="1588929" y="60094"/>
                  </a:lnTo>
                  <a:lnTo>
                    <a:pt x="1579211" y="54479"/>
                  </a:lnTo>
                  <a:lnTo>
                    <a:pt x="1568312" y="51110"/>
                  </a:lnTo>
                  <a:lnTo>
                    <a:pt x="1556233" y="49987"/>
                  </a:lnTo>
                  <a:close/>
                </a:path>
                <a:path w="13973175" h="217804">
                  <a:moveTo>
                    <a:pt x="1591247" y="135451"/>
                  </a:moveTo>
                  <a:lnTo>
                    <a:pt x="1585287" y="142808"/>
                  </a:lnTo>
                  <a:lnTo>
                    <a:pt x="1577771" y="148063"/>
                  </a:lnTo>
                  <a:lnTo>
                    <a:pt x="1568701" y="151216"/>
                  </a:lnTo>
                  <a:lnTo>
                    <a:pt x="1558075" y="152267"/>
                  </a:lnTo>
                  <a:lnTo>
                    <a:pt x="1602353" y="152267"/>
                  </a:lnTo>
                  <a:lnTo>
                    <a:pt x="1608294" y="145126"/>
                  </a:lnTo>
                  <a:lnTo>
                    <a:pt x="1591247" y="135451"/>
                  </a:lnTo>
                  <a:close/>
                </a:path>
                <a:path w="13973175" h="217804">
                  <a:moveTo>
                    <a:pt x="1598164" y="68877"/>
                  </a:moveTo>
                  <a:lnTo>
                    <a:pt x="1556233" y="68877"/>
                  </a:lnTo>
                  <a:lnTo>
                    <a:pt x="1563470" y="69453"/>
                  </a:lnTo>
                  <a:lnTo>
                    <a:pt x="1563097" y="69453"/>
                  </a:lnTo>
                  <a:lnTo>
                    <a:pt x="1593320" y="102279"/>
                  </a:lnTo>
                  <a:lnTo>
                    <a:pt x="1612882" y="102279"/>
                  </a:lnTo>
                  <a:lnTo>
                    <a:pt x="1603890" y="76450"/>
                  </a:lnTo>
                  <a:lnTo>
                    <a:pt x="1598164" y="68877"/>
                  </a:lnTo>
                  <a:close/>
                </a:path>
                <a:path w="13973175" h="217804">
                  <a:moveTo>
                    <a:pt x="1656671" y="52982"/>
                  </a:moveTo>
                  <a:lnTo>
                    <a:pt x="1636630" y="52982"/>
                  </a:lnTo>
                  <a:lnTo>
                    <a:pt x="1636630" y="168162"/>
                  </a:lnTo>
                  <a:lnTo>
                    <a:pt x="1656671" y="168162"/>
                  </a:lnTo>
                  <a:lnTo>
                    <a:pt x="1656671" y="107117"/>
                  </a:lnTo>
                  <a:lnTo>
                    <a:pt x="1657247" y="98075"/>
                  </a:lnTo>
                  <a:lnTo>
                    <a:pt x="1682582" y="69799"/>
                  </a:lnTo>
                  <a:lnTo>
                    <a:pt x="1681729" y="69799"/>
                  </a:lnTo>
                  <a:lnTo>
                    <a:pt x="1684514" y="69568"/>
                  </a:lnTo>
                  <a:lnTo>
                    <a:pt x="1656671" y="69568"/>
                  </a:lnTo>
                  <a:lnTo>
                    <a:pt x="1656671" y="52982"/>
                  </a:lnTo>
                  <a:close/>
                </a:path>
                <a:path w="13973175" h="217804">
                  <a:moveTo>
                    <a:pt x="1731277" y="69107"/>
                  </a:moveTo>
                  <a:lnTo>
                    <a:pt x="1698980" y="69107"/>
                  </a:lnTo>
                  <a:lnTo>
                    <a:pt x="1705968" y="71718"/>
                  </a:lnTo>
                  <a:lnTo>
                    <a:pt x="1711036" y="76939"/>
                  </a:lnTo>
                  <a:lnTo>
                    <a:pt x="1716104" y="82007"/>
                  </a:lnTo>
                  <a:lnTo>
                    <a:pt x="1718638" y="89225"/>
                  </a:lnTo>
                  <a:lnTo>
                    <a:pt x="1718638" y="168162"/>
                  </a:lnTo>
                  <a:lnTo>
                    <a:pt x="1738679" y="168162"/>
                  </a:lnTo>
                  <a:lnTo>
                    <a:pt x="1738679" y="97442"/>
                  </a:lnTo>
                  <a:lnTo>
                    <a:pt x="1737916" y="87075"/>
                  </a:lnTo>
                  <a:lnTo>
                    <a:pt x="1735627" y="77861"/>
                  </a:lnTo>
                  <a:lnTo>
                    <a:pt x="1731811" y="69799"/>
                  </a:lnTo>
                  <a:lnTo>
                    <a:pt x="1731277" y="69107"/>
                  </a:lnTo>
                  <a:close/>
                </a:path>
                <a:path w="13973175" h="217804">
                  <a:moveTo>
                    <a:pt x="1693989" y="49987"/>
                  </a:moveTo>
                  <a:lnTo>
                    <a:pt x="1682241" y="51211"/>
                  </a:lnTo>
                  <a:lnTo>
                    <a:pt x="1672105" y="54882"/>
                  </a:lnTo>
                  <a:lnTo>
                    <a:pt x="1663582" y="61001"/>
                  </a:lnTo>
                  <a:lnTo>
                    <a:pt x="1656671" y="69568"/>
                  </a:lnTo>
                  <a:lnTo>
                    <a:pt x="1684514" y="69568"/>
                  </a:lnTo>
                  <a:lnTo>
                    <a:pt x="1690073" y="69107"/>
                  </a:lnTo>
                  <a:lnTo>
                    <a:pt x="1731277" y="69107"/>
                  </a:lnTo>
                  <a:lnTo>
                    <a:pt x="1726470" y="62888"/>
                  </a:lnTo>
                  <a:lnTo>
                    <a:pt x="1719862" y="57244"/>
                  </a:lnTo>
                  <a:lnTo>
                    <a:pt x="1712245" y="53212"/>
                  </a:lnTo>
                  <a:lnTo>
                    <a:pt x="1703621" y="50794"/>
                  </a:lnTo>
                  <a:lnTo>
                    <a:pt x="1693989" y="49987"/>
                  </a:lnTo>
                  <a:close/>
                </a:path>
                <a:path w="13973175" h="217804">
                  <a:moveTo>
                    <a:pt x="1798677" y="72332"/>
                  </a:moveTo>
                  <a:lnTo>
                    <a:pt x="1778636" y="72332"/>
                  </a:lnTo>
                  <a:lnTo>
                    <a:pt x="1778636" y="134760"/>
                  </a:lnTo>
                  <a:lnTo>
                    <a:pt x="1806567" y="168853"/>
                  </a:lnTo>
                  <a:lnTo>
                    <a:pt x="1817062" y="169198"/>
                  </a:lnTo>
                  <a:lnTo>
                    <a:pt x="1829315" y="168162"/>
                  </a:lnTo>
                  <a:lnTo>
                    <a:pt x="1829315" y="150655"/>
                  </a:lnTo>
                  <a:lnTo>
                    <a:pt x="1812268" y="150655"/>
                  </a:lnTo>
                  <a:lnTo>
                    <a:pt x="1807661" y="150501"/>
                  </a:lnTo>
                  <a:lnTo>
                    <a:pt x="1804205" y="149273"/>
                  </a:lnTo>
                  <a:lnTo>
                    <a:pt x="1801902" y="146969"/>
                  </a:lnTo>
                  <a:lnTo>
                    <a:pt x="1799848" y="144622"/>
                  </a:lnTo>
                  <a:lnTo>
                    <a:pt x="1798677" y="140442"/>
                  </a:lnTo>
                  <a:lnTo>
                    <a:pt x="1798677" y="72332"/>
                  </a:lnTo>
                  <a:close/>
                </a:path>
                <a:path w="13973175" h="217804">
                  <a:moveTo>
                    <a:pt x="1829315" y="150194"/>
                  </a:moveTo>
                  <a:lnTo>
                    <a:pt x="1822557" y="150501"/>
                  </a:lnTo>
                  <a:lnTo>
                    <a:pt x="1816875" y="150655"/>
                  </a:lnTo>
                  <a:lnTo>
                    <a:pt x="1829315" y="150655"/>
                  </a:lnTo>
                  <a:lnTo>
                    <a:pt x="1829315" y="150194"/>
                  </a:lnTo>
                  <a:close/>
                </a:path>
                <a:path w="13973175" h="217804">
                  <a:moveTo>
                    <a:pt x="1829315" y="52982"/>
                  </a:moveTo>
                  <a:lnTo>
                    <a:pt x="1755830" y="52982"/>
                  </a:lnTo>
                  <a:lnTo>
                    <a:pt x="1755830" y="72332"/>
                  </a:lnTo>
                  <a:lnTo>
                    <a:pt x="1829315" y="72332"/>
                  </a:lnTo>
                  <a:lnTo>
                    <a:pt x="1829315" y="52982"/>
                  </a:lnTo>
                  <a:close/>
                </a:path>
                <a:path w="13973175" h="217804">
                  <a:moveTo>
                    <a:pt x="1798677" y="20732"/>
                  </a:moveTo>
                  <a:lnTo>
                    <a:pt x="1778636" y="26721"/>
                  </a:lnTo>
                  <a:lnTo>
                    <a:pt x="1778636" y="52982"/>
                  </a:lnTo>
                  <a:lnTo>
                    <a:pt x="1798677" y="52982"/>
                  </a:lnTo>
                  <a:lnTo>
                    <a:pt x="1798677" y="20732"/>
                  </a:lnTo>
                  <a:close/>
                </a:path>
                <a:path w="13973175" h="217804">
                  <a:moveTo>
                    <a:pt x="1866863" y="5067"/>
                  </a:moveTo>
                  <a:lnTo>
                    <a:pt x="1859338" y="5067"/>
                  </a:lnTo>
                  <a:lnTo>
                    <a:pt x="1856113" y="6450"/>
                  </a:lnTo>
                  <a:lnTo>
                    <a:pt x="1853502" y="9214"/>
                  </a:lnTo>
                  <a:lnTo>
                    <a:pt x="1850892" y="11825"/>
                  </a:lnTo>
                  <a:lnTo>
                    <a:pt x="1849586" y="14973"/>
                  </a:lnTo>
                  <a:lnTo>
                    <a:pt x="1849586" y="22344"/>
                  </a:lnTo>
                  <a:lnTo>
                    <a:pt x="1850892" y="25493"/>
                  </a:lnTo>
                  <a:lnTo>
                    <a:pt x="1856113" y="30714"/>
                  </a:lnTo>
                  <a:lnTo>
                    <a:pt x="1859338" y="32019"/>
                  </a:lnTo>
                  <a:lnTo>
                    <a:pt x="1866863" y="32019"/>
                  </a:lnTo>
                  <a:lnTo>
                    <a:pt x="1870011" y="30714"/>
                  </a:lnTo>
                  <a:lnTo>
                    <a:pt x="1875233" y="25493"/>
                  </a:lnTo>
                  <a:lnTo>
                    <a:pt x="1876538" y="22344"/>
                  </a:lnTo>
                  <a:lnTo>
                    <a:pt x="1876538" y="14973"/>
                  </a:lnTo>
                  <a:lnTo>
                    <a:pt x="1875233" y="11825"/>
                  </a:lnTo>
                  <a:lnTo>
                    <a:pt x="1872622" y="9214"/>
                  </a:lnTo>
                  <a:lnTo>
                    <a:pt x="1870011" y="6450"/>
                  </a:lnTo>
                  <a:lnTo>
                    <a:pt x="1866863" y="5067"/>
                  </a:lnTo>
                  <a:close/>
                </a:path>
                <a:path w="13973175" h="217804">
                  <a:moveTo>
                    <a:pt x="1873083" y="52982"/>
                  </a:moveTo>
                  <a:lnTo>
                    <a:pt x="1853042" y="52982"/>
                  </a:lnTo>
                  <a:lnTo>
                    <a:pt x="1853042" y="168162"/>
                  </a:lnTo>
                  <a:lnTo>
                    <a:pt x="1873083" y="168162"/>
                  </a:lnTo>
                  <a:lnTo>
                    <a:pt x="1873083" y="52982"/>
                  </a:lnTo>
                  <a:close/>
                </a:path>
                <a:path w="13973175" h="217804">
                  <a:moveTo>
                    <a:pt x="1935678" y="72332"/>
                  </a:moveTo>
                  <a:lnTo>
                    <a:pt x="1915636" y="72332"/>
                  </a:lnTo>
                  <a:lnTo>
                    <a:pt x="1915636" y="134760"/>
                  </a:lnTo>
                  <a:lnTo>
                    <a:pt x="1943568" y="168853"/>
                  </a:lnTo>
                  <a:lnTo>
                    <a:pt x="1954063" y="169198"/>
                  </a:lnTo>
                  <a:lnTo>
                    <a:pt x="1966316" y="168162"/>
                  </a:lnTo>
                  <a:lnTo>
                    <a:pt x="1966316" y="150655"/>
                  </a:lnTo>
                  <a:lnTo>
                    <a:pt x="1949269" y="150655"/>
                  </a:lnTo>
                  <a:lnTo>
                    <a:pt x="1944662" y="150501"/>
                  </a:lnTo>
                  <a:lnTo>
                    <a:pt x="1941206" y="149273"/>
                  </a:lnTo>
                  <a:lnTo>
                    <a:pt x="1938903" y="146969"/>
                  </a:lnTo>
                  <a:lnTo>
                    <a:pt x="1936849" y="144622"/>
                  </a:lnTo>
                  <a:lnTo>
                    <a:pt x="1935678" y="140442"/>
                  </a:lnTo>
                  <a:lnTo>
                    <a:pt x="1935678" y="72332"/>
                  </a:lnTo>
                  <a:close/>
                </a:path>
                <a:path w="13973175" h="217804">
                  <a:moveTo>
                    <a:pt x="1966316" y="150194"/>
                  </a:moveTo>
                  <a:lnTo>
                    <a:pt x="1959558" y="150501"/>
                  </a:lnTo>
                  <a:lnTo>
                    <a:pt x="1953876" y="150655"/>
                  </a:lnTo>
                  <a:lnTo>
                    <a:pt x="1966316" y="150655"/>
                  </a:lnTo>
                  <a:lnTo>
                    <a:pt x="1966316" y="150194"/>
                  </a:lnTo>
                  <a:close/>
                </a:path>
                <a:path w="13973175" h="217804">
                  <a:moveTo>
                    <a:pt x="1966316" y="52982"/>
                  </a:moveTo>
                  <a:lnTo>
                    <a:pt x="1892831" y="52982"/>
                  </a:lnTo>
                  <a:lnTo>
                    <a:pt x="1892831" y="72332"/>
                  </a:lnTo>
                  <a:lnTo>
                    <a:pt x="1966316" y="72332"/>
                  </a:lnTo>
                  <a:lnTo>
                    <a:pt x="1966316" y="52982"/>
                  </a:lnTo>
                  <a:close/>
                </a:path>
                <a:path w="13973175" h="217804">
                  <a:moveTo>
                    <a:pt x="1935678" y="20732"/>
                  </a:moveTo>
                  <a:lnTo>
                    <a:pt x="1915636" y="26721"/>
                  </a:lnTo>
                  <a:lnTo>
                    <a:pt x="1915636" y="52982"/>
                  </a:lnTo>
                  <a:lnTo>
                    <a:pt x="1935678" y="52982"/>
                  </a:lnTo>
                  <a:lnTo>
                    <a:pt x="1935678" y="20732"/>
                  </a:lnTo>
                  <a:close/>
                </a:path>
                <a:path w="13973175" h="217804">
                  <a:moveTo>
                    <a:pt x="2000580" y="52982"/>
                  </a:moveTo>
                  <a:lnTo>
                    <a:pt x="1979156" y="52982"/>
                  </a:lnTo>
                  <a:lnTo>
                    <a:pt x="2029375" y="167701"/>
                  </a:lnTo>
                  <a:lnTo>
                    <a:pt x="2027301" y="172078"/>
                  </a:lnTo>
                  <a:lnTo>
                    <a:pt x="2021643" y="182962"/>
                  </a:lnTo>
                  <a:lnTo>
                    <a:pt x="2014574" y="190507"/>
                  </a:lnTo>
                  <a:lnTo>
                    <a:pt x="2006094" y="194711"/>
                  </a:lnTo>
                  <a:lnTo>
                    <a:pt x="1996203" y="195575"/>
                  </a:lnTo>
                  <a:lnTo>
                    <a:pt x="1996203" y="214234"/>
                  </a:lnTo>
                  <a:lnTo>
                    <a:pt x="2032917" y="199361"/>
                  </a:lnTo>
                  <a:lnTo>
                    <a:pt x="2059644" y="143283"/>
                  </a:lnTo>
                  <a:lnTo>
                    <a:pt x="2039741" y="143283"/>
                  </a:lnTo>
                  <a:lnTo>
                    <a:pt x="2000580" y="52982"/>
                  </a:lnTo>
                  <a:close/>
                </a:path>
                <a:path w="13973175" h="217804">
                  <a:moveTo>
                    <a:pt x="2094336" y="52982"/>
                  </a:moveTo>
                  <a:lnTo>
                    <a:pt x="2072913" y="52982"/>
                  </a:lnTo>
                  <a:lnTo>
                    <a:pt x="2039741" y="143283"/>
                  </a:lnTo>
                  <a:lnTo>
                    <a:pt x="2059644" y="143283"/>
                  </a:lnTo>
                  <a:lnTo>
                    <a:pt x="2094336" y="52982"/>
                  </a:lnTo>
                  <a:close/>
                </a:path>
                <a:path w="13973175" h="217804">
                  <a:moveTo>
                    <a:pt x="2182483" y="5067"/>
                  </a:moveTo>
                  <a:lnTo>
                    <a:pt x="2174958" y="5067"/>
                  </a:lnTo>
                  <a:lnTo>
                    <a:pt x="2171733" y="6450"/>
                  </a:lnTo>
                  <a:lnTo>
                    <a:pt x="2169122" y="9214"/>
                  </a:lnTo>
                  <a:lnTo>
                    <a:pt x="2166511" y="11825"/>
                  </a:lnTo>
                  <a:lnTo>
                    <a:pt x="2165206" y="14973"/>
                  </a:lnTo>
                  <a:lnTo>
                    <a:pt x="2165206" y="22344"/>
                  </a:lnTo>
                  <a:lnTo>
                    <a:pt x="2166511" y="25493"/>
                  </a:lnTo>
                  <a:lnTo>
                    <a:pt x="2171733" y="30714"/>
                  </a:lnTo>
                  <a:lnTo>
                    <a:pt x="2174958" y="32019"/>
                  </a:lnTo>
                  <a:lnTo>
                    <a:pt x="2182483" y="32019"/>
                  </a:lnTo>
                  <a:lnTo>
                    <a:pt x="2185631" y="30714"/>
                  </a:lnTo>
                  <a:lnTo>
                    <a:pt x="2190853" y="25493"/>
                  </a:lnTo>
                  <a:lnTo>
                    <a:pt x="2192158" y="22344"/>
                  </a:lnTo>
                  <a:lnTo>
                    <a:pt x="2192158" y="14973"/>
                  </a:lnTo>
                  <a:lnTo>
                    <a:pt x="2190853" y="11825"/>
                  </a:lnTo>
                  <a:lnTo>
                    <a:pt x="2188242" y="9214"/>
                  </a:lnTo>
                  <a:lnTo>
                    <a:pt x="2185631" y="6450"/>
                  </a:lnTo>
                  <a:lnTo>
                    <a:pt x="2182483" y="5067"/>
                  </a:lnTo>
                  <a:close/>
                </a:path>
                <a:path w="13973175" h="217804">
                  <a:moveTo>
                    <a:pt x="2188702" y="52982"/>
                  </a:moveTo>
                  <a:lnTo>
                    <a:pt x="2168661" y="52982"/>
                  </a:lnTo>
                  <a:lnTo>
                    <a:pt x="2168661" y="168162"/>
                  </a:lnTo>
                  <a:lnTo>
                    <a:pt x="2188702" y="168162"/>
                  </a:lnTo>
                  <a:lnTo>
                    <a:pt x="2188702" y="52982"/>
                  </a:lnTo>
                  <a:close/>
                </a:path>
                <a:path w="13973175" h="217804">
                  <a:moveTo>
                    <a:pt x="2229188" y="134299"/>
                  </a:moveTo>
                  <a:lnTo>
                    <a:pt x="2211911" y="144205"/>
                  </a:lnTo>
                  <a:lnTo>
                    <a:pt x="2214877" y="150007"/>
                  </a:lnTo>
                  <a:lnTo>
                    <a:pt x="2218707" y="155204"/>
                  </a:lnTo>
                  <a:lnTo>
                    <a:pt x="2257753" y="171157"/>
                  </a:lnTo>
                  <a:lnTo>
                    <a:pt x="2266765" y="170566"/>
                  </a:lnTo>
                  <a:lnTo>
                    <a:pt x="2296770" y="152267"/>
                  </a:lnTo>
                  <a:lnTo>
                    <a:pt x="2250688" y="152267"/>
                  </a:lnTo>
                  <a:lnTo>
                    <a:pt x="2244839" y="150712"/>
                  </a:lnTo>
                  <a:lnTo>
                    <a:pt x="2243604" y="150007"/>
                  </a:lnTo>
                  <a:lnTo>
                    <a:pt x="2234487" y="144205"/>
                  </a:lnTo>
                  <a:lnTo>
                    <a:pt x="2231031" y="139828"/>
                  </a:lnTo>
                  <a:lnTo>
                    <a:pt x="2229188" y="134299"/>
                  </a:lnTo>
                  <a:close/>
                </a:path>
                <a:path w="13973175" h="217804">
                  <a:moveTo>
                    <a:pt x="2256831" y="49987"/>
                  </a:moveTo>
                  <a:lnTo>
                    <a:pt x="2218937" y="70662"/>
                  </a:lnTo>
                  <a:lnTo>
                    <a:pt x="2216849" y="76939"/>
                  </a:lnTo>
                  <a:lnTo>
                    <a:pt x="2216778" y="77156"/>
                  </a:lnTo>
                  <a:lnTo>
                    <a:pt x="2216150" y="83390"/>
                  </a:lnTo>
                  <a:lnTo>
                    <a:pt x="2216112" y="92143"/>
                  </a:lnTo>
                  <a:lnTo>
                    <a:pt x="2218284" y="98286"/>
                  </a:lnTo>
                  <a:lnTo>
                    <a:pt x="2251456" y="117867"/>
                  </a:lnTo>
                  <a:lnTo>
                    <a:pt x="2264049" y="121092"/>
                  </a:lnTo>
                  <a:lnTo>
                    <a:pt x="2269424" y="123242"/>
                  </a:lnTo>
                  <a:lnTo>
                    <a:pt x="2273878" y="126006"/>
                  </a:lnTo>
                  <a:lnTo>
                    <a:pt x="2278332" y="128617"/>
                  </a:lnTo>
                  <a:lnTo>
                    <a:pt x="2280558" y="132149"/>
                  </a:lnTo>
                  <a:lnTo>
                    <a:pt x="2280558" y="141978"/>
                  </a:lnTo>
                  <a:lnTo>
                    <a:pt x="2278408" y="145971"/>
                  </a:lnTo>
                  <a:lnTo>
                    <a:pt x="2274108" y="148581"/>
                  </a:lnTo>
                  <a:lnTo>
                    <a:pt x="2269808" y="151038"/>
                  </a:lnTo>
                  <a:lnTo>
                    <a:pt x="2264356" y="152267"/>
                  </a:lnTo>
                  <a:lnTo>
                    <a:pt x="2296770" y="152267"/>
                  </a:lnTo>
                  <a:lnTo>
                    <a:pt x="2297778" y="150712"/>
                  </a:lnTo>
                  <a:lnTo>
                    <a:pt x="2300012" y="144205"/>
                  </a:lnTo>
                  <a:lnTo>
                    <a:pt x="2300067" y="144046"/>
                  </a:lnTo>
                  <a:lnTo>
                    <a:pt x="2300830" y="136603"/>
                  </a:lnTo>
                  <a:lnTo>
                    <a:pt x="2300776" y="128617"/>
                  </a:lnTo>
                  <a:lnTo>
                    <a:pt x="2298603" y="122397"/>
                  </a:lnTo>
                  <a:lnTo>
                    <a:pt x="2294149" y="117483"/>
                  </a:lnTo>
                  <a:lnTo>
                    <a:pt x="2289696" y="112415"/>
                  </a:lnTo>
                  <a:lnTo>
                    <a:pt x="2284321" y="108883"/>
                  </a:lnTo>
                  <a:lnTo>
                    <a:pt x="2278024" y="106886"/>
                  </a:lnTo>
                  <a:lnTo>
                    <a:pt x="2271728" y="104736"/>
                  </a:lnTo>
                  <a:lnTo>
                    <a:pt x="2265431" y="102893"/>
                  </a:lnTo>
                  <a:lnTo>
                    <a:pt x="2259135" y="101358"/>
                  </a:lnTo>
                  <a:lnTo>
                    <a:pt x="2252838" y="99668"/>
                  </a:lnTo>
                  <a:lnTo>
                    <a:pt x="2247463" y="97518"/>
                  </a:lnTo>
                  <a:lnTo>
                    <a:pt x="2243010" y="94908"/>
                  </a:lnTo>
                  <a:lnTo>
                    <a:pt x="2238556" y="92143"/>
                  </a:lnTo>
                  <a:lnTo>
                    <a:pt x="2236329" y="88534"/>
                  </a:lnTo>
                  <a:lnTo>
                    <a:pt x="2236329" y="79166"/>
                  </a:lnTo>
                  <a:lnTo>
                    <a:pt x="2238326" y="75404"/>
                  </a:lnTo>
                  <a:lnTo>
                    <a:pt x="2242319" y="72793"/>
                  </a:lnTo>
                  <a:lnTo>
                    <a:pt x="2246311" y="70029"/>
                  </a:lnTo>
                  <a:lnTo>
                    <a:pt x="2251149" y="68647"/>
                  </a:lnTo>
                  <a:lnTo>
                    <a:pt x="2295701" y="68647"/>
                  </a:lnTo>
                  <a:lnTo>
                    <a:pt x="2294610" y="66420"/>
                  </a:lnTo>
                  <a:lnTo>
                    <a:pt x="2263656" y="50390"/>
                  </a:lnTo>
                  <a:lnTo>
                    <a:pt x="2256831" y="49987"/>
                  </a:lnTo>
                  <a:close/>
                </a:path>
                <a:path w="13973175" h="217804">
                  <a:moveTo>
                    <a:pt x="2295701" y="68647"/>
                  </a:moveTo>
                  <a:lnTo>
                    <a:pt x="2256831" y="68647"/>
                  </a:lnTo>
                  <a:lnTo>
                    <a:pt x="2265283" y="69568"/>
                  </a:lnTo>
                  <a:lnTo>
                    <a:pt x="2272208" y="72332"/>
                  </a:lnTo>
                  <a:lnTo>
                    <a:pt x="2277607" y="76939"/>
                  </a:lnTo>
                  <a:lnTo>
                    <a:pt x="2281480" y="83390"/>
                  </a:lnTo>
                  <a:lnTo>
                    <a:pt x="2298296" y="73945"/>
                  </a:lnTo>
                  <a:lnTo>
                    <a:pt x="2295701" y="68647"/>
                  </a:lnTo>
                  <a:close/>
                </a:path>
                <a:path w="13973175" h="217804">
                  <a:moveTo>
                    <a:pt x="2433980" y="49987"/>
                  </a:moveTo>
                  <a:lnTo>
                    <a:pt x="2392745" y="67725"/>
                  </a:lnTo>
                  <a:lnTo>
                    <a:pt x="2375699" y="110572"/>
                  </a:lnTo>
                  <a:lnTo>
                    <a:pt x="2376764" y="122767"/>
                  </a:lnTo>
                  <a:lnTo>
                    <a:pt x="2401715" y="161309"/>
                  </a:lnTo>
                  <a:lnTo>
                    <a:pt x="2433980" y="171157"/>
                  </a:lnTo>
                  <a:lnTo>
                    <a:pt x="2447412" y="169731"/>
                  </a:lnTo>
                  <a:lnTo>
                    <a:pt x="2459146" y="165455"/>
                  </a:lnTo>
                  <a:lnTo>
                    <a:pt x="2469181" y="158328"/>
                  </a:lnTo>
                  <a:lnTo>
                    <a:pt x="2474631" y="151806"/>
                  </a:lnTo>
                  <a:lnTo>
                    <a:pt x="2436514" y="151806"/>
                  </a:lnTo>
                  <a:lnTo>
                    <a:pt x="2428221" y="151072"/>
                  </a:lnTo>
                  <a:lnTo>
                    <a:pt x="2398677" y="126697"/>
                  </a:lnTo>
                  <a:lnTo>
                    <a:pt x="2395740" y="110572"/>
                  </a:lnTo>
                  <a:lnTo>
                    <a:pt x="2396474" y="102178"/>
                  </a:lnTo>
                  <a:lnTo>
                    <a:pt x="2420619" y="72332"/>
                  </a:lnTo>
                  <a:lnTo>
                    <a:pt x="2436514" y="69338"/>
                  </a:lnTo>
                  <a:lnTo>
                    <a:pt x="2474631" y="69338"/>
                  </a:lnTo>
                  <a:lnTo>
                    <a:pt x="2469181" y="62816"/>
                  </a:lnTo>
                  <a:lnTo>
                    <a:pt x="2459146" y="55689"/>
                  </a:lnTo>
                  <a:lnTo>
                    <a:pt x="2447412" y="51413"/>
                  </a:lnTo>
                  <a:lnTo>
                    <a:pt x="2433980" y="49987"/>
                  </a:lnTo>
                  <a:close/>
                </a:path>
                <a:path w="13973175" h="217804">
                  <a:moveTo>
                    <a:pt x="2497559" y="148351"/>
                  </a:moveTo>
                  <a:lnTo>
                    <a:pt x="2477517" y="148351"/>
                  </a:lnTo>
                  <a:lnTo>
                    <a:pt x="2477517" y="168162"/>
                  </a:lnTo>
                  <a:lnTo>
                    <a:pt x="2497559" y="168162"/>
                  </a:lnTo>
                  <a:lnTo>
                    <a:pt x="2497559" y="148351"/>
                  </a:lnTo>
                  <a:close/>
                </a:path>
                <a:path w="13973175" h="217804">
                  <a:moveTo>
                    <a:pt x="2474631" y="69338"/>
                  </a:moveTo>
                  <a:lnTo>
                    <a:pt x="2436514" y="69338"/>
                  </a:lnTo>
                  <a:lnTo>
                    <a:pt x="2444907" y="70086"/>
                  </a:lnTo>
                  <a:lnTo>
                    <a:pt x="2452581" y="72332"/>
                  </a:lnTo>
                  <a:lnTo>
                    <a:pt x="2476783" y="102178"/>
                  </a:lnTo>
                  <a:lnTo>
                    <a:pt x="2477517" y="110572"/>
                  </a:lnTo>
                  <a:lnTo>
                    <a:pt x="2476783" y="118980"/>
                  </a:lnTo>
                  <a:lnTo>
                    <a:pt x="2452581" y="148869"/>
                  </a:lnTo>
                  <a:lnTo>
                    <a:pt x="2436514" y="151806"/>
                  </a:lnTo>
                  <a:lnTo>
                    <a:pt x="2474631" y="151806"/>
                  </a:lnTo>
                  <a:lnTo>
                    <a:pt x="2477517" y="148351"/>
                  </a:lnTo>
                  <a:lnTo>
                    <a:pt x="2497559" y="148351"/>
                  </a:lnTo>
                  <a:lnTo>
                    <a:pt x="2497559" y="72793"/>
                  </a:lnTo>
                  <a:lnTo>
                    <a:pt x="2477517" y="72793"/>
                  </a:lnTo>
                  <a:lnTo>
                    <a:pt x="2474631" y="69338"/>
                  </a:lnTo>
                  <a:close/>
                </a:path>
                <a:path w="13973175" h="217804">
                  <a:moveTo>
                    <a:pt x="2497559" y="52982"/>
                  </a:moveTo>
                  <a:lnTo>
                    <a:pt x="2477517" y="52982"/>
                  </a:lnTo>
                  <a:lnTo>
                    <a:pt x="2477517" y="72793"/>
                  </a:lnTo>
                  <a:lnTo>
                    <a:pt x="2497559" y="72793"/>
                  </a:lnTo>
                  <a:lnTo>
                    <a:pt x="2497559" y="52982"/>
                  </a:lnTo>
                  <a:close/>
                </a:path>
                <a:path w="13973175" h="217804">
                  <a:moveTo>
                    <a:pt x="2547964" y="52982"/>
                  </a:moveTo>
                  <a:lnTo>
                    <a:pt x="2527923" y="52982"/>
                  </a:lnTo>
                  <a:lnTo>
                    <a:pt x="2527923" y="168162"/>
                  </a:lnTo>
                  <a:lnTo>
                    <a:pt x="2547964" y="168162"/>
                  </a:lnTo>
                  <a:lnTo>
                    <a:pt x="2547964" y="107117"/>
                  </a:lnTo>
                  <a:lnTo>
                    <a:pt x="2548540" y="98075"/>
                  </a:lnTo>
                  <a:lnTo>
                    <a:pt x="2573875" y="69799"/>
                  </a:lnTo>
                  <a:lnTo>
                    <a:pt x="2573022" y="69799"/>
                  </a:lnTo>
                  <a:lnTo>
                    <a:pt x="2575807" y="69568"/>
                  </a:lnTo>
                  <a:lnTo>
                    <a:pt x="2547964" y="69568"/>
                  </a:lnTo>
                  <a:lnTo>
                    <a:pt x="2547964" y="52982"/>
                  </a:lnTo>
                  <a:close/>
                </a:path>
                <a:path w="13973175" h="217804">
                  <a:moveTo>
                    <a:pt x="2622571" y="69107"/>
                  </a:moveTo>
                  <a:lnTo>
                    <a:pt x="2590274" y="69107"/>
                  </a:lnTo>
                  <a:lnTo>
                    <a:pt x="2597261" y="71718"/>
                  </a:lnTo>
                  <a:lnTo>
                    <a:pt x="2602329" y="76939"/>
                  </a:lnTo>
                  <a:lnTo>
                    <a:pt x="2607397" y="82007"/>
                  </a:lnTo>
                  <a:lnTo>
                    <a:pt x="2609931" y="89225"/>
                  </a:lnTo>
                  <a:lnTo>
                    <a:pt x="2609931" y="168162"/>
                  </a:lnTo>
                  <a:lnTo>
                    <a:pt x="2629972" y="168162"/>
                  </a:lnTo>
                  <a:lnTo>
                    <a:pt x="2629972" y="97442"/>
                  </a:lnTo>
                  <a:lnTo>
                    <a:pt x="2629209" y="87075"/>
                  </a:lnTo>
                  <a:lnTo>
                    <a:pt x="2626920" y="77861"/>
                  </a:lnTo>
                  <a:lnTo>
                    <a:pt x="2623105" y="69799"/>
                  </a:lnTo>
                  <a:lnTo>
                    <a:pt x="2622571" y="69107"/>
                  </a:lnTo>
                  <a:close/>
                </a:path>
                <a:path w="13973175" h="217804">
                  <a:moveTo>
                    <a:pt x="2585282" y="49987"/>
                  </a:moveTo>
                  <a:lnTo>
                    <a:pt x="2573534" y="51211"/>
                  </a:lnTo>
                  <a:lnTo>
                    <a:pt x="2563398" y="54882"/>
                  </a:lnTo>
                  <a:lnTo>
                    <a:pt x="2554875" y="61001"/>
                  </a:lnTo>
                  <a:lnTo>
                    <a:pt x="2547964" y="69568"/>
                  </a:lnTo>
                  <a:lnTo>
                    <a:pt x="2575807" y="69568"/>
                  </a:lnTo>
                  <a:lnTo>
                    <a:pt x="2581366" y="69107"/>
                  </a:lnTo>
                  <a:lnTo>
                    <a:pt x="2622571" y="69107"/>
                  </a:lnTo>
                  <a:lnTo>
                    <a:pt x="2617763" y="62888"/>
                  </a:lnTo>
                  <a:lnTo>
                    <a:pt x="2611155" y="57244"/>
                  </a:lnTo>
                  <a:lnTo>
                    <a:pt x="2603539" y="53212"/>
                  </a:lnTo>
                  <a:lnTo>
                    <a:pt x="2594914" y="50794"/>
                  </a:lnTo>
                  <a:lnTo>
                    <a:pt x="2585282" y="49987"/>
                  </a:lnTo>
                  <a:close/>
                </a:path>
                <a:path w="13973175" h="217804">
                  <a:moveTo>
                    <a:pt x="2663538" y="52982"/>
                  </a:moveTo>
                  <a:lnTo>
                    <a:pt x="2642115" y="52982"/>
                  </a:lnTo>
                  <a:lnTo>
                    <a:pt x="2692333" y="167701"/>
                  </a:lnTo>
                  <a:lnTo>
                    <a:pt x="2690260" y="172078"/>
                  </a:lnTo>
                  <a:lnTo>
                    <a:pt x="2684602" y="182962"/>
                  </a:lnTo>
                  <a:lnTo>
                    <a:pt x="2677532" y="190507"/>
                  </a:lnTo>
                  <a:lnTo>
                    <a:pt x="2669052" y="194711"/>
                  </a:lnTo>
                  <a:lnTo>
                    <a:pt x="2659161" y="195575"/>
                  </a:lnTo>
                  <a:lnTo>
                    <a:pt x="2659161" y="214234"/>
                  </a:lnTo>
                  <a:lnTo>
                    <a:pt x="2695875" y="199361"/>
                  </a:lnTo>
                  <a:lnTo>
                    <a:pt x="2722603" y="143283"/>
                  </a:lnTo>
                  <a:lnTo>
                    <a:pt x="2702699" y="143283"/>
                  </a:lnTo>
                  <a:lnTo>
                    <a:pt x="2663538" y="52982"/>
                  </a:lnTo>
                  <a:close/>
                </a:path>
                <a:path w="13973175" h="217804">
                  <a:moveTo>
                    <a:pt x="2757294" y="52982"/>
                  </a:moveTo>
                  <a:lnTo>
                    <a:pt x="2735871" y="52982"/>
                  </a:lnTo>
                  <a:lnTo>
                    <a:pt x="2702699" y="143283"/>
                  </a:lnTo>
                  <a:lnTo>
                    <a:pt x="2722603" y="143283"/>
                  </a:lnTo>
                  <a:lnTo>
                    <a:pt x="2757294" y="52982"/>
                  </a:lnTo>
                  <a:close/>
                </a:path>
                <a:path w="13973175" h="217804">
                  <a:moveTo>
                    <a:pt x="2851661" y="0"/>
                  </a:moveTo>
                  <a:lnTo>
                    <a:pt x="2831620" y="0"/>
                  </a:lnTo>
                  <a:lnTo>
                    <a:pt x="2831620" y="168162"/>
                  </a:lnTo>
                  <a:lnTo>
                    <a:pt x="2851661" y="168162"/>
                  </a:lnTo>
                  <a:lnTo>
                    <a:pt x="2851661" y="0"/>
                  </a:lnTo>
                  <a:close/>
                </a:path>
                <a:path w="13973175" h="217804">
                  <a:moveTo>
                    <a:pt x="2936140" y="49987"/>
                  </a:moveTo>
                  <a:lnTo>
                    <a:pt x="2922889" y="51110"/>
                  </a:lnTo>
                  <a:lnTo>
                    <a:pt x="2923245" y="51110"/>
                  </a:lnTo>
                  <a:lnTo>
                    <a:pt x="2911895" y="54307"/>
                  </a:lnTo>
                  <a:lnTo>
                    <a:pt x="2879990" y="86730"/>
                  </a:lnTo>
                  <a:lnTo>
                    <a:pt x="2875786" y="110572"/>
                  </a:lnTo>
                  <a:lnTo>
                    <a:pt x="2876851" y="123141"/>
                  </a:lnTo>
                  <a:lnTo>
                    <a:pt x="2902104" y="161568"/>
                  </a:lnTo>
                  <a:lnTo>
                    <a:pt x="2937522" y="171157"/>
                  </a:lnTo>
                  <a:lnTo>
                    <a:pt x="2953388" y="169530"/>
                  </a:lnTo>
                  <a:lnTo>
                    <a:pt x="2967123" y="164649"/>
                  </a:lnTo>
                  <a:lnTo>
                    <a:pt x="2978728" y="156514"/>
                  </a:lnTo>
                  <a:lnTo>
                    <a:pt x="2982261" y="152267"/>
                  </a:lnTo>
                  <a:lnTo>
                    <a:pt x="2937983" y="152267"/>
                  </a:lnTo>
                  <a:lnTo>
                    <a:pt x="2930122" y="151734"/>
                  </a:lnTo>
                  <a:lnTo>
                    <a:pt x="2898289" y="127072"/>
                  </a:lnTo>
                  <a:lnTo>
                    <a:pt x="2896288" y="119786"/>
                  </a:lnTo>
                  <a:lnTo>
                    <a:pt x="2992808" y="119786"/>
                  </a:lnTo>
                  <a:lnTo>
                    <a:pt x="2993269" y="116715"/>
                  </a:lnTo>
                  <a:lnTo>
                    <a:pt x="2993499" y="113720"/>
                  </a:lnTo>
                  <a:lnTo>
                    <a:pt x="2993480" y="110572"/>
                  </a:lnTo>
                  <a:lnTo>
                    <a:pt x="2992789" y="102279"/>
                  </a:lnTo>
                  <a:lnTo>
                    <a:pt x="2896288" y="102279"/>
                  </a:lnTo>
                  <a:lnTo>
                    <a:pt x="2898059" y="95066"/>
                  </a:lnTo>
                  <a:lnTo>
                    <a:pt x="2928423" y="69453"/>
                  </a:lnTo>
                  <a:lnTo>
                    <a:pt x="2936140" y="68877"/>
                  </a:lnTo>
                  <a:lnTo>
                    <a:pt x="2978071" y="68877"/>
                  </a:lnTo>
                  <a:lnTo>
                    <a:pt x="2977374" y="67955"/>
                  </a:lnTo>
                  <a:lnTo>
                    <a:pt x="2968836" y="60094"/>
                  </a:lnTo>
                  <a:lnTo>
                    <a:pt x="2959118" y="54479"/>
                  </a:lnTo>
                  <a:lnTo>
                    <a:pt x="2948219" y="51110"/>
                  </a:lnTo>
                  <a:lnTo>
                    <a:pt x="2936140" y="49987"/>
                  </a:lnTo>
                  <a:close/>
                </a:path>
                <a:path w="13973175" h="217804">
                  <a:moveTo>
                    <a:pt x="2971154" y="135451"/>
                  </a:moveTo>
                  <a:lnTo>
                    <a:pt x="2965194" y="142808"/>
                  </a:lnTo>
                  <a:lnTo>
                    <a:pt x="2957678" y="148063"/>
                  </a:lnTo>
                  <a:lnTo>
                    <a:pt x="2948608" y="151216"/>
                  </a:lnTo>
                  <a:lnTo>
                    <a:pt x="2937983" y="152267"/>
                  </a:lnTo>
                  <a:lnTo>
                    <a:pt x="2982261" y="152267"/>
                  </a:lnTo>
                  <a:lnTo>
                    <a:pt x="2988201" y="145126"/>
                  </a:lnTo>
                  <a:lnTo>
                    <a:pt x="2971154" y="135451"/>
                  </a:lnTo>
                  <a:close/>
                </a:path>
                <a:path w="13973175" h="217804">
                  <a:moveTo>
                    <a:pt x="2978071" y="68877"/>
                  </a:moveTo>
                  <a:lnTo>
                    <a:pt x="2936140" y="68877"/>
                  </a:lnTo>
                  <a:lnTo>
                    <a:pt x="2943378" y="69453"/>
                  </a:lnTo>
                  <a:lnTo>
                    <a:pt x="2943004" y="69453"/>
                  </a:lnTo>
                  <a:lnTo>
                    <a:pt x="2973228" y="102279"/>
                  </a:lnTo>
                  <a:lnTo>
                    <a:pt x="2992789" y="102279"/>
                  </a:lnTo>
                  <a:lnTo>
                    <a:pt x="2983798" y="76450"/>
                  </a:lnTo>
                  <a:lnTo>
                    <a:pt x="2978071" y="68877"/>
                  </a:lnTo>
                  <a:close/>
                </a:path>
                <a:path w="13973175" h="217804">
                  <a:moveTo>
                    <a:pt x="3035893" y="179219"/>
                  </a:moveTo>
                  <a:lnTo>
                    <a:pt x="3018385" y="189125"/>
                  </a:lnTo>
                  <a:lnTo>
                    <a:pt x="3022388" y="195517"/>
                  </a:lnTo>
                  <a:lnTo>
                    <a:pt x="3027254" y="201103"/>
                  </a:lnTo>
                  <a:lnTo>
                    <a:pt x="3063637" y="216768"/>
                  </a:lnTo>
                  <a:lnTo>
                    <a:pt x="3072981" y="217229"/>
                  </a:lnTo>
                  <a:lnTo>
                    <a:pt x="3084643" y="216336"/>
                  </a:lnTo>
                  <a:lnTo>
                    <a:pt x="3095441" y="213658"/>
                  </a:lnTo>
                  <a:lnTo>
                    <a:pt x="3105375" y="209195"/>
                  </a:lnTo>
                  <a:lnTo>
                    <a:pt x="3114445" y="202946"/>
                  </a:lnTo>
                  <a:lnTo>
                    <a:pt x="3118716" y="198569"/>
                  </a:lnTo>
                  <a:lnTo>
                    <a:pt x="3073441" y="198569"/>
                  </a:lnTo>
                  <a:lnTo>
                    <a:pt x="3060555" y="197360"/>
                  </a:lnTo>
                  <a:lnTo>
                    <a:pt x="3050002" y="193732"/>
                  </a:lnTo>
                  <a:lnTo>
                    <a:pt x="3041781" y="187685"/>
                  </a:lnTo>
                  <a:lnTo>
                    <a:pt x="3035893" y="179219"/>
                  </a:lnTo>
                  <a:close/>
                </a:path>
                <a:path w="13973175" h="217804">
                  <a:moveTo>
                    <a:pt x="3131722" y="146969"/>
                  </a:moveTo>
                  <a:lnTo>
                    <a:pt x="3111911" y="146969"/>
                  </a:lnTo>
                  <a:lnTo>
                    <a:pt x="3111834" y="164246"/>
                  </a:lnTo>
                  <a:lnTo>
                    <a:pt x="3111473" y="168565"/>
                  </a:lnTo>
                  <a:lnTo>
                    <a:pt x="3111353" y="170005"/>
                  </a:lnTo>
                  <a:lnTo>
                    <a:pt x="3111263" y="171070"/>
                  </a:lnTo>
                  <a:lnTo>
                    <a:pt x="3109320" y="177952"/>
                  </a:lnTo>
                  <a:lnTo>
                    <a:pt x="3073441" y="198569"/>
                  </a:lnTo>
                  <a:lnTo>
                    <a:pt x="3118716" y="198569"/>
                  </a:lnTo>
                  <a:lnTo>
                    <a:pt x="3122004" y="195200"/>
                  </a:lnTo>
                  <a:lnTo>
                    <a:pt x="3127403" y="186015"/>
                  </a:lnTo>
                  <a:lnTo>
                    <a:pt x="3130642" y="175389"/>
                  </a:lnTo>
                  <a:lnTo>
                    <a:pt x="3131516" y="165628"/>
                  </a:lnTo>
                  <a:lnTo>
                    <a:pt x="3131640" y="164246"/>
                  </a:lnTo>
                  <a:lnTo>
                    <a:pt x="3131722" y="146969"/>
                  </a:lnTo>
                  <a:close/>
                </a:path>
                <a:path w="13973175" h="217804">
                  <a:moveTo>
                    <a:pt x="3068604" y="49987"/>
                  </a:moveTo>
                  <a:lnTo>
                    <a:pt x="3026909" y="67495"/>
                  </a:lnTo>
                  <a:lnTo>
                    <a:pt x="3009862" y="109881"/>
                  </a:lnTo>
                  <a:lnTo>
                    <a:pt x="3010927" y="121960"/>
                  </a:lnTo>
                  <a:lnTo>
                    <a:pt x="3035907" y="160157"/>
                  </a:lnTo>
                  <a:lnTo>
                    <a:pt x="3068604" y="170005"/>
                  </a:lnTo>
                  <a:lnTo>
                    <a:pt x="3081850" y="168565"/>
                  </a:lnTo>
                  <a:lnTo>
                    <a:pt x="3093483" y="164246"/>
                  </a:lnTo>
                  <a:lnTo>
                    <a:pt x="3103503" y="157047"/>
                  </a:lnTo>
                  <a:lnTo>
                    <a:pt x="3108644" y="150885"/>
                  </a:lnTo>
                  <a:lnTo>
                    <a:pt x="3070907" y="150885"/>
                  </a:lnTo>
                  <a:lnTo>
                    <a:pt x="3062513" y="150151"/>
                  </a:lnTo>
                  <a:lnTo>
                    <a:pt x="3032840" y="125948"/>
                  </a:lnTo>
                  <a:lnTo>
                    <a:pt x="3029903" y="109881"/>
                  </a:lnTo>
                  <a:lnTo>
                    <a:pt x="3030638" y="101588"/>
                  </a:lnTo>
                  <a:lnTo>
                    <a:pt x="3054840" y="72044"/>
                  </a:lnTo>
                  <a:lnTo>
                    <a:pt x="3070907" y="69107"/>
                  </a:lnTo>
                  <a:lnTo>
                    <a:pt x="3108837" y="69107"/>
                  </a:lnTo>
                  <a:lnTo>
                    <a:pt x="3103590" y="62816"/>
                  </a:lnTo>
                  <a:lnTo>
                    <a:pt x="3093598" y="55689"/>
                  </a:lnTo>
                  <a:lnTo>
                    <a:pt x="3081936" y="51413"/>
                  </a:lnTo>
                  <a:lnTo>
                    <a:pt x="3068604" y="49987"/>
                  </a:lnTo>
                  <a:close/>
                </a:path>
                <a:path w="13973175" h="217804">
                  <a:moveTo>
                    <a:pt x="3108837" y="69107"/>
                  </a:moveTo>
                  <a:lnTo>
                    <a:pt x="3070907" y="69107"/>
                  </a:lnTo>
                  <a:lnTo>
                    <a:pt x="3079301" y="69842"/>
                  </a:lnTo>
                  <a:lnTo>
                    <a:pt x="3086975" y="72044"/>
                  </a:lnTo>
                  <a:lnTo>
                    <a:pt x="3111177" y="101588"/>
                  </a:lnTo>
                  <a:lnTo>
                    <a:pt x="3111911" y="109881"/>
                  </a:lnTo>
                  <a:lnTo>
                    <a:pt x="3111177" y="118274"/>
                  </a:lnTo>
                  <a:lnTo>
                    <a:pt x="3086975" y="147948"/>
                  </a:lnTo>
                  <a:lnTo>
                    <a:pt x="3070907" y="150885"/>
                  </a:lnTo>
                  <a:lnTo>
                    <a:pt x="3108644" y="150885"/>
                  </a:lnTo>
                  <a:lnTo>
                    <a:pt x="3111911" y="146969"/>
                  </a:lnTo>
                  <a:lnTo>
                    <a:pt x="3131722" y="146969"/>
                  </a:lnTo>
                  <a:lnTo>
                    <a:pt x="3131722" y="72793"/>
                  </a:lnTo>
                  <a:lnTo>
                    <a:pt x="3111911" y="72793"/>
                  </a:lnTo>
                  <a:lnTo>
                    <a:pt x="3108837" y="69107"/>
                  </a:lnTo>
                  <a:close/>
                </a:path>
                <a:path w="13973175" h="217804">
                  <a:moveTo>
                    <a:pt x="3131722" y="52982"/>
                  </a:moveTo>
                  <a:lnTo>
                    <a:pt x="3111911" y="52982"/>
                  </a:lnTo>
                  <a:lnTo>
                    <a:pt x="3111911" y="72793"/>
                  </a:lnTo>
                  <a:lnTo>
                    <a:pt x="3131722" y="72793"/>
                  </a:lnTo>
                  <a:lnTo>
                    <a:pt x="3131722" y="52982"/>
                  </a:lnTo>
                  <a:close/>
                </a:path>
                <a:path w="13973175" h="217804">
                  <a:moveTo>
                    <a:pt x="3213917" y="49987"/>
                  </a:moveTo>
                  <a:lnTo>
                    <a:pt x="3172683" y="67725"/>
                  </a:lnTo>
                  <a:lnTo>
                    <a:pt x="3155636" y="110572"/>
                  </a:lnTo>
                  <a:lnTo>
                    <a:pt x="3156702" y="122767"/>
                  </a:lnTo>
                  <a:lnTo>
                    <a:pt x="3181653" y="161309"/>
                  </a:lnTo>
                  <a:lnTo>
                    <a:pt x="3213917" y="171157"/>
                  </a:lnTo>
                  <a:lnTo>
                    <a:pt x="3227350" y="169731"/>
                  </a:lnTo>
                  <a:lnTo>
                    <a:pt x="3239084" y="165455"/>
                  </a:lnTo>
                  <a:lnTo>
                    <a:pt x="3249119" y="158328"/>
                  </a:lnTo>
                  <a:lnTo>
                    <a:pt x="3254568" y="151806"/>
                  </a:lnTo>
                  <a:lnTo>
                    <a:pt x="3216451" y="151806"/>
                  </a:lnTo>
                  <a:lnTo>
                    <a:pt x="3208158" y="151072"/>
                  </a:lnTo>
                  <a:lnTo>
                    <a:pt x="3178615" y="126697"/>
                  </a:lnTo>
                  <a:lnTo>
                    <a:pt x="3175678" y="110572"/>
                  </a:lnTo>
                  <a:lnTo>
                    <a:pt x="3176412" y="102178"/>
                  </a:lnTo>
                  <a:lnTo>
                    <a:pt x="3200557" y="72332"/>
                  </a:lnTo>
                  <a:lnTo>
                    <a:pt x="3216451" y="69338"/>
                  </a:lnTo>
                  <a:lnTo>
                    <a:pt x="3254568" y="69338"/>
                  </a:lnTo>
                  <a:lnTo>
                    <a:pt x="3249119" y="62816"/>
                  </a:lnTo>
                  <a:lnTo>
                    <a:pt x="3239084" y="55689"/>
                  </a:lnTo>
                  <a:lnTo>
                    <a:pt x="3227350" y="51413"/>
                  </a:lnTo>
                  <a:lnTo>
                    <a:pt x="3213917" y="49987"/>
                  </a:lnTo>
                  <a:close/>
                </a:path>
                <a:path w="13973175" h="217804">
                  <a:moveTo>
                    <a:pt x="3277497" y="148351"/>
                  </a:moveTo>
                  <a:lnTo>
                    <a:pt x="3257455" y="148351"/>
                  </a:lnTo>
                  <a:lnTo>
                    <a:pt x="3257455" y="168162"/>
                  </a:lnTo>
                  <a:lnTo>
                    <a:pt x="3277497" y="168162"/>
                  </a:lnTo>
                  <a:lnTo>
                    <a:pt x="3277497" y="148351"/>
                  </a:lnTo>
                  <a:close/>
                </a:path>
                <a:path w="13973175" h="217804">
                  <a:moveTo>
                    <a:pt x="3254568" y="69338"/>
                  </a:moveTo>
                  <a:lnTo>
                    <a:pt x="3216451" y="69338"/>
                  </a:lnTo>
                  <a:lnTo>
                    <a:pt x="3224845" y="70086"/>
                  </a:lnTo>
                  <a:lnTo>
                    <a:pt x="3232519" y="72332"/>
                  </a:lnTo>
                  <a:lnTo>
                    <a:pt x="3256721" y="102178"/>
                  </a:lnTo>
                  <a:lnTo>
                    <a:pt x="3257455" y="110572"/>
                  </a:lnTo>
                  <a:lnTo>
                    <a:pt x="3256721" y="118980"/>
                  </a:lnTo>
                  <a:lnTo>
                    <a:pt x="3232519" y="148869"/>
                  </a:lnTo>
                  <a:lnTo>
                    <a:pt x="3216451" y="151806"/>
                  </a:lnTo>
                  <a:lnTo>
                    <a:pt x="3254568" y="151806"/>
                  </a:lnTo>
                  <a:lnTo>
                    <a:pt x="3257455" y="148351"/>
                  </a:lnTo>
                  <a:lnTo>
                    <a:pt x="3277497" y="148351"/>
                  </a:lnTo>
                  <a:lnTo>
                    <a:pt x="3277497" y="72793"/>
                  </a:lnTo>
                  <a:lnTo>
                    <a:pt x="3257455" y="72793"/>
                  </a:lnTo>
                  <a:lnTo>
                    <a:pt x="3254568" y="69338"/>
                  </a:lnTo>
                  <a:close/>
                </a:path>
                <a:path w="13973175" h="217804">
                  <a:moveTo>
                    <a:pt x="3277497" y="52982"/>
                  </a:moveTo>
                  <a:lnTo>
                    <a:pt x="3257455" y="52982"/>
                  </a:lnTo>
                  <a:lnTo>
                    <a:pt x="3257455" y="72793"/>
                  </a:lnTo>
                  <a:lnTo>
                    <a:pt x="3277497" y="72793"/>
                  </a:lnTo>
                  <a:lnTo>
                    <a:pt x="3277497" y="52982"/>
                  </a:lnTo>
                  <a:close/>
                </a:path>
                <a:path w="13973175" h="217804">
                  <a:moveTo>
                    <a:pt x="3327902" y="0"/>
                  </a:moveTo>
                  <a:lnTo>
                    <a:pt x="3307861" y="0"/>
                  </a:lnTo>
                  <a:lnTo>
                    <a:pt x="3307861" y="168162"/>
                  </a:lnTo>
                  <a:lnTo>
                    <a:pt x="3327902" y="168162"/>
                  </a:lnTo>
                  <a:lnTo>
                    <a:pt x="3327902" y="0"/>
                  </a:lnTo>
                  <a:close/>
                </a:path>
                <a:path w="13973175" h="217804">
                  <a:moveTo>
                    <a:pt x="3469971" y="49987"/>
                  </a:moveTo>
                  <a:lnTo>
                    <a:pt x="3456720" y="51110"/>
                  </a:lnTo>
                  <a:lnTo>
                    <a:pt x="3457076" y="51110"/>
                  </a:lnTo>
                  <a:lnTo>
                    <a:pt x="3445726" y="54307"/>
                  </a:lnTo>
                  <a:lnTo>
                    <a:pt x="3413821" y="86730"/>
                  </a:lnTo>
                  <a:lnTo>
                    <a:pt x="3409617" y="110572"/>
                  </a:lnTo>
                  <a:lnTo>
                    <a:pt x="3410682" y="123141"/>
                  </a:lnTo>
                  <a:lnTo>
                    <a:pt x="3435935" y="161568"/>
                  </a:lnTo>
                  <a:lnTo>
                    <a:pt x="3471353" y="171157"/>
                  </a:lnTo>
                  <a:lnTo>
                    <a:pt x="3487219" y="169530"/>
                  </a:lnTo>
                  <a:lnTo>
                    <a:pt x="3500954" y="164649"/>
                  </a:lnTo>
                  <a:lnTo>
                    <a:pt x="3512559" y="156514"/>
                  </a:lnTo>
                  <a:lnTo>
                    <a:pt x="3516092" y="152267"/>
                  </a:lnTo>
                  <a:lnTo>
                    <a:pt x="3471814" y="152267"/>
                  </a:lnTo>
                  <a:lnTo>
                    <a:pt x="3463953" y="151734"/>
                  </a:lnTo>
                  <a:lnTo>
                    <a:pt x="3432120" y="127072"/>
                  </a:lnTo>
                  <a:lnTo>
                    <a:pt x="3430119" y="119786"/>
                  </a:lnTo>
                  <a:lnTo>
                    <a:pt x="3526639" y="119786"/>
                  </a:lnTo>
                  <a:lnTo>
                    <a:pt x="3527100" y="116715"/>
                  </a:lnTo>
                  <a:lnTo>
                    <a:pt x="3527330" y="113720"/>
                  </a:lnTo>
                  <a:lnTo>
                    <a:pt x="3527311" y="110572"/>
                  </a:lnTo>
                  <a:lnTo>
                    <a:pt x="3526620" y="102279"/>
                  </a:lnTo>
                  <a:lnTo>
                    <a:pt x="3430119" y="102279"/>
                  </a:lnTo>
                  <a:lnTo>
                    <a:pt x="3431890" y="95066"/>
                  </a:lnTo>
                  <a:lnTo>
                    <a:pt x="3462254" y="69453"/>
                  </a:lnTo>
                  <a:lnTo>
                    <a:pt x="3469971" y="68877"/>
                  </a:lnTo>
                  <a:lnTo>
                    <a:pt x="3511902" y="68877"/>
                  </a:lnTo>
                  <a:lnTo>
                    <a:pt x="3511205" y="67955"/>
                  </a:lnTo>
                  <a:lnTo>
                    <a:pt x="3502668" y="60094"/>
                  </a:lnTo>
                  <a:lnTo>
                    <a:pt x="3492949" y="54479"/>
                  </a:lnTo>
                  <a:lnTo>
                    <a:pt x="3482050" y="51110"/>
                  </a:lnTo>
                  <a:lnTo>
                    <a:pt x="3469971" y="49987"/>
                  </a:lnTo>
                  <a:close/>
                </a:path>
                <a:path w="13973175" h="217804">
                  <a:moveTo>
                    <a:pt x="3504986" y="135451"/>
                  </a:moveTo>
                  <a:lnTo>
                    <a:pt x="3499025" y="142808"/>
                  </a:lnTo>
                  <a:lnTo>
                    <a:pt x="3491509" y="148063"/>
                  </a:lnTo>
                  <a:lnTo>
                    <a:pt x="3482439" y="151216"/>
                  </a:lnTo>
                  <a:lnTo>
                    <a:pt x="3471814" y="152267"/>
                  </a:lnTo>
                  <a:lnTo>
                    <a:pt x="3516092" y="152267"/>
                  </a:lnTo>
                  <a:lnTo>
                    <a:pt x="3522032" y="145126"/>
                  </a:lnTo>
                  <a:lnTo>
                    <a:pt x="3504986" y="135451"/>
                  </a:lnTo>
                  <a:close/>
                </a:path>
                <a:path w="13973175" h="217804">
                  <a:moveTo>
                    <a:pt x="3511902" y="68877"/>
                  </a:moveTo>
                  <a:lnTo>
                    <a:pt x="3469971" y="68877"/>
                  </a:lnTo>
                  <a:lnTo>
                    <a:pt x="3477209" y="69453"/>
                  </a:lnTo>
                  <a:lnTo>
                    <a:pt x="3476835" y="69453"/>
                  </a:lnTo>
                  <a:lnTo>
                    <a:pt x="3507059" y="102279"/>
                  </a:lnTo>
                  <a:lnTo>
                    <a:pt x="3526620" y="102279"/>
                  </a:lnTo>
                  <a:lnTo>
                    <a:pt x="3526323" y="98709"/>
                  </a:lnTo>
                  <a:lnTo>
                    <a:pt x="3523393" y="87882"/>
                  </a:lnTo>
                  <a:lnTo>
                    <a:pt x="3523299" y="87536"/>
                  </a:lnTo>
                  <a:lnTo>
                    <a:pt x="3518317" y="77400"/>
                  </a:lnTo>
                  <a:lnTo>
                    <a:pt x="3517629" y="76450"/>
                  </a:lnTo>
                  <a:lnTo>
                    <a:pt x="3511902" y="68877"/>
                  </a:lnTo>
                  <a:close/>
                </a:path>
                <a:path w="13973175" h="217804">
                  <a:moveTo>
                    <a:pt x="3570409" y="52982"/>
                  </a:moveTo>
                  <a:lnTo>
                    <a:pt x="3550368" y="52982"/>
                  </a:lnTo>
                  <a:lnTo>
                    <a:pt x="3550368" y="168162"/>
                  </a:lnTo>
                  <a:lnTo>
                    <a:pt x="3570409" y="168162"/>
                  </a:lnTo>
                  <a:lnTo>
                    <a:pt x="3570409" y="107117"/>
                  </a:lnTo>
                  <a:lnTo>
                    <a:pt x="3570985" y="98075"/>
                  </a:lnTo>
                  <a:lnTo>
                    <a:pt x="3596320" y="69799"/>
                  </a:lnTo>
                  <a:lnTo>
                    <a:pt x="3595467" y="69799"/>
                  </a:lnTo>
                  <a:lnTo>
                    <a:pt x="3598252" y="69568"/>
                  </a:lnTo>
                  <a:lnTo>
                    <a:pt x="3570409" y="69568"/>
                  </a:lnTo>
                  <a:lnTo>
                    <a:pt x="3570409" y="52982"/>
                  </a:lnTo>
                  <a:close/>
                </a:path>
                <a:path w="13973175" h="217804">
                  <a:moveTo>
                    <a:pt x="3645016" y="69107"/>
                  </a:moveTo>
                  <a:lnTo>
                    <a:pt x="3612719" y="69107"/>
                  </a:lnTo>
                  <a:lnTo>
                    <a:pt x="3619706" y="71718"/>
                  </a:lnTo>
                  <a:lnTo>
                    <a:pt x="3624774" y="76939"/>
                  </a:lnTo>
                  <a:lnTo>
                    <a:pt x="3629842" y="82007"/>
                  </a:lnTo>
                  <a:lnTo>
                    <a:pt x="3632376" y="89225"/>
                  </a:lnTo>
                  <a:lnTo>
                    <a:pt x="3632376" y="168162"/>
                  </a:lnTo>
                  <a:lnTo>
                    <a:pt x="3652417" y="168162"/>
                  </a:lnTo>
                  <a:lnTo>
                    <a:pt x="3652417" y="97442"/>
                  </a:lnTo>
                  <a:lnTo>
                    <a:pt x="3651654" y="87075"/>
                  </a:lnTo>
                  <a:lnTo>
                    <a:pt x="3649365" y="77861"/>
                  </a:lnTo>
                  <a:lnTo>
                    <a:pt x="3645550" y="69799"/>
                  </a:lnTo>
                  <a:lnTo>
                    <a:pt x="3645016" y="69107"/>
                  </a:lnTo>
                  <a:close/>
                </a:path>
                <a:path w="13973175" h="217804">
                  <a:moveTo>
                    <a:pt x="3607728" y="49987"/>
                  </a:moveTo>
                  <a:lnTo>
                    <a:pt x="3595979" y="51211"/>
                  </a:lnTo>
                  <a:lnTo>
                    <a:pt x="3585844" y="54882"/>
                  </a:lnTo>
                  <a:lnTo>
                    <a:pt x="3577320" y="61001"/>
                  </a:lnTo>
                  <a:lnTo>
                    <a:pt x="3570409" y="69568"/>
                  </a:lnTo>
                  <a:lnTo>
                    <a:pt x="3598252" y="69568"/>
                  </a:lnTo>
                  <a:lnTo>
                    <a:pt x="3603812" y="69107"/>
                  </a:lnTo>
                  <a:lnTo>
                    <a:pt x="3645016" y="69107"/>
                  </a:lnTo>
                  <a:lnTo>
                    <a:pt x="3640208" y="62888"/>
                  </a:lnTo>
                  <a:lnTo>
                    <a:pt x="3633600" y="57244"/>
                  </a:lnTo>
                  <a:lnTo>
                    <a:pt x="3625984" y="53212"/>
                  </a:lnTo>
                  <a:lnTo>
                    <a:pt x="3617360" y="50794"/>
                  </a:lnTo>
                  <a:lnTo>
                    <a:pt x="3607728" y="49987"/>
                  </a:lnTo>
                  <a:close/>
                </a:path>
                <a:path w="13973175" h="217804">
                  <a:moveTo>
                    <a:pt x="3712415" y="72332"/>
                  </a:moveTo>
                  <a:lnTo>
                    <a:pt x="3692374" y="72332"/>
                  </a:lnTo>
                  <a:lnTo>
                    <a:pt x="3692374" y="134760"/>
                  </a:lnTo>
                  <a:lnTo>
                    <a:pt x="3720305" y="168853"/>
                  </a:lnTo>
                  <a:lnTo>
                    <a:pt x="3730801" y="169198"/>
                  </a:lnTo>
                  <a:lnTo>
                    <a:pt x="3743053" y="168162"/>
                  </a:lnTo>
                  <a:lnTo>
                    <a:pt x="3743053" y="150655"/>
                  </a:lnTo>
                  <a:lnTo>
                    <a:pt x="3726007" y="150655"/>
                  </a:lnTo>
                  <a:lnTo>
                    <a:pt x="3721399" y="150501"/>
                  </a:lnTo>
                  <a:lnTo>
                    <a:pt x="3717944" y="149273"/>
                  </a:lnTo>
                  <a:lnTo>
                    <a:pt x="3715640" y="146969"/>
                  </a:lnTo>
                  <a:lnTo>
                    <a:pt x="3713587" y="144622"/>
                  </a:lnTo>
                  <a:lnTo>
                    <a:pt x="3712415" y="140442"/>
                  </a:lnTo>
                  <a:lnTo>
                    <a:pt x="3712415" y="72332"/>
                  </a:lnTo>
                  <a:close/>
                </a:path>
                <a:path w="13973175" h="217804">
                  <a:moveTo>
                    <a:pt x="3743053" y="150194"/>
                  </a:moveTo>
                  <a:lnTo>
                    <a:pt x="3736296" y="150501"/>
                  </a:lnTo>
                  <a:lnTo>
                    <a:pt x="3730614" y="150655"/>
                  </a:lnTo>
                  <a:lnTo>
                    <a:pt x="3743053" y="150655"/>
                  </a:lnTo>
                  <a:lnTo>
                    <a:pt x="3743053" y="150194"/>
                  </a:lnTo>
                  <a:close/>
                </a:path>
                <a:path w="13973175" h="217804">
                  <a:moveTo>
                    <a:pt x="3743053" y="52982"/>
                  </a:moveTo>
                  <a:lnTo>
                    <a:pt x="3669568" y="52982"/>
                  </a:lnTo>
                  <a:lnTo>
                    <a:pt x="3669568" y="72332"/>
                  </a:lnTo>
                  <a:lnTo>
                    <a:pt x="3743053" y="72332"/>
                  </a:lnTo>
                  <a:lnTo>
                    <a:pt x="3743053" y="52982"/>
                  </a:lnTo>
                  <a:close/>
                </a:path>
                <a:path w="13973175" h="217804">
                  <a:moveTo>
                    <a:pt x="3712415" y="20732"/>
                  </a:moveTo>
                  <a:lnTo>
                    <a:pt x="3692374" y="26721"/>
                  </a:lnTo>
                  <a:lnTo>
                    <a:pt x="3692374" y="52982"/>
                  </a:lnTo>
                  <a:lnTo>
                    <a:pt x="3712415" y="52982"/>
                  </a:lnTo>
                  <a:lnTo>
                    <a:pt x="3712415" y="20732"/>
                  </a:lnTo>
                  <a:close/>
                </a:path>
                <a:path w="13973175" h="217804">
                  <a:moveTo>
                    <a:pt x="3780602" y="5067"/>
                  </a:moveTo>
                  <a:lnTo>
                    <a:pt x="3773077" y="5067"/>
                  </a:lnTo>
                  <a:lnTo>
                    <a:pt x="3769852" y="6450"/>
                  </a:lnTo>
                  <a:lnTo>
                    <a:pt x="3767241" y="9214"/>
                  </a:lnTo>
                  <a:lnTo>
                    <a:pt x="3764630" y="11825"/>
                  </a:lnTo>
                  <a:lnTo>
                    <a:pt x="3763325" y="14973"/>
                  </a:lnTo>
                  <a:lnTo>
                    <a:pt x="3763325" y="22344"/>
                  </a:lnTo>
                  <a:lnTo>
                    <a:pt x="3764630" y="25493"/>
                  </a:lnTo>
                  <a:lnTo>
                    <a:pt x="3769852" y="30714"/>
                  </a:lnTo>
                  <a:lnTo>
                    <a:pt x="3773077" y="32019"/>
                  </a:lnTo>
                  <a:lnTo>
                    <a:pt x="3780602" y="32019"/>
                  </a:lnTo>
                  <a:lnTo>
                    <a:pt x="3783750" y="30714"/>
                  </a:lnTo>
                  <a:lnTo>
                    <a:pt x="3788972" y="25493"/>
                  </a:lnTo>
                  <a:lnTo>
                    <a:pt x="3790277" y="22344"/>
                  </a:lnTo>
                  <a:lnTo>
                    <a:pt x="3790277" y="14973"/>
                  </a:lnTo>
                  <a:lnTo>
                    <a:pt x="3788972" y="11825"/>
                  </a:lnTo>
                  <a:lnTo>
                    <a:pt x="3786361" y="9214"/>
                  </a:lnTo>
                  <a:lnTo>
                    <a:pt x="3783750" y="6450"/>
                  </a:lnTo>
                  <a:lnTo>
                    <a:pt x="3780602" y="5067"/>
                  </a:lnTo>
                  <a:close/>
                </a:path>
                <a:path w="13973175" h="217804">
                  <a:moveTo>
                    <a:pt x="3786821" y="52982"/>
                  </a:moveTo>
                  <a:lnTo>
                    <a:pt x="3766780" y="52982"/>
                  </a:lnTo>
                  <a:lnTo>
                    <a:pt x="3766780" y="168162"/>
                  </a:lnTo>
                  <a:lnTo>
                    <a:pt x="3786821" y="168162"/>
                  </a:lnTo>
                  <a:lnTo>
                    <a:pt x="3786821" y="52982"/>
                  </a:lnTo>
                  <a:close/>
                </a:path>
                <a:path w="13973175" h="217804">
                  <a:moveTo>
                    <a:pt x="3849416" y="72332"/>
                  </a:moveTo>
                  <a:lnTo>
                    <a:pt x="3829375" y="72332"/>
                  </a:lnTo>
                  <a:lnTo>
                    <a:pt x="3829375" y="134760"/>
                  </a:lnTo>
                  <a:lnTo>
                    <a:pt x="3857306" y="168853"/>
                  </a:lnTo>
                  <a:lnTo>
                    <a:pt x="3867802" y="169198"/>
                  </a:lnTo>
                  <a:lnTo>
                    <a:pt x="3880054" y="168162"/>
                  </a:lnTo>
                  <a:lnTo>
                    <a:pt x="3880054" y="150655"/>
                  </a:lnTo>
                  <a:lnTo>
                    <a:pt x="3863008" y="150655"/>
                  </a:lnTo>
                  <a:lnTo>
                    <a:pt x="3858400" y="150501"/>
                  </a:lnTo>
                  <a:lnTo>
                    <a:pt x="3854945" y="149273"/>
                  </a:lnTo>
                  <a:lnTo>
                    <a:pt x="3852641" y="146969"/>
                  </a:lnTo>
                  <a:lnTo>
                    <a:pt x="3850588" y="144622"/>
                  </a:lnTo>
                  <a:lnTo>
                    <a:pt x="3849416" y="140442"/>
                  </a:lnTo>
                  <a:lnTo>
                    <a:pt x="3849416" y="72332"/>
                  </a:lnTo>
                  <a:close/>
                </a:path>
                <a:path w="13973175" h="217804">
                  <a:moveTo>
                    <a:pt x="3880054" y="150194"/>
                  </a:moveTo>
                  <a:lnTo>
                    <a:pt x="3873297" y="150501"/>
                  </a:lnTo>
                  <a:lnTo>
                    <a:pt x="3867614" y="150655"/>
                  </a:lnTo>
                  <a:lnTo>
                    <a:pt x="3880054" y="150655"/>
                  </a:lnTo>
                  <a:lnTo>
                    <a:pt x="3880054" y="150194"/>
                  </a:lnTo>
                  <a:close/>
                </a:path>
                <a:path w="13973175" h="217804">
                  <a:moveTo>
                    <a:pt x="3880054" y="52982"/>
                  </a:moveTo>
                  <a:lnTo>
                    <a:pt x="3806569" y="52982"/>
                  </a:lnTo>
                  <a:lnTo>
                    <a:pt x="3806569" y="72332"/>
                  </a:lnTo>
                  <a:lnTo>
                    <a:pt x="3880054" y="72332"/>
                  </a:lnTo>
                  <a:lnTo>
                    <a:pt x="3880054" y="52982"/>
                  </a:lnTo>
                  <a:close/>
                </a:path>
                <a:path w="13973175" h="217804">
                  <a:moveTo>
                    <a:pt x="3849416" y="20732"/>
                  </a:moveTo>
                  <a:lnTo>
                    <a:pt x="3829375" y="26721"/>
                  </a:lnTo>
                  <a:lnTo>
                    <a:pt x="3829375" y="52982"/>
                  </a:lnTo>
                  <a:lnTo>
                    <a:pt x="3849416" y="52982"/>
                  </a:lnTo>
                  <a:lnTo>
                    <a:pt x="3849416" y="20732"/>
                  </a:lnTo>
                  <a:close/>
                </a:path>
                <a:path w="13973175" h="217804">
                  <a:moveTo>
                    <a:pt x="3914318" y="52982"/>
                  </a:moveTo>
                  <a:lnTo>
                    <a:pt x="3892895" y="52982"/>
                  </a:lnTo>
                  <a:lnTo>
                    <a:pt x="3943113" y="167701"/>
                  </a:lnTo>
                  <a:lnTo>
                    <a:pt x="3941040" y="172078"/>
                  </a:lnTo>
                  <a:lnTo>
                    <a:pt x="3935382" y="182962"/>
                  </a:lnTo>
                  <a:lnTo>
                    <a:pt x="3928312" y="190507"/>
                  </a:lnTo>
                  <a:lnTo>
                    <a:pt x="3919832" y="194711"/>
                  </a:lnTo>
                  <a:lnTo>
                    <a:pt x="3909941" y="195575"/>
                  </a:lnTo>
                  <a:lnTo>
                    <a:pt x="3909941" y="214234"/>
                  </a:lnTo>
                  <a:lnTo>
                    <a:pt x="3946655" y="199361"/>
                  </a:lnTo>
                  <a:lnTo>
                    <a:pt x="3973383" y="143283"/>
                  </a:lnTo>
                  <a:lnTo>
                    <a:pt x="3953479" y="143283"/>
                  </a:lnTo>
                  <a:lnTo>
                    <a:pt x="3914318" y="52982"/>
                  </a:lnTo>
                  <a:close/>
                </a:path>
                <a:path w="13973175" h="217804">
                  <a:moveTo>
                    <a:pt x="4008074" y="52982"/>
                  </a:moveTo>
                  <a:lnTo>
                    <a:pt x="3986651" y="52982"/>
                  </a:lnTo>
                  <a:lnTo>
                    <a:pt x="3953479" y="143283"/>
                  </a:lnTo>
                  <a:lnTo>
                    <a:pt x="3973383" y="143283"/>
                  </a:lnTo>
                  <a:lnTo>
                    <a:pt x="4008074" y="52982"/>
                  </a:lnTo>
                  <a:close/>
                </a:path>
                <a:path w="13973175" h="217804">
                  <a:moveTo>
                    <a:pt x="4136534" y="49987"/>
                  </a:moveTo>
                  <a:lnTo>
                    <a:pt x="4093457" y="67495"/>
                  </a:lnTo>
                  <a:lnTo>
                    <a:pt x="4075949" y="110572"/>
                  </a:lnTo>
                  <a:lnTo>
                    <a:pt x="4077044" y="122853"/>
                  </a:lnTo>
                  <a:lnTo>
                    <a:pt x="4102801" y="161309"/>
                  </a:lnTo>
                  <a:lnTo>
                    <a:pt x="4136534" y="171157"/>
                  </a:lnTo>
                  <a:lnTo>
                    <a:pt x="4148729" y="170062"/>
                  </a:lnTo>
                  <a:lnTo>
                    <a:pt x="4159973" y="166780"/>
                  </a:lnTo>
                  <a:lnTo>
                    <a:pt x="4170267" y="161309"/>
                  </a:lnTo>
                  <a:lnTo>
                    <a:pt x="4179611" y="153649"/>
                  </a:lnTo>
                  <a:lnTo>
                    <a:pt x="4181349" y="151576"/>
                  </a:lnTo>
                  <a:lnTo>
                    <a:pt x="4136534" y="151576"/>
                  </a:lnTo>
                  <a:lnTo>
                    <a:pt x="4128342" y="150842"/>
                  </a:lnTo>
                  <a:lnTo>
                    <a:pt x="4096725" y="118966"/>
                  </a:lnTo>
                  <a:lnTo>
                    <a:pt x="4095991" y="110572"/>
                  </a:lnTo>
                  <a:lnTo>
                    <a:pt x="4096725" y="102178"/>
                  </a:lnTo>
                  <a:lnTo>
                    <a:pt x="4120812" y="72505"/>
                  </a:lnTo>
                  <a:lnTo>
                    <a:pt x="4136534" y="69568"/>
                  </a:lnTo>
                  <a:lnTo>
                    <a:pt x="4181349" y="69568"/>
                  </a:lnTo>
                  <a:lnTo>
                    <a:pt x="4179611" y="67495"/>
                  </a:lnTo>
                  <a:lnTo>
                    <a:pt x="4170267" y="59835"/>
                  </a:lnTo>
                  <a:lnTo>
                    <a:pt x="4159973" y="54364"/>
                  </a:lnTo>
                  <a:lnTo>
                    <a:pt x="4148729" y="51082"/>
                  </a:lnTo>
                  <a:lnTo>
                    <a:pt x="4136534" y="49987"/>
                  </a:lnTo>
                  <a:close/>
                </a:path>
                <a:path w="13973175" h="217804">
                  <a:moveTo>
                    <a:pt x="4181349" y="69568"/>
                  </a:moveTo>
                  <a:lnTo>
                    <a:pt x="4136534" y="69568"/>
                  </a:lnTo>
                  <a:lnTo>
                    <a:pt x="4144827" y="70302"/>
                  </a:lnTo>
                  <a:lnTo>
                    <a:pt x="4152429" y="72505"/>
                  </a:lnTo>
                  <a:lnTo>
                    <a:pt x="4176573" y="102178"/>
                  </a:lnTo>
                  <a:lnTo>
                    <a:pt x="4177308" y="110572"/>
                  </a:lnTo>
                  <a:lnTo>
                    <a:pt x="4176573" y="118966"/>
                  </a:lnTo>
                  <a:lnTo>
                    <a:pt x="4152429" y="148639"/>
                  </a:lnTo>
                  <a:lnTo>
                    <a:pt x="4136534" y="151576"/>
                  </a:lnTo>
                  <a:lnTo>
                    <a:pt x="4181349" y="151576"/>
                  </a:lnTo>
                  <a:lnTo>
                    <a:pt x="4187371" y="144392"/>
                  </a:lnTo>
                  <a:lnTo>
                    <a:pt x="4192914" y="134126"/>
                  </a:lnTo>
                  <a:lnTo>
                    <a:pt x="4196240" y="122853"/>
                  </a:lnTo>
                  <a:lnTo>
                    <a:pt x="4197349" y="110572"/>
                  </a:lnTo>
                  <a:lnTo>
                    <a:pt x="4196240" y="98291"/>
                  </a:lnTo>
                  <a:lnTo>
                    <a:pt x="4192914" y="87018"/>
                  </a:lnTo>
                  <a:lnTo>
                    <a:pt x="4187371" y="76752"/>
                  </a:lnTo>
                  <a:lnTo>
                    <a:pt x="4181349" y="69568"/>
                  </a:lnTo>
                  <a:close/>
                </a:path>
                <a:path w="13973175" h="217804">
                  <a:moveTo>
                    <a:pt x="4241016" y="52982"/>
                  </a:moveTo>
                  <a:lnTo>
                    <a:pt x="4220975" y="52982"/>
                  </a:lnTo>
                  <a:lnTo>
                    <a:pt x="4220975" y="168162"/>
                  </a:lnTo>
                  <a:lnTo>
                    <a:pt x="4241016" y="168162"/>
                  </a:lnTo>
                  <a:lnTo>
                    <a:pt x="4241016" y="107117"/>
                  </a:lnTo>
                  <a:lnTo>
                    <a:pt x="4241679" y="98320"/>
                  </a:lnTo>
                  <a:lnTo>
                    <a:pt x="4268742" y="72332"/>
                  </a:lnTo>
                  <a:lnTo>
                    <a:pt x="4241016" y="72332"/>
                  </a:lnTo>
                  <a:lnTo>
                    <a:pt x="4241016" y="52982"/>
                  </a:lnTo>
                  <a:close/>
                </a:path>
                <a:path w="13973175" h="217804">
                  <a:moveTo>
                    <a:pt x="4276953" y="50909"/>
                  </a:moveTo>
                  <a:lnTo>
                    <a:pt x="4264945" y="52248"/>
                  </a:lnTo>
                  <a:lnTo>
                    <a:pt x="4254953" y="56265"/>
                  </a:lnTo>
                  <a:lnTo>
                    <a:pt x="4246977" y="62960"/>
                  </a:lnTo>
                  <a:lnTo>
                    <a:pt x="4241016" y="72332"/>
                  </a:lnTo>
                  <a:lnTo>
                    <a:pt x="4268742" y="72332"/>
                  </a:lnTo>
                  <a:lnTo>
                    <a:pt x="4269840" y="72102"/>
                  </a:lnTo>
                  <a:lnTo>
                    <a:pt x="4276953" y="71871"/>
                  </a:lnTo>
                  <a:lnTo>
                    <a:pt x="4276953" y="50909"/>
                  </a:lnTo>
                  <a:close/>
                </a:path>
                <a:path w="13973175" h="217804">
                  <a:moveTo>
                    <a:pt x="4367973" y="5067"/>
                  </a:moveTo>
                  <a:lnTo>
                    <a:pt x="4360448" y="5067"/>
                  </a:lnTo>
                  <a:lnTo>
                    <a:pt x="4357223" y="6450"/>
                  </a:lnTo>
                  <a:lnTo>
                    <a:pt x="4354613" y="9214"/>
                  </a:lnTo>
                  <a:lnTo>
                    <a:pt x="4352002" y="11825"/>
                  </a:lnTo>
                  <a:lnTo>
                    <a:pt x="4350696" y="14973"/>
                  </a:lnTo>
                  <a:lnTo>
                    <a:pt x="4350696" y="22344"/>
                  </a:lnTo>
                  <a:lnTo>
                    <a:pt x="4352002" y="25493"/>
                  </a:lnTo>
                  <a:lnTo>
                    <a:pt x="4357223" y="30714"/>
                  </a:lnTo>
                  <a:lnTo>
                    <a:pt x="4360448" y="32019"/>
                  </a:lnTo>
                  <a:lnTo>
                    <a:pt x="4367973" y="32019"/>
                  </a:lnTo>
                  <a:lnTo>
                    <a:pt x="4371122" y="30714"/>
                  </a:lnTo>
                  <a:lnTo>
                    <a:pt x="4376343" y="25493"/>
                  </a:lnTo>
                  <a:lnTo>
                    <a:pt x="4377649" y="22344"/>
                  </a:lnTo>
                  <a:lnTo>
                    <a:pt x="4377649" y="14973"/>
                  </a:lnTo>
                  <a:lnTo>
                    <a:pt x="4376343" y="11825"/>
                  </a:lnTo>
                  <a:lnTo>
                    <a:pt x="4373732" y="9214"/>
                  </a:lnTo>
                  <a:lnTo>
                    <a:pt x="4371122" y="6450"/>
                  </a:lnTo>
                  <a:lnTo>
                    <a:pt x="4367973" y="5067"/>
                  </a:lnTo>
                  <a:close/>
                </a:path>
                <a:path w="13973175" h="217804">
                  <a:moveTo>
                    <a:pt x="4374193" y="52982"/>
                  </a:moveTo>
                  <a:lnTo>
                    <a:pt x="4354152" y="52982"/>
                  </a:lnTo>
                  <a:lnTo>
                    <a:pt x="4354152" y="168162"/>
                  </a:lnTo>
                  <a:lnTo>
                    <a:pt x="4374193" y="168162"/>
                  </a:lnTo>
                  <a:lnTo>
                    <a:pt x="4374193" y="52982"/>
                  </a:lnTo>
                  <a:close/>
                </a:path>
                <a:path w="13973175" h="217804">
                  <a:moveTo>
                    <a:pt x="4424809" y="52982"/>
                  </a:moveTo>
                  <a:lnTo>
                    <a:pt x="4404768" y="52982"/>
                  </a:lnTo>
                  <a:lnTo>
                    <a:pt x="4404768" y="168162"/>
                  </a:lnTo>
                  <a:lnTo>
                    <a:pt x="4424809" y="168162"/>
                  </a:lnTo>
                  <a:lnTo>
                    <a:pt x="4424809" y="107117"/>
                  </a:lnTo>
                  <a:lnTo>
                    <a:pt x="4425385" y="98075"/>
                  </a:lnTo>
                  <a:lnTo>
                    <a:pt x="4450720" y="69799"/>
                  </a:lnTo>
                  <a:lnTo>
                    <a:pt x="4449867" y="69799"/>
                  </a:lnTo>
                  <a:lnTo>
                    <a:pt x="4452652" y="69568"/>
                  </a:lnTo>
                  <a:lnTo>
                    <a:pt x="4424809" y="69568"/>
                  </a:lnTo>
                  <a:lnTo>
                    <a:pt x="4424809" y="52982"/>
                  </a:lnTo>
                  <a:close/>
                </a:path>
                <a:path w="13973175" h="217804">
                  <a:moveTo>
                    <a:pt x="4499415" y="69107"/>
                  </a:moveTo>
                  <a:lnTo>
                    <a:pt x="4467119" y="69107"/>
                  </a:lnTo>
                  <a:lnTo>
                    <a:pt x="4474106" y="71718"/>
                  </a:lnTo>
                  <a:lnTo>
                    <a:pt x="4479174" y="76939"/>
                  </a:lnTo>
                  <a:lnTo>
                    <a:pt x="4484242" y="82007"/>
                  </a:lnTo>
                  <a:lnTo>
                    <a:pt x="4486776" y="89225"/>
                  </a:lnTo>
                  <a:lnTo>
                    <a:pt x="4486776" y="168162"/>
                  </a:lnTo>
                  <a:lnTo>
                    <a:pt x="4506817" y="168162"/>
                  </a:lnTo>
                  <a:lnTo>
                    <a:pt x="4506817" y="97442"/>
                  </a:lnTo>
                  <a:lnTo>
                    <a:pt x="4506054" y="87075"/>
                  </a:lnTo>
                  <a:lnTo>
                    <a:pt x="4503765" y="77861"/>
                  </a:lnTo>
                  <a:lnTo>
                    <a:pt x="4499950" y="69799"/>
                  </a:lnTo>
                  <a:lnTo>
                    <a:pt x="4499415" y="69107"/>
                  </a:lnTo>
                  <a:close/>
                </a:path>
                <a:path w="13973175" h="217804">
                  <a:moveTo>
                    <a:pt x="4462127" y="49987"/>
                  </a:moveTo>
                  <a:lnTo>
                    <a:pt x="4450379" y="51211"/>
                  </a:lnTo>
                  <a:lnTo>
                    <a:pt x="4440243" y="54882"/>
                  </a:lnTo>
                  <a:lnTo>
                    <a:pt x="4431720" y="61001"/>
                  </a:lnTo>
                  <a:lnTo>
                    <a:pt x="4424809" y="69568"/>
                  </a:lnTo>
                  <a:lnTo>
                    <a:pt x="4452652" y="69568"/>
                  </a:lnTo>
                  <a:lnTo>
                    <a:pt x="4458211" y="69107"/>
                  </a:lnTo>
                  <a:lnTo>
                    <a:pt x="4499415" y="69107"/>
                  </a:lnTo>
                  <a:lnTo>
                    <a:pt x="4494608" y="62888"/>
                  </a:lnTo>
                  <a:lnTo>
                    <a:pt x="4488000" y="57244"/>
                  </a:lnTo>
                  <a:lnTo>
                    <a:pt x="4480383" y="53212"/>
                  </a:lnTo>
                  <a:lnTo>
                    <a:pt x="4471759" y="50794"/>
                  </a:lnTo>
                  <a:lnTo>
                    <a:pt x="4462127" y="49987"/>
                  </a:lnTo>
                  <a:close/>
                </a:path>
                <a:path w="13973175" h="217804">
                  <a:moveTo>
                    <a:pt x="4586626" y="49987"/>
                  </a:moveTo>
                  <a:lnTo>
                    <a:pt x="4545391" y="67725"/>
                  </a:lnTo>
                  <a:lnTo>
                    <a:pt x="4528345" y="110572"/>
                  </a:lnTo>
                  <a:lnTo>
                    <a:pt x="4529410" y="122767"/>
                  </a:lnTo>
                  <a:lnTo>
                    <a:pt x="4554361" y="161309"/>
                  </a:lnTo>
                  <a:lnTo>
                    <a:pt x="4586626" y="171157"/>
                  </a:lnTo>
                  <a:lnTo>
                    <a:pt x="4600059" y="169731"/>
                  </a:lnTo>
                  <a:lnTo>
                    <a:pt x="4611793" y="165455"/>
                  </a:lnTo>
                  <a:lnTo>
                    <a:pt x="4621828" y="158328"/>
                  </a:lnTo>
                  <a:lnTo>
                    <a:pt x="4627277" y="151806"/>
                  </a:lnTo>
                  <a:lnTo>
                    <a:pt x="4589160" y="151806"/>
                  </a:lnTo>
                  <a:lnTo>
                    <a:pt x="4580867" y="151072"/>
                  </a:lnTo>
                  <a:lnTo>
                    <a:pt x="4551323" y="126697"/>
                  </a:lnTo>
                  <a:lnTo>
                    <a:pt x="4548386" y="110572"/>
                  </a:lnTo>
                  <a:lnTo>
                    <a:pt x="4549120" y="102178"/>
                  </a:lnTo>
                  <a:lnTo>
                    <a:pt x="4573265" y="72332"/>
                  </a:lnTo>
                  <a:lnTo>
                    <a:pt x="4589160" y="69338"/>
                  </a:lnTo>
                  <a:lnTo>
                    <a:pt x="4627277" y="69338"/>
                  </a:lnTo>
                  <a:lnTo>
                    <a:pt x="4621828" y="62816"/>
                  </a:lnTo>
                  <a:lnTo>
                    <a:pt x="4611793" y="55689"/>
                  </a:lnTo>
                  <a:lnTo>
                    <a:pt x="4600059" y="51413"/>
                  </a:lnTo>
                  <a:lnTo>
                    <a:pt x="4586626" y="49987"/>
                  </a:lnTo>
                  <a:close/>
                </a:path>
                <a:path w="13973175" h="217804">
                  <a:moveTo>
                    <a:pt x="4650205" y="148351"/>
                  </a:moveTo>
                  <a:lnTo>
                    <a:pt x="4630164" y="148351"/>
                  </a:lnTo>
                  <a:lnTo>
                    <a:pt x="4630164" y="168162"/>
                  </a:lnTo>
                  <a:lnTo>
                    <a:pt x="4650205" y="168162"/>
                  </a:lnTo>
                  <a:lnTo>
                    <a:pt x="4650205" y="148351"/>
                  </a:lnTo>
                  <a:close/>
                </a:path>
                <a:path w="13973175" h="217804">
                  <a:moveTo>
                    <a:pt x="4627277" y="69338"/>
                  </a:moveTo>
                  <a:lnTo>
                    <a:pt x="4589160" y="69338"/>
                  </a:lnTo>
                  <a:lnTo>
                    <a:pt x="4597554" y="70086"/>
                  </a:lnTo>
                  <a:lnTo>
                    <a:pt x="4605227" y="72332"/>
                  </a:lnTo>
                  <a:lnTo>
                    <a:pt x="4629430" y="102178"/>
                  </a:lnTo>
                  <a:lnTo>
                    <a:pt x="4630164" y="110572"/>
                  </a:lnTo>
                  <a:lnTo>
                    <a:pt x="4629430" y="118980"/>
                  </a:lnTo>
                  <a:lnTo>
                    <a:pt x="4605227" y="148869"/>
                  </a:lnTo>
                  <a:lnTo>
                    <a:pt x="4589160" y="151806"/>
                  </a:lnTo>
                  <a:lnTo>
                    <a:pt x="4627277" y="151806"/>
                  </a:lnTo>
                  <a:lnTo>
                    <a:pt x="4630164" y="148351"/>
                  </a:lnTo>
                  <a:lnTo>
                    <a:pt x="4650205" y="148351"/>
                  </a:lnTo>
                  <a:lnTo>
                    <a:pt x="4650205" y="72793"/>
                  </a:lnTo>
                  <a:lnTo>
                    <a:pt x="4630164" y="72793"/>
                  </a:lnTo>
                  <a:lnTo>
                    <a:pt x="4627277" y="69338"/>
                  </a:lnTo>
                  <a:close/>
                </a:path>
                <a:path w="13973175" h="217804">
                  <a:moveTo>
                    <a:pt x="4650205" y="6910"/>
                  </a:moveTo>
                  <a:lnTo>
                    <a:pt x="4630164" y="6910"/>
                  </a:lnTo>
                  <a:lnTo>
                    <a:pt x="4630164" y="72793"/>
                  </a:lnTo>
                  <a:lnTo>
                    <a:pt x="4650205" y="72793"/>
                  </a:lnTo>
                  <a:lnTo>
                    <a:pt x="4650205" y="6910"/>
                  </a:lnTo>
                  <a:close/>
                </a:path>
                <a:path w="13973175" h="217804">
                  <a:moveTo>
                    <a:pt x="4694391" y="5067"/>
                  </a:moveTo>
                  <a:lnTo>
                    <a:pt x="4686866" y="5067"/>
                  </a:lnTo>
                  <a:lnTo>
                    <a:pt x="4683641" y="6450"/>
                  </a:lnTo>
                  <a:lnTo>
                    <a:pt x="4681030" y="9214"/>
                  </a:lnTo>
                  <a:lnTo>
                    <a:pt x="4678419" y="11825"/>
                  </a:lnTo>
                  <a:lnTo>
                    <a:pt x="4677114" y="14973"/>
                  </a:lnTo>
                  <a:lnTo>
                    <a:pt x="4677114" y="22344"/>
                  </a:lnTo>
                  <a:lnTo>
                    <a:pt x="4678419" y="25493"/>
                  </a:lnTo>
                  <a:lnTo>
                    <a:pt x="4683641" y="30714"/>
                  </a:lnTo>
                  <a:lnTo>
                    <a:pt x="4686866" y="32019"/>
                  </a:lnTo>
                  <a:lnTo>
                    <a:pt x="4694391" y="32019"/>
                  </a:lnTo>
                  <a:lnTo>
                    <a:pt x="4697539" y="30714"/>
                  </a:lnTo>
                  <a:lnTo>
                    <a:pt x="4702761" y="25493"/>
                  </a:lnTo>
                  <a:lnTo>
                    <a:pt x="4704066" y="22344"/>
                  </a:lnTo>
                  <a:lnTo>
                    <a:pt x="4704066" y="14973"/>
                  </a:lnTo>
                  <a:lnTo>
                    <a:pt x="4702761" y="11825"/>
                  </a:lnTo>
                  <a:lnTo>
                    <a:pt x="4700150" y="9214"/>
                  </a:lnTo>
                  <a:lnTo>
                    <a:pt x="4697539" y="6450"/>
                  </a:lnTo>
                  <a:lnTo>
                    <a:pt x="4694391" y="5067"/>
                  </a:lnTo>
                  <a:close/>
                </a:path>
                <a:path w="13973175" h="217804">
                  <a:moveTo>
                    <a:pt x="4700611" y="52982"/>
                  </a:moveTo>
                  <a:lnTo>
                    <a:pt x="4680569" y="52982"/>
                  </a:lnTo>
                  <a:lnTo>
                    <a:pt x="4680569" y="168162"/>
                  </a:lnTo>
                  <a:lnTo>
                    <a:pt x="4700611" y="168162"/>
                  </a:lnTo>
                  <a:lnTo>
                    <a:pt x="4700611" y="52982"/>
                  </a:lnTo>
                  <a:close/>
                </a:path>
                <a:path w="13973175" h="217804">
                  <a:moveTo>
                    <a:pt x="4739478" y="52982"/>
                  </a:moveTo>
                  <a:lnTo>
                    <a:pt x="4717825" y="52982"/>
                  </a:lnTo>
                  <a:lnTo>
                    <a:pt x="4763896" y="168162"/>
                  </a:lnTo>
                  <a:lnTo>
                    <a:pt x="4787393" y="168162"/>
                  </a:lnTo>
                  <a:lnTo>
                    <a:pt x="4795963" y="146739"/>
                  </a:lnTo>
                  <a:lnTo>
                    <a:pt x="4775645" y="146739"/>
                  </a:lnTo>
                  <a:lnTo>
                    <a:pt x="4739478" y="52982"/>
                  </a:lnTo>
                  <a:close/>
                </a:path>
                <a:path w="13973175" h="217804">
                  <a:moveTo>
                    <a:pt x="4833465" y="52982"/>
                  </a:moveTo>
                  <a:lnTo>
                    <a:pt x="4811811" y="52982"/>
                  </a:lnTo>
                  <a:lnTo>
                    <a:pt x="4775645" y="146739"/>
                  </a:lnTo>
                  <a:lnTo>
                    <a:pt x="4795963" y="146739"/>
                  </a:lnTo>
                  <a:lnTo>
                    <a:pt x="4833465" y="52982"/>
                  </a:lnTo>
                  <a:close/>
                </a:path>
                <a:path w="13973175" h="217804">
                  <a:moveTo>
                    <a:pt x="4864236" y="5067"/>
                  </a:moveTo>
                  <a:lnTo>
                    <a:pt x="4856711" y="5067"/>
                  </a:lnTo>
                  <a:lnTo>
                    <a:pt x="4853486" y="6450"/>
                  </a:lnTo>
                  <a:lnTo>
                    <a:pt x="4850875" y="9214"/>
                  </a:lnTo>
                  <a:lnTo>
                    <a:pt x="4848265" y="11825"/>
                  </a:lnTo>
                  <a:lnTo>
                    <a:pt x="4846959" y="14973"/>
                  </a:lnTo>
                  <a:lnTo>
                    <a:pt x="4846959" y="22344"/>
                  </a:lnTo>
                  <a:lnTo>
                    <a:pt x="4848265" y="25493"/>
                  </a:lnTo>
                  <a:lnTo>
                    <a:pt x="4853486" y="30714"/>
                  </a:lnTo>
                  <a:lnTo>
                    <a:pt x="4856711" y="32019"/>
                  </a:lnTo>
                  <a:lnTo>
                    <a:pt x="4864236" y="32019"/>
                  </a:lnTo>
                  <a:lnTo>
                    <a:pt x="4867384" y="30714"/>
                  </a:lnTo>
                  <a:lnTo>
                    <a:pt x="4872606" y="25493"/>
                  </a:lnTo>
                  <a:lnTo>
                    <a:pt x="4873911" y="22344"/>
                  </a:lnTo>
                  <a:lnTo>
                    <a:pt x="4873911" y="14973"/>
                  </a:lnTo>
                  <a:lnTo>
                    <a:pt x="4872606" y="11825"/>
                  </a:lnTo>
                  <a:lnTo>
                    <a:pt x="4869995" y="9214"/>
                  </a:lnTo>
                  <a:lnTo>
                    <a:pt x="4867384" y="6450"/>
                  </a:lnTo>
                  <a:lnTo>
                    <a:pt x="4864236" y="5067"/>
                  </a:lnTo>
                  <a:close/>
                </a:path>
                <a:path w="13973175" h="217804">
                  <a:moveTo>
                    <a:pt x="4870456" y="52982"/>
                  </a:moveTo>
                  <a:lnTo>
                    <a:pt x="4850414" y="52982"/>
                  </a:lnTo>
                  <a:lnTo>
                    <a:pt x="4850414" y="168162"/>
                  </a:lnTo>
                  <a:lnTo>
                    <a:pt x="4870456" y="168162"/>
                  </a:lnTo>
                  <a:lnTo>
                    <a:pt x="4870456" y="52982"/>
                  </a:lnTo>
                  <a:close/>
                </a:path>
                <a:path w="13973175" h="217804">
                  <a:moveTo>
                    <a:pt x="4952862" y="49987"/>
                  </a:moveTo>
                  <a:lnTo>
                    <a:pt x="4911627" y="67725"/>
                  </a:lnTo>
                  <a:lnTo>
                    <a:pt x="4894580" y="110572"/>
                  </a:lnTo>
                  <a:lnTo>
                    <a:pt x="4895646" y="122767"/>
                  </a:lnTo>
                  <a:lnTo>
                    <a:pt x="4898760" y="133723"/>
                  </a:lnTo>
                  <a:lnTo>
                    <a:pt x="4898842" y="134011"/>
                  </a:lnTo>
                  <a:lnTo>
                    <a:pt x="4930459" y="166780"/>
                  </a:lnTo>
                  <a:lnTo>
                    <a:pt x="4952862" y="171157"/>
                  </a:lnTo>
                  <a:lnTo>
                    <a:pt x="4966294" y="169731"/>
                  </a:lnTo>
                  <a:lnTo>
                    <a:pt x="4978028" y="165455"/>
                  </a:lnTo>
                  <a:lnTo>
                    <a:pt x="4988063" y="158328"/>
                  </a:lnTo>
                  <a:lnTo>
                    <a:pt x="4993512" y="151806"/>
                  </a:lnTo>
                  <a:lnTo>
                    <a:pt x="4955396" y="151806"/>
                  </a:lnTo>
                  <a:lnTo>
                    <a:pt x="4947103" y="151072"/>
                  </a:lnTo>
                  <a:lnTo>
                    <a:pt x="4917559" y="126697"/>
                  </a:lnTo>
                  <a:lnTo>
                    <a:pt x="4914622" y="110572"/>
                  </a:lnTo>
                  <a:lnTo>
                    <a:pt x="4915356" y="102178"/>
                  </a:lnTo>
                  <a:lnTo>
                    <a:pt x="4939501" y="72332"/>
                  </a:lnTo>
                  <a:lnTo>
                    <a:pt x="4955396" y="69338"/>
                  </a:lnTo>
                  <a:lnTo>
                    <a:pt x="4993512" y="69338"/>
                  </a:lnTo>
                  <a:lnTo>
                    <a:pt x="4988063" y="62816"/>
                  </a:lnTo>
                  <a:lnTo>
                    <a:pt x="4978028" y="55689"/>
                  </a:lnTo>
                  <a:lnTo>
                    <a:pt x="4966294" y="51413"/>
                  </a:lnTo>
                  <a:lnTo>
                    <a:pt x="4952862" y="49987"/>
                  </a:lnTo>
                  <a:close/>
                </a:path>
                <a:path w="13973175" h="217804">
                  <a:moveTo>
                    <a:pt x="5016441" y="148351"/>
                  </a:moveTo>
                  <a:lnTo>
                    <a:pt x="4996399" y="148351"/>
                  </a:lnTo>
                  <a:lnTo>
                    <a:pt x="4996399" y="168162"/>
                  </a:lnTo>
                  <a:lnTo>
                    <a:pt x="5016441" y="168162"/>
                  </a:lnTo>
                  <a:lnTo>
                    <a:pt x="5016441" y="148351"/>
                  </a:lnTo>
                  <a:close/>
                </a:path>
                <a:path w="13973175" h="217804">
                  <a:moveTo>
                    <a:pt x="4993512" y="69338"/>
                  </a:moveTo>
                  <a:lnTo>
                    <a:pt x="4955396" y="69338"/>
                  </a:lnTo>
                  <a:lnTo>
                    <a:pt x="4963789" y="70086"/>
                  </a:lnTo>
                  <a:lnTo>
                    <a:pt x="4971463" y="72332"/>
                  </a:lnTo>
                  <a:lnTo>
                    <a:pt x="4995665" y="102178"/>
                  </a:lnTo>
                  <a:lnTo>
                    <a:pt x="4996399" y="110572"/>
                  </a:lnTo>
                  <a:lnTo>
                    <a:pt x="4995665" y="118980"/>
                  </a:lnTo>
                  <a:lnTo>
                    <a:pt x="4971463" y="148869"/>
                  </a:lnTo>
                  <a:lnTo>
                    <a:pt x="4955396" y="151806"/>
                  </a:lnTo>
                  <a:lnTo>
                    <a:pt x="4993512" y="151806"/>
                  </a:lnTo>
                  <a:lnTo>
                    <a:pt x="4996399" y="148351"/>
                  </a:lnTo>
                  <a:lnTo>
                    <a:pt x="5016441" y="148351"/>
                  </a:lnTo>
                  <a:lnTo>
                    <a:pt x="5016441" y="72793"/>
                  </a:lnTo>
                  <a:lnTo>
                    <a:pt x="4996399" y="72793"/>
                  </a:lnTo>
                  <a:lnTo>
                    <a:pt x="4993512" y="69338"/>
                  </a:lnTo>
                  <a:close/>
                </a:path>
                <a:path w="13973175" h="217804">
                  <a:moveTo>
                    <a:pt x="5016441" y="6910"/>
                  </a:moveTo>
                  <a:lnTo>
                    <a:pt x="4996399" y="6910"/>
                  </a:lnTo>
                  <a:lnTo>
                    <a:pt x="4996399" y="72793"/>
                  </a:lnTo>
                  <a:lnTo>
                    <a:pt x="5016441" y="72793"/>
                  </a:lnTo>
                  <a:lnTo>
                    <a:pt x="5016441" y="6910"/>
                  </a:lnTo>
                  <a:close/>
                </a:path>
                <a:path w="13973175" h="217804">
                  <a:moveTo>
                    <a:pt x="5064312" y="52982"/>
                  </a:moveTo>
                  <a:lnTo>
                    <a:pt x="5044271" y="52982"/>
                  </a:lnTo>
                  <a:lnTo>
                    <a:pt x="5044271" y="123702"/>
                  </a:lnTo>
                  <a:lnTo>
                    <a:pt x="5063088" y="164030"/>
                  </a:lnTo>
                  <a:lnTo>
                    <a:pt x="5088961" y="171157"/>
                  </a:lnTo>
                  <a:lnTo>
                    <a:pt x="5100709" y="169933"/>
                  </a:lnTo>
                  <a:lnTo>
                    <a:pt x="5110845" y="166261"/>
                  </a:lnTo>
                  <a:lnTo>
                    <a:pt x="5119368" y="160142"/>
                  </a:lnTo>
                  <a:lnTo>
                    <a:pt x="5125907" y="152037"/>
                  </a:lnTo>
                  <a:lnTo>
                    <a:pt x="5083970" y="152037"/>
                  </a:lnTo>
                  <a:lnTo>
                    <a:pt x="5076982" y="149503"/>
                  </a:lnTo>
                  <a:lnTo>
                    <a:pt x="5071914" y="144435"/>
                  </a:lnTo>
                  <a:lnTo>
                    <a:pt x="5066846" y="139213"/>
                  </a:lnTo>
                  <a:lnTo>
                    <a:pt x="5064312" y="131919"/>
                  </a:lnTo>
                  <a:lnTo>
                    <a:pt x="5064312" y="52982"/>
                  </a:lnTo>
                  <a:close/>
                </a:path>
                <a:path w="13973175" h="217804">
                  <a:moveTo>
                    <a:pt x="5146320" y="52982"/>
                  </a:moveTo>
                  <a:lnTo>
                    <a:pt x="5126279" y="52982"/>
                  </a:lnTo>
                  <a:lnTo>
                    <a:pt x="5126279" y="114027"/>
                  </a:lnTo>
                  <a:lnTo>
                    <a:pt x="5125703" y="123083"/>
                  </a:lnTo>
                  <a:lnTo>
                    <a:pt x="5099576" y="151576"/>
                  </a:lnTo>
                  <a:lnTo>
                    <a:pt x="5126279" y="151576"/>
                  </a:lnTo>
                  <a:lnTo>
                    <a:pt x="5126279" y="168162"/>
                  </a:lnTo>
                  <a:lnTo>
                    <a:pt x="5146320" y="168162"/>
                  </a:lnTo>
                  <a:lnTo>
                    <a:pt x="5146320" y="52982"/>
                  </a:lnTo>
                  <a:close/>
                </a:path>
                <a:path w="13973175" h="217804">
                  <a:moveTo>
                    <a:pt x="5126279" y="151576"/>
                  </a:moveTo>
                  <a:lnTo>
                    <a:pt x="5098579" y="151576"/>
                  </a:lnTo>
                  <a:lnTo>
                    <a:pt x="5092877" y="152037"/>
                  </a:lnTo>
                  <a:lnTo>
                    <a:pt x="5125907" y="152037"/>
                  </a:lnTo>
                  <a:lnTo>
                    <a:pt x="5126279" y="151576"/>
                  </a:lnTo>
                  <a:close/>
                </a:path>
                <a:path w="13973175" h="217804">
                  <a:moveTo>
                    <a:pt x="5228663" y="49987"/>
                  </a:moveTo>
                  <a:lnTo>
                    <a:pt x="5187428" y="67725"/>
                  </a:lnTo>
                  <a:lnTo>
                    <a:pt x="5170382" y="110572"/>
                  </a:lnTo>
                  <a:lnTo>
                    <a:pt x="5171447" y="122767"/>
                  </a:lnTo>
                  <a:lnTo>
                    <a:pt x="5196398" y="161309"/>
                  </a:lnTo>
                  <a:lnTo>
                    <a:pt x="5228663" y="171157"/>
                  </a:lnTo>
                  <a:lnTo>
                    <a:pt x="5242096" y="169731"/>
                  </a:lnTo>
                  <a:lnTo>
                    <a:pt x="5253830" y="165455"/>
                  </a:lnTo>
                  <a:lnTo>
                    <a:pt x="5263865" y="158328"/>
                  </a:lnTo>
                  <a:lnTo>
                    <a:pt x="5269314" y="151806"/>
                  </a:lnTo>
                  <a:lnTo>
                    <a:pt x="5231197" y="151806"/>
                  </a:lnTo>
                  <a:lnTo>
                    <a:pt x="5222904" y="151072"/>
                  </a:lnTo>
                  <a:lnTo>
                    <a:pt x="5193360" y="126697"/>
                  </a:lnTo>
                  <a:lnTo>
                    <a:pt x="5190423" y="110572"/>
                  </a:lnTo>
                  <a:lnTo>
                    <a:pt x="5191158" y="102178"/>
                  </a:lnTo>
                  <a:lnTo>
                    <a:pt x="5215302" y="72332"/>
                  </a:lnTo>
                  <a:lnTo>
                    <a:pt x="5231197" y="69338"/>
                  </a:lnTo>
                  <a:lnTo>
                    <a:pt x="5269314" y="69338"/>
                  </a:lnTo>
                  <a:lnTo>
                    <a:pt x="5263865" y="62816"/>
                  </a:lnTo>
                  <a:lnTo>
                    <a:pt x="5253830" y="55689"/>
                  </a:lnTo>
                  <a:lnTo>
                    <a:pt x="5242096" y="51413"/>
                  </a:lnTo>
                  <a:lnTo>
                    <a:pt x="5228663" y="49987"/>
                  </a:lnTo>
                  <a:close/>
                </a:path>
                <a:path w="13973175" h="217804">
                  <a:moveTo>
                    <a:pt x="5292242" y="148351"/>
                  </a:moveTo>
                  <a:lnTo>
                    <a:pt x="5272201" y="148351"/>
                  </a:lnTo>
                  <a:lnTo>
                    <a:pt x="5272201" y="168162"/>
                  </a:lnTo>
                  <a:lnTo>
                    <a:pt x="5292242" y="168162"/>
                  </a:lnTo>
                  <a:lnTo>
                    <a:pt x="5292242" y="148351"/>
                  </a:lnTo>
                  <a:close/>
                </a:path>
                <a:path w="13973175" h="217804">
                  <a:moveTo>
                    <a:pt x="5269314" y="69338"/>
                  </a:moveTo>
                  <a:lnTo>
                    <a:pt x="5231197" y="69338"/>
                  </a:lnTo>
                  <a:lnTo>
                    <a:pt x="5239591" y="70086"/>
                  </a:lnTo>
                  <a:lnTo>
                    <a:pt x="5247264" y="72332"/>
                  </a:lnTo>
                  <a:lnTo>
                    <a:pt x="5271467" y="102178"/>
                  </a:lnTo>
                  <a:lnTo>
                    <a:pt x="5272201" y="110572"/>
                  </a:lnTo>
                  <a:lnTo>
                    <a:pt x="5271467" y="118980"/>
                  </a:lnTo>
                  <a:lnTo>
                    <a:pt x="5247264" y="148869"/>
                  </a:lnTo>
                  <a:lnTo>
                    <a:pt x="5231197" y="151806"/>
                  </a:lnTo>
                  <a:lnTo>
                    <a:pt x="5269314" y="151806"/>
                  </a:lnTo>
                  <a:lnTo>
                    <a:pt x="5272201" y="148351"/>
                  </a:lnTo>
                  <a:lnTo>
                    <a:pt x="5292242" y="148351"/>
                  </a:lnTo>
                  <a:lnTo>
                    <a:pt x="5292242" y="72793"/>
                  </a:lnTo>
                  <a:lnTo>
                    <a:pt x="5272201" y="72793"/>
                  </a:lnTo>
                  <a:lnTo>
                    <a:pt x="5269314" y="69338"/>
                  </a:lnTo>
                  <a:close/>
                </a:path>
                <a:path w="13973175" h="217804">
                  <a:moveTo>
                    <a:pt x="5292242" y="52982"/>
                  </a:moveTo>
                  <a:lnTo>
                    <a:pt x="5272201" y="52982"/>
                  </a:lnTo>
                  <a:lnTo>
                    <a:pt x="5272201" y="72793"/>
                  </a:lnTo>
                  <a:lnTo>
                    <a:pt x="5292242" y="72793"/>
                  </a:lnTo>
                  <a:lnTo>
                    <a:pt x="5292242" y="52982"/>
                  </a:lnTo>
                  <a:close/>
                </a:path>
                <a:path w="13973175" h="217804">
                  <a:moveTo>
                    <a:pt x="5342648" y="0"/>
                  </a:moveTo>
                  <a:lnTo>
                    <a:pt x="5322607" y="0"/>
                  </a:lnTo>
                  <a:lnTo>
                    <a:pt x="5322607" y="168162"/>
                  </a:lnTo>
                  <a:lnTo>
                    <a:pt x="5342648" y="168162"/>
                  </a:lnTo>
                  <a:lnTo>
                    <a:pt x="5342648" y="0"/>
                  </a:lnTo>
                  <a:close/>
                </a:path>
                <a:path w="13973175" h="217804">
                  <a:moveTo>
                    <a:pt x="5403169" y="144435"/>
                  </a:moveTo>
                  <a:lnTo>
                    <a:pt x="5380133" y="144435"/>
                  </a:lnTo>
                  <a:lnTo>
                    <a:pt x="5370919" y="200412"/>
                  </a:lnTo>
                  <a:lnTo>
                    <a:pt x="5388196" y="200412"/>
                  </a:lnTo>
                  <a:lnTo>
                    <a:pt x="5403169" y="144435"/>
                  </a:lnTo>
                  <a:close/>
                </a:path>
                <a:path w="13973175" h="217804">
                  <a:moveTo>
                    <a:pt x="5502898" y="5067"/>
                  </a:moveTo>
                  <a:lnTo>
                    <a:pt x="5495374" y="5067"/>
                  </a:lnTo>
                  <a:lnTo>
                    <a:pt x="5492148" y="6450"/>
                  </a:lnTo>
                  <a:lnTo>
                    <a:pt x="5489538" y="9214"/>
                  </a:lnTo>
                  <a:lnTo>
                    <a:pt x="5486927" y="11825"/>
                  </a:lnTo>
                  <a:lnTo>
                    <a:pt x="5485622" y="14973"/>
                  </a:lnTo>
                  <a:lnTo>
                    <a:pt x="5485622" y="22344"/>
                  </a:lnTo>
                  <a:lnTo>
                    <a:pt x="5486927" y="25493"/>
                  </a:lnTo>
                  <a:lnTo>
                    <a:pt x="5492148" y="30714"/>
                  </a:lnTo>
                  <a:lnTo>
                    <a:pt x="5495374" y="32019"/>
                  </a:lnTo>
                  <a:lnTo>
                    <a:pt x="5502898" y="32019"/>
                  </a:lnTo>
                  <a:lnTo>
                    <a:pt x="5506047" y="30714"/>
                  </a:lnTo>
                  <a:lnTo>
                    <a:pt x="5511269" y="25493"/>
                  </a:lnTo>
                  <a:lnTo>
                    <a:pt x="5512574" y="22344"/>
                  </a:lnTo>
                  <a:lnTo>
                    <a:pt x="5512574" y="14973"/>
                  </a:lnTo>
                  <a:lnTo>
                    <a:pt x="5511269" y="11825"/>
                  </a:lnTo>
                  <a:lnTo>
                    <a:pt x="5508658" y="9214"/>
                  </a:lnTo>
                  <a:lnTo>
                    <a:pt x="5506047" y="6450"/>
                  </a:lnTo>
                  <a:lnTo>
                    <a:pt x="5502898" y="5067"/>
                  </a:lnTo>
                  <a:close/>
                </a:path>
                <a:path w="13973175" h="217804">
                  <a:moveTo>
                    <a:pt x="5509119" y="52982"/>
                  </a:moveTo>
                  <a:lnTo>
                    <a:pt x="5489077" y="52982"/>
                  </a:lnTo>
                  <a:lnTo>
                    <a:pt x="5489077" y="168162"/>
                  </a:lnTo>
                  <a:lnTo>
                    <a:pt x="5509119" y="168162"/>
                  </a:lnTo>
                  <a:lnTo>
                    <a:pt x="5509119" y="52982"/>
                  </a:lnTo>
                  <a:close/>
                </a:path>
                <a:path w="13973175" h="217804">
                  <a:moveTo>
                    <a:pt x="5559735" y="52982"/>
                  </a:moveTo>
                  <a:lnTo>
                    <a:pt x="5539693" y="52982"/>
                  </a:lnTo>
                  <a:lnTo>
                    <a:pt x="5539693" y="168162"/>
                  </a:lnTo>
                  <a:lnTo>
                    <a:pt x="5559735" y="168162"/>
                  </a:lnTo>
                  <a:lnTo>
                    <a:pt x="5559735" y="107117"/>
                  </a:lnTo>
                  <a:lnTo>
                    <a:pt x="5560311" y="98075"/>
                  </a:lnTo>
                  <a:lnTo>
                    <a:pt x="5585645" y="69799"/>
                  </a:lnTo>
                  <a:lnTo>
                    <a:pt x="5584792" y="69799"/>
                  </a:lnTo>
                  <a:lnTo>
                    <a:pt x="5587577" y="69568"/>
                  </a:lnTo>
                  <a:lnTo>
                    <a:pt x="5559735" y="69568"/>
                  </a:lnTo>
                  <a:lnTo>
                    <a:pt x="5559735" y="52982"/>
                  </a:lnTo>
                  <a:close/>
                </a:path>
                <a:path w="13973175" h="217804">
                  <a:moveTo>
                    <a:pt x="5634341" y="69107"/>
                  </a:moveTo>
                  <a:lnTo>
                    <a:pt x="5602044" y="69107"/>
                  </a:lnTo>
                  <a:lnTo>
                    <a:pt x="5609031" y="71718"/>
                  </a:lnTo>
                  <a:lnTo>
                    <a:pt x="5614099" y="76939"/>
                  </a:lnTo>
                  <a:lnTo>
                    <a:pt x="5619167" y="82007"/>
                  </a:lnTo>
                  <a:lnTo>
                    <a:pt x="5621701" y="89225"/>
                  </a:lnTo>
                  <a:lnTo>
                    <a:pt x="5621701" y="168162"/>
                  </a:lnTo>
                  <a:lnTo>
                    <a:pt x="5641742" y="168162"/>
                  </a:lnTo>
                  <a:lnTo>
                    <a:pt x="5641742" y="97442"/>
                  </a:lnTo>
                  <a:lnTo>
                    <a:pt x="5640979" y="87075"/>
                  </a:lnTo>
                  <a:lnTo>
                    <a:pt x="5638690" y="77861"/>
                  </a:lnTo>
                  <a:lnTo>
                    <a:pt x="5634875" y="69799"/>
                  </a:lnTo>
                  <a:lnTo>
                    <a:pt x="5634341" y="69107"/>
                  </a:lnTo>
                  <a:close/>
                </a:path>
                <a:path w="13973175" h="217804">
                  <a:moveTo>
                    <a:pt x="5597053" y="49987"/>
                  </a:moveTo>
                  <a:lnTo>
                    <a:pt x="5585304" y="51211"/>
                  </a:lnTo>
                  <a:lnTo>
                    <a:pt x="5575168" y="54882"/>
                  </a:lnTo>
                  <a:lnTo>
                    <a:pt x="5566645" y="61001"/>
                  </a:lnTo>
                  <a:lnTo>
                    <a:pt x="5559735" y="69568"/>
                  </a:lnTo>
                  <a:lnTo>
                    <a:pt x="5587577" y="69568"/>
                  </a:lnTo>
                  <a:lnTo>
                    <a:pt x="5593137" y="69107"/>
                  </a:lnTo>
                  <a:lnTo>
                    <a:pt x="5634341" y="69107"/>
                  </a:lnTo>
                  <a:lnTo>
                    <a:pt x="5629533" y="62888"/>
                  </a:lnTo>
                  <a:lnTo>
                    <a:pt x="5622925" y="57244"/>
                  </a:lnTo>
                  <a:lnTo>
                    <a:pt x="5615309" y="53212"/>
                  </a:lnTo>
                  <a:lnTo>
                    <a:pt x="5606685" y="50794"/>
                  </a:lnTo>
                  <a:lnTo>
                    <a:pt x="5597053" y="49987"/>
                  </a:lnTo>
                  <a:close/>
                </a:path>
                <a:path w="13973175" h="217804">
                  <a:moveTo>
                    <a:pt x="5721551" y="49987"/>
                  </a:moveTo>
                  <a:lnTo>
                    <a:pt x="5680317" y="67725"/>
                  </a:lnTo>
                  <a:lnTo>
                    <a:pt x="5663270" y="110572"/>
                  </a:lnTo>
                  <a:lnTo>
                    <a:pt x="5664336" y="122767"/>
                  </a:lnTo>
                  <a:lnTo>
                    <a:pt x="5689286" y="161309"/>
                  </a:lnTo>
                  <a:lnTo>
                    <a:pt x="5721551" y="171157"/>
                  </a:lnTo>
                  <a:lnTo>
                    <a:pt x="5734984" y="169731"/>
                  </a:lnTo>
                  <a:lnTo>
                    <a:pt x="5746718" y="165455"/>
                  </a:lnTo>
                  <a:lnTo>
                    <a:pt x="5756753" y="158328"/>
                  </a:lnTo>
                  <a:lnTo>
                    <a:pt x="5762202" y="151806"/>
                  </a:lnTo>
                  <a:lnTo>
                    <a:pt x="5724085" y="151806"/>
                  </a:lnTo>
                  <a:lnTo>
                    <a:pt x="5715792" y="151072"/>
                  </a:lnTo>
                  <a:lnTo>
                    <a:pt x="5686249" y="126697"/>
                  </a:lnTo>
                  <a:lnTo>
                    <a:pt x="5683312" y="110572"/>
                  </a:lnTo>
                  <a:lnTo>
                    <a:pt x="5684046" y="102178"/>
                  </a:lnTo>
                  <a:lnTo>
                    <a:pt x="5708190" y="72332"/>
                  </a:lnTo>
                  <a:lnTo>
                    <a:pt x="5724085" y="69338"/>
                  </a:lnTo>
                  <a:lnTo>
                    <a:pt x="5762202" y="69338"/>
                  </a:lnTo>
                  <a:lnTo>
                    <a:pt x="5756753" y="62816"/>
                  </a:lnTo>
                  <a:lnTo>
                    <a:pt x="5746718" y="55689"/>
                  </a:lnTo>
                  <a:lnTo>
                    <a:pt x="5734984" y="51413"/>
                  </a:lnTo>
                  <a:lnTo>
                    <a:pt x="5721551" y="49987"/>
                  </a:lnTo>
                  <a:close/>
                </a:path>
                <a:path w="13973175" h="217804">
                  <a:moveTo>
                    <a:pt x="5785130" y="148351"/>
                  </a:moveTo>
                  <a:lnTo>
                    <a:pt x="5765089" y="148351"/>
                  </a:lnTo>
                  <a:lnTo>
                    <a:pt x="5765089" y="168162"/>
                  </a:lnTo>
                  <a:lnTo>
                    <a:pt x="5785130" y="168162"/>
                  </a:lnTo>
                  <a:lnTo>
                    <a:pt x="5785130" y="148351"/>
                  </a:lnTo>
                  <a:close/>
                </a:path>
                <a:path w="13973175" h="217804">
                  <a:moveTo>
                    <a:pt x="5762202" y="69338"/>
                  </a:moveTo>
                  <a:lnTo>
                    <a:pt x="5724085" y="69338"/>
                  </a:lnTo>
                  <a:lnTo>
                    <a:pt x="5732479" y="70086"/>
                  </a:lnTo>
                  <a:lnTo>
                    <a:pt x="5740153" y="72332"/>
                  </a:lnTo>
                  <a:lnTo>
                    <a:pt x="5764355" y="102178"/>
                  </a:lnTo>
                  <a:lnTo>
                    <a:pt x="5765089" y="110572"/>
                  </a:lnTo>
                  <a:lnTo>
                    <a:pt x="5764355" y="118980"/>
                  </a:lnTo>
                  <a:lnTo>
                    <a:pt x="5740153" y="148869"/>
                  </a:lnTo>
                  <a:lnTo>
                    <a:pt x="5724085" y="151806"/>
                  </a:lnTo>
                  <a:lnTo>
                    <a:pt x="5762202" y="151806"/>
                  </a:lnTo>
                  <a:lnTo>
                    <a:pt x="5765089" y="148351"/>
                  </a:lnTo>
                  <a:lnTo>
                    <a:pt x="5785130" y="148351"/>
                  </a:lnTo>
                  <a:lnTo>
                    <a:pt x="5785130" y="72793"/>
                  </a:lnTo>
                  <a:lnTo>
                    <a:pt x="5765089" y="72793"/>
                  </a:lnTo>
                  <a:lnTo>
                    <a:pt x="5762202" y="69338"/>
                  </a:lnTo>
                  <a:close/>
                </a:path>
                <a:path w="13973175" h="217804">
                  <a:moveTo>
                    <a:pt x="5785130" y="6910"/>
                  </a:moveTo>
                  <a:lnTo>
                    <a:pt x="5765089" y="6910"/>
                  </a:lnTo>
                  <a:lnTo>
                    <a:pt x="5765089" y="72793"/>
                  </a:lnTo>
                  <a:lnTo>
                    <a:pt x="5785130" y="72793"/>
                  </a:lnTo>
                  <a:lnTo>
                    <a:pt x="5785130" y="6910"/>
                  </a:lnTo>
                  <a:close/>
                </a:path>
                <a:path w="13973175" h="217804">
                  <a:moveTo>
                    <a:pt x="5829316" y="5067"/>
                  </a:moveTo>
                  <a:lnTo>
                    <a:pt x="5821791" y="5067"/>
                  </a:lnTo>
                  <a:lnTo>
                    <a:pt x="5818566" y="6450"/>
                  </a:lnTo>
                  <a:lnTo>
                    <a:pt x="5815955" y="9214"/>
                  </a:lnTo>
                  <a:lnTo>
                    <a:pt x="5813344" y="11825"/>
                  </a:lnTo>
                  <a:lnTo>
                    <a:pt x="5812039" y="14973"/>
                  </a:lnTo>
                  <a:lnTo>
                    <a:pt x="5812039" y="22344"/>
                  </a:lnTo>
                  <a:lnTo>
                    <a:pt x="5813344" y="25493"/>
                  </a:lnTo>
                  <a:lnTo>
                    <a:pt x="5818566" y="30714"/>
                  </a:lnTo>
                  <a:lnTo>
                    <a:pt x="5821791" y="32019"/>
                  </a:lnTo>
                  <a:lnTo>
                    <a:pt x="5829316" y="32019"/>
                  </a:lnTo>
                  <a:lnTo>
                    <a:pt x="5832465" y="30714"/>
                  </a:lnTo>
                  <a:lnTo>
                    <a:pt x="5837686" y="25493"/>
                  </a:lnTo>
                  <a:lnTo>
                    <a:pt x="5838991" y="22344"/>
                  </a:lnTo>
                  <a:lnTo>
                    <a:pt x="5838991" y="14973"/>
                  </a:lnTo>
                  <a:lnTo>
                    <a:pt x="5837686" y="11825"/>
                  </a:lnTo>
                  <a:lnTo>
                    <a:pt x="5835075" y="9214"/>
                  </a:lnTo>
                  <a:lnTo>
                    <a:pt x="5832465" y="6450"/>
                  </a:lnTo>
                  <a:lnTo>
                    <a:pt x="5829316" y="5067"/>
                  </a:lnTo>
                  <a:close/>
                </a:path>
                <a:path w="13973175" h="217804">
                  <a:moveTo>
                    <a:pt x="5835536" y="52982"/>
                  </a:moveTo>
                  <a:lnTo>
                    <a:pt x="5815495" y="52982"/>
                  </a:lnTo>
                  <a:lnTo>
                    <a:pt x="5815495" y="168162"/>
                  </a:lnTo>
                  <a:lnTo>
                    <a:pt x="5835536" y="168162"/>
                  </a:lnTo>
                  <a:lnTo>
                    <a:pt x="5835536" y="52982"/>
                  </a:lnTo>
                  <a:close/>
                </a:path>
                <a:path w="13973175" h="217804">
                  <a:moveTo>
                    <a:pt x="5874404" y="52982"/>
                  </a:moveTo>
                  <a:lnTo>
                    <a:pt x="5852750" y="52982"/>
                  </a:lnTo>
                  <a:lnTo>
                    <a:pt x="5898822" y="168162"/>
                  </a:lnTo>
                  <a:lnTo>
                    <a:pt x="5922319" y="168162"/>
                  </a:lnTo>
                  <a:lnTo>
                    <a:pt x="5930888" y="146739"/>
                  </a:lnTo>
                  <a:lnTo>
                    <a:pt x="5910570" y="146739"/>
                  </a:lnTo>
                  <a:lnTo>
                    <a:pt x="5874404" y="52982"/>
                  </a:lnTo>
                  <a:close/>
                </a:path>
                <a:path w="13973175" h="217804">
                  <a:moveTo>
                    <a:pt x="5968390" y="52982"/>
                  </a:moveTo>
                  <a:lnTo>
                    <a:pt x="5946736" y="52982"/>
                  </a:lnTo>
                  <a:lnTo>
                    <a:pt x="5910570" y="146739"/>
                  </a:lnTo>
                  <a:lnTo>
                    <a:pt x="5930888" y="146739"/>
                  </a:lnTo>
                  <a:lnTo>
                    <a:pt x="5968390" y="52982"/>
                  </a:lnTo>
                  <a:close/>
                </a:path>
                <a:path w="13973175" h="217804">
                  <a:moveTo>
                    <a:pt x="5999161" y="5067"/>
                  </a:moveTo>
                  <a:lnTo>
                    <a:pt x="5991636" y="5067"/>
                  </a:lnTo>
                  <a:lnTo>
                    <a:pt x="5988411" y="6450"/>
                  </a:lnTo>
                  <a:lnTo>
                    <a:pt x="5985800" y="9214"/>
                  </a:lnTo>
                  <a:lnTo>
                    <a:pt x="5983190" y="11825"/>
                  </a:lnTo>
                  <a:lnTo>
                    <a:pt x="5981885" y="14973"/>
                  </a:lnTo>
                  <a:lnTo>
                    <a:pt x="5981885" y="22344"/>
                  </a:lnTo>
                  <a:lnTo>
                    <a:pt x="5983190" y="25493"/>
                  </a:lnTo>
                  <a:lnTo>
                    <a:pt x="5988411" y="30714"/>
                  </a:lnTo>
                  <a:lnTo>
                    <a:pt x="5991636" y="32019"/>
                  </a:lnTo>
                  <a:lnTo>
                    <a:pt x="5999161" y="32019"/>
                  </a:lnTo>
                  <a:lnTo>
                    <a:pt x="6002310" y="30714"/>
                  </a:lnTo>
                  <a:lnTo>
                    <a:pt x="6007531" y="25493"/>
                  </a:lnTo>
                  <a:lnTo>
                    <a:pt x="6008836" y="22344"/>
                  </a:lnTo>
                  <a:lnTo>
                    <a:pt x="6008836" y="14973"/>
                  </a:lnTo>
                  <a:lnTo>
                    <a:pt x="6007531" y="11825"/>
                  </a:lnTo>
                  <a:lnTo>
                    <a:pt x="6004921" y="9214"/>
                  </a:lnTo>
                  <a:lnTo>
                    <a:pt x="6002310" y="6450"/>
                  </a:lnTo>
                  <a:lnTo>
                    <a:pt x="5999161" y="5067"/>
                  </a:lnTo>
                  <a:close/>
                </a:path>
                <a:path w="13973175" h="217804">
                  <a:moveTo>
                    <a:pt x="6005381" y="52982"/>
                  </a:moveTo>
                  <a:lnTo>
                    <a:pt x="5985340" y="52982"/>
                  </a:lnTo>
                  <a:lnTo>
                    <a:pt x="5985340" y="168162"/>
                  </a:lnTo>
                  <a:lnTo>
                    <a:pt x="6005381" y="168162"/>
                  </a:lnTo>
                  <a:lnTo>
                    <a:pt x="6005381" y="52982"/>
                  </a:lnTo>
                  <a:close/>
                </a:path>
                <a:path w="13973175" h="217804">
                  <a:moveTo>
                    <a:pt x="6087787" y="49987"/>
                  </a:moveTo>
                  <a:lnTo>
                    <a:pt x="6046552" y="67725"/>
                  </a:lnTo>
                  <a:lnTo>
                    <a:pt x="6029506" y="110572"/>
                  </a:lnTo>
                  <a:lnTo>
                    <a:pt x="6030571" y="122767"/>
                  </a:lnTo>
                  <a:lnTo>
                    <a:pt x="6033686" y="133723"/>
                  </a:lnTo>
                  <a:lnTo>
                    <a:pt x="6033767" y="134011"/>
                  </a:lnTo>
                  <a:lnTo>
                    <a:pt x="6065384" y="166780"/>
                  </a:lnTo>
                  <a:lnTo>
                    <a:pt x="6087787" y="171157"/>
                  </a:lnTo>
                  <a:lnTo>
                    <a:pt x="6101219" y="169731"/>
                  </a:lnTo>
                  <a:lnTo>
                    <a:pt x="6112954" y="165455"/>
                  </a:lnTo>
                  <a:lnTo>
                    <a:pt x="6122989" y="158328"/>
                  </a:lnTo>
                  <a:lnTo>
                    <a:pt x="6128438" y="151806"/>
                  </a:lnTo>
                  <a:lnTo>
                    <a:pt x="6090321" y="151806"/>
                  </a:lnTo>
                  <a:lnTo>
                    <a:pt x="6082028" y="151072"/>
                  </a:lnTo>
                  <a:lnTo>
                    <a:pt x="6052484" y="126697"/>
                  </a:lnTo>
                  <a:lnTo>
                    <a:pt x="6049547" y="110572"/>
                  </a:lnTo>
                  <a:lnTo>
                    <a:pt x="6050281" y="102178"/>
                  </a:lnTo>
                  <a:lnTo>
                    <a:pt x="6074426" y="72332"/>
                  </a:lnTo>
                  <a:lnTo>
                    <a:pt x="6090321" y="69338"/>
                  </a:lnTo>
                  <a:lnTo>
                    <a:pt x="6128438" y="69338"/>
                  </a:lnTo>
                  <a:lnTo>
                    <a:pt x="6122989" y="62816"/>
                  </a:lnTo>
                  <a:lnTo>
                    <a:pt x="6112954" y="55689"/>
                  </a:lnTo>
                  <a:lnTo>
                    <a:pt x="6101219" y="51413"/>
                  </a:lnTo>
                  <a:lnTo>
                    <a:pt x="6087787" y="49987"/>
                  </a:lnTo>
                  <a:close/>
                </a:path>
                <a:path w="13973175" h="217804">
                  <a:moveTo>
                    <a:pt x="6151366" y="148351"/>
                  </a:moveTo>
                  <a:lnTo>
                    <a:pt x="6131325" y="148351"/>
                  </a:lnTo>
                  <a:lnTo>
                    <a:pt x="6131325" y="168162"/>
                  </a:lnTo>
                  <a:lnTo>
                    <a:pt x="6151366" y="168162"/>
                  </a:lnTo>
                  <a:lnTo>
                    <a:pt x="6151366" y="148351"/>
                  </a:lnTo>
                  <a:close/>
                </a:path>
                <a:path w="13973175" h="217804">
                  <a:moveTo>
                    <a:pt x="6128438" y="69338"/>
                  </a:moveTo>
                  <a:lnTo>
                    <a:pt x="6090321" y="69338"/>
                  </a:lnTo>
                  <a:lnTo>
                    <a:pt x="6098714" y="70086"/>
                  </a:lnTo>
                  <a:lnTo>
                    <a:pt x="6106388" y="72332"/>
                  </a:lnTo>
                  <a:lnTo>
                    <a:pt x="6130590" y="102178"/>
                  </a:lnTo>
                  <a:lnTo>
                    <a:pt x="6131325" y="110572"/>
                  </a:lnTo>
                  <a:lnTo>
                    <a:pt x="6130590" y="118980"/>
                  </a:lnTo>
                  <a:lnTo>
                    <a:pt x="6106388" y="148869"/>
                  </a:lnTo>
                  <a:lnTo>
                    <a:pt x="6090321" y="151806"/>
                  </a:lnTo>
                  <a:lnTo>
                    <a:pt x="6128438" y="151806"/>
                  </a:lnTo>
                  <a:lnTo>
                    <a:pt x="6131325" y="148351"/>
                  </a:lnTo>
                  <a:lnTo>
                    <a:pt x="6151366" y="148351"/>
                  </a:lnTo>
                  <a:lnTo>
                    <a:pt x="6151366" y="72793"/>
                  </a:lnTo>
                  <a:lnTo>
                    <a:pt x="6131325" y="72793"/>
                  </a:lnTo>
                  <a:lnTo>
                    <a:pt x="6128438" y="69338"/>
                  </a:lnTo>
                  <a:close/>
                </a:path>
                <a:path w="13973175" h="217804">
                  <a:moveTo>
                    <a:pt x="6151366" y="6910"/>
                  </a:moveTo>
                  <a:lnTo>
                    <a:pt x="6131325" y="6910"/>
                  </a:lnTo>
                  <a:lnTo>
                    <a:pt x="6131325" y="72793"/>
                  </a:lnTo>
                  <a:lnTo>
                    <a:pt x="6151366" y="72793"/>
                  </a:lnTo>
                  <a:lnTo>
                    <a:pt x="6151366" y="6910"/>
                  </a:lnTo>
                  <a:close/>
                </a:path>
                <a:path w="13973175" h="217804">
                  <a:moveTo>
                    <a:pt x="6199238" y="52982"/>
                  </a:moveTo>
                  <a:lnTo>
                    <a:pt x="6179197" y="52982"/>
                  </a:lnTo>
                  <a:lnTo>
                    <a:pt x="6179197" y="123702"/>
                  </a:lnTo>
                  <a:lnTo>
                    <a:pt x="6198014" y="164030"/>
                  </a:lnTo>
                  <a:lnTo>
                    <a:pt x="6223886" y="171157"/>
                  </a:lnTo>
                  <a:lnTo>
                    <a:pt x="6235634" y="169933"/>
                  </a:lnTo>
                  <a:lnTo>
                    <a:pt x="6245770" y="166261"/>
                  </a:lnTo>
                  <a:lnTo>
                    <a:pt x="6254293" y="160142"/>
                  </a:lnTo>
                  <a:lnTo>
                    <a:pt x="6260832" y="152037"/>
                  </a:lnTo>
                  <a:lnTo>
                    <a:pt x="6218895" y="152037"/>
                  </a:lnTo>
                  <a:lnTo>
                    <a:pt x="6211907" y="149503"/>
                  </a:lnTo>
                  <a:lnTo>
                    <a:pt x="6206839" y="144435"/>
                  </a:lnTo>
                  <a:lnTo>
                    <a:pt x="6201772" y="139213"/>
                  </a:lnTo>
                  <a:lnTo>
                    <a:pt x="6199238" y="131919"/>
                  </a:lnTo>
                  <a:lnTo>
                    <a:pt x="6199238" y="52982"/>
                  </a:lnTo>
                  <a:close/>
                </a:path>
                <a:path w="13973175" h="217804">
                  <a:moveTo>
                    <a:pt x="6281246" y="52982"/>
                  </a:moveTo>
                  <a:lnTo>
                    <a:pt x="6261204" y="52982"/>
                  </a:lnTo>
                  <a:lnTo>
                    <a:pt x="6261204" y="114027"/>
                  </a:lnTo>
                  <a:lnTo>
                    <a:pt x="6260628" y="123083"/>
                  </a:lnTo>
                  <a:lnTo>
                    <a:pt x="6234502" y="151576"/>
                  </a:lnTo>
                  <a:lnTo>
                    <a:pt x="6261204" y="151576"/>
                  </a:lnTo>
                  <a:lnTo>
                    <a:pt x="6261204" y="168162"/>
                  </a:lnTo>
                  <a:lnTo>
                    <a:pt x="6281246" y="168162"/>
                  </a:lnTo>
                  <a:lnTo>
                    <a:pt x="6281246" y="52982"/>
                  </a:lnTo>
                  <a:close/>
                </a:path>
                <a:path w="13973175" h="217804">
                  <a:moveTo>
                    <a:pt x="6261204" y="151576"/>
                  </a:moveTo>
                  <a:lnTo>
                    <a:pt x="6233504" y="151576"/>
                  </a:lnTo>
                  <a:lnTo>
                    <a:pt x="6227802" y="152037"/>
                  </a:lnTo>
                  <a:lnTo>
                    <a:pt x="6260832" y="152037"/>
                  </a:lnTo>
                  <a:lnTo>
                    <a:pt x="6261204" y="151576"/>
                  </a:lnTo>
                  <a:close/>
                </a:path>
                <a:path w="13973175" h="217804">
                  <a:moveTo>
                    <a:pt x="6363588" y="49987"/>
                  </a:moveTo>
                  <a:lnTo>
                    <a:pt x="6322354" y="67725"/>
                  </a:lnTo>
                  <a:lnTo>
                    <a:pt x="6305307" y="110572"/>
                  </a:lnTo>
                  <a:lnTo>
                    <a:pt x="6306373" y="122767"/>
                  </a:lnTo>
                  <a:lnTo>
                    <a:pt x="6331323" y="161309"/>
                  </a:lnTo>
                  <a:lnTo>
                    <a:pt x="6363588" y="171157"/>
                  </a:lnTo>
                  <a:lnTo>
                    <a:pt x="6377021" y="169731"/>
                  </a:lnTo>
                  <a:lnTo>
                    <a:pt x="6388755" y="165455"/>
                  </a:lnTo>
                  <a:lnTo>
                    <a:pt x="6398790" y="158328"/>
                  </a:lnTo>
                  <a:lnTo>
                    <a:pt x="6404239" y="151806"/>
                  </a:lnTo>
                  <a:lnTo>
                    <a:pt x="6366122" y="151806"/>
                  </a:lnTo>
                  <a:lnTo>
                    <a:pt x="6357829" y="151072"/>
                  </a:lnTo>
                  <a:lnTo>
                    <a:pt x="6328286" y="126697"/>
                  </a:lnTo>
                  <a:lnTo>
                    <a:pt x="6325349" y="110572"/>
                  </a:lnTo>
                  <a:lnTo>
                    <a:pt x="6326083" y="102178"/>
                  </a:lnTo>
                  <a:lnTo>
                    <a:pt x="6350227" y="72332"/>
                  </a:lnTo>
                  <a:lnTo>
                    <a:pt x="6366122" y="69338"/>
                  </a:lnTo>
                  <a:lnTo>
                    <a:pt x="6404239" y="69338"/>
                  </a:lnTo>
                  <a:lnTo>
                    <a:pt x="6398790" y="62816"/>
                  </a:lnTo>
                  <a:lnTo>
                    <a:pt x="6388755" y="55689"/>
                  </a:lnTo>
                  <a:lnTo>
                    <a:pt x="6377021" y="51413"/>
                  </a:lnTo>
                  <a:lnTo>
                    <a:pt x="6363588" y="49987"/>
                  </a:lnTo>
                  <a:close/>
                </a:path>
                <a:path w="13973175" h="217804">
                  <a:moveTo>
                    <a:pt x="6427167" y="148351"/>
                  </a:moveTo>
                  <a:lnTo>
                    <a:pt x="6407126" y="148351"/>
                  </a:lnTo>
                  <a:lnTo>
                    <a:pt x="6407126" y="168162"/>
                  </a:lnTo>
                  <a:lnTo>
                    <a:pt x="6427167" y="168162"/>
                  </a:lnTo>
                  <a:lnTo>
                    <a:pt x="6427167" y="148351"/>
                  </a:lnTo>
                  <a:close/>
                </a:path>
                <a:path w="13973175" h="217804">
                  <a:moveTo>
                    <a:pt x="6404239" y="69338"/>
                  </a:moveTo>
                  <a:lnTo>
                    <a:pt x="6366122" y="69338"/>
                  </a:lnTo>
                  <a:lnTo>
                    <a:pt x="6374516" y="70086"/>
                  </a:lnTo>
                  <a:lnTo>
                    <a:pt x="6382190" y="72332"/>
                  </a:lnTo>
                  <a:lnTo>
                    <a:pt x="6406392" y="102178"/>
                  </a:lnTo>
                  <a:lnTo>
                    <a:pt x="6407126" y="110572"/>
                  </a:lnTo>
                  <a:lnTo>
                    <a:pt x="6406392" y="118980"/>
                  </a:lnTo>
                  <a:lnTo>
                    <a:pt x="6382190" y="148869"/>
                  </a:lnTo>
                  <a:lnTo>
                    <a:pt x="6366122" y="151806"/>
                  </a:lnTo>
                  <a:lnTo>
                    <a:pt x="6404239" y="151806"/>
                  </a:lnTo>
                  <a:lnTo>
                    <a:pt x="6407126" y="148351"/>
                  </a:lnTo>
                  <a:lnTo>
                    <a:pt x="6427167" y="148351"/>
                  </a:lnTo>
                  <a:lnTo>
                    <a:pt x="6427167" y="72793"/>
                  </a:lnTo>
                  <a:lnTo>
                    <a:pt x="6407126" y="72793"/>
                  </a:lnTo>
                  <a:lnTo>
                    <a:pt x="6404239" y="69338"/>
                  </a:lnTo>
                  <a:close/>
                </a:path>
                <a:path w="13973175" h="217804">
                  <a:moveTo>
                    <a:pt x="6427167" y="52982"/>
                  </a:moveTo>
                  <a:lnTo>
                    <a:pt x="6407126" y="52982"/>
                  </a:lnTo>
                  <a:lnTo>
                    <a:pt x="6407126" y="72793"/>
                  </a:lnTo>
                  <a:lnTo>
                    <a:pt x="6427167" y="72793"/>
                  </a:lnTo>
                  <a:lnTo>
                    <a:pt x="6427167" y="52982"/>
                  </a:lnTo>
                  <a:close/>
                </a:path>
                <a:path w="13973175" h="217804">
                  <a:moveTo>
                    <a:pt x="6477573" y="0"/>
                  </a:moveTo>
                  <a:lnTo>
                    <a:pt x="6457532" y="0"/>
                  </a:lnTo>
                  <a:lnTo>
                    <a:pt x="6457532" y="168162"/>
                  </a:lnTo>
                  <a:lnTo>
                    <a:pt x="6477573" y="168162"/>
                  </a:lnTo>
                  <a:lnTo>
                    <a:pt x="6477573" y="0"/>
                  </a:lnTo>
                  <a:close/>
                </a:path>
                <a:path w="13973175" h="217804">
                  <a:moveTo>
                    <a:pt x="6619642" y="49987"/>
                  </a:moveTo>
                  <a:lnTo>
                    <a:pt x="6606391" y="51110"/>
                  </a:lnTo>
                  <a:lnTo>
                    <a:pt x="6606747" y="51110"/>
                  </a:lnTo>
                  <a:lnTo>
                    <a:pt x="6595396" y="54307"/>
                  </a:lnTo>
                  <a:lnTo>
                    <a:pt x="6563492" y="86730"/>
                  </a:lnTo>
                  <a:lnTo>
                    <a:pt x="6559288" y="110572"/>
                  </a:lnTo>
                  <a:lnTo>
                    <a:pt x="6560353" y="123141"/>
                  </a:lnTo>
                  <a:lnTo>
                    <a:pt x="6585606" y="161568"/>
                  </a:lnTo>
                  <a:lnTo>
                    <a:pt x="6621024" y="171157"/>
                  </a:lnTo>
                  <a:lnTo>
                    <a:pt x="6636890" y="169530"/>
                  </a:lnTo>
                  <a:lnTo>
                    <a:pt x="6650625" y="164649"/>
                  </a:lnTo>
                  <a:lnTo>
                    <a:pt x="6662230" y="156514"/>
                  </a:lnTo>
                  <a:lnTo>
                    <a:pt x="6665763" y="152267"/>
                  </a:lnTo>
                  <a:lnTo>
                    <a:pt x="6621485" y="152267"/>
                  </a:lnTo>
                  <a:lnTo>
                    <a:pt x="6613624" y="151734"/>
                  </a:lnTo>
                  <a:lnTo>
                    <a:pt x="6581791" y="127072"/>
                  </a:lnTo>
                  <a:lnTo>
                    <a:pt x="6579790" y="119786"/>
                  </a:lnTo>
                  <a:lnTo>
                    <a:pt x="6676311" y="119786"/>
                  </a:lnTo>
                  <a:lnTo>
                    <a:pt x="6676771" y="116715"/>
                  </a:lnTo>
                  <a:lnTo>
                    <a:pt x="6677001" y="113720"/>
                  </a:lnTo>
                  <a:lnTo>
                    <a:pt x="6676982" y="110572"/>
                  </a:lnTo>
                  <a:lnTo>
                    <a:pt x="6676291" y="102279"/>
                  </a:lnTo>
                  <a:lnTo>
                    <a:pt x="6579790" y="102279"/>
                  </a:lnTo>
                  <a:lnTo>
                    <a:pt x="6581561" y="95066"/>
                  </a:lnTo>
                  <a:lnTo>
                    <a:pt x="6611925" y="69453"/>
                  </a:lnTo>
                  <a:lnTo>
                    <a:pt x="6619642" y="68877"/>
                  </a:lnTo>
                  <a:lnTo>
                    <a:pt x="6661573" y="68877"/>
                  </a:lnTo>
                  <a:lnTo>
                    <a:pt x="6660876" y="67955"/>
                  </a:lnTo>
                  <a:lnTo>
                    <a:pt x="6652339" y="60094"/>
                  </a:lnTo>
                  <a:lnTo>
                    <a:pt x="6642620" y="54479"/>
                  </a:lnTo>
                  <a:lnTo>
                    <a:pt x="6631721" y="51110"/>
                  </a:lnTo>
                  <a:lnTo>
                    <a:pt x="6619642" y="49987"/>
                  </a:lnTo>
                  <a:close/>
                </a:path>
                <a:path w="13973175" h="217804">
                  <a:moveTo>
                    <a:pt x="6654657" y="135451"/>
                  </a:moveTo>
                  <a:lnTo>
                    <a:pt x="6648696" y="142808"/>
                  </a:lnTo>
                  <a:lnTo>
                    <a:pt x="6641180" y="148063"/>
                  </a:lnTo>
                  <a:lnTo>
                    <a:pt x="6632110" y="151216"/>
                  </a:lnTo>
                  <a:lnTo>
                    <a:pt x="6621485" y="152267"/>
                  </a:lnTo>
                  <a:lnTo>
                    <a:pt x="6665763" y="152267"/>
                  </a:lnTo>
                  <a:lnTo>
                    <a:pt x="6671703" y="145126"/>
                  </a:lnTo>
                  <a:lnTo>
                    <a:pt x="6654657" y="135451"/>
                  </a:lnTo>
                  <a:close/>
                </a:path>
                <a:path w="13973175" h="217804">
                  <a:moveTo>
                    <a:pt x="6661573" y="68877"/>
                  </a:moveTo>
                  <a:lnTo>
                    <a:pt x="6619642" y="68877"/>
                  </a:lnTo>
                  <a:lnTo>
                    <a:pt x="6626879" y="69453"/>
                  </a:lnTo>
                  <a:lnTo>
                    <a:pt x="6626506" y="69453"/>
                  </a:lnTo>
                  <a:lnTo>
                    <a:pt x="6656730" y="102279"/>
                  </a:lnTo>
                  <a:lnTo>
                    <a:pt x="6676291" y="102279"/>
                  </a:lnTo>
                  <a:lnTo>
                    <a:pt x="6667300" y="76450"/>
                  </a:lnTo>
                  <a:lnTo>
                    <a:pt x="6661573" y="68877"/>
                  </a:lnTo>
                  <a:close/>
                </a:path>
                <a:path w="13973175" h="217804">
                  <a:moveTo>
                    <a:pt x="6720081" y="52982"/>
                  </a:moveTo>
                  <a:lnTo>
                    <a:pt x="6700039" y="52982"/>
                  </a:lnTo>
                  <a:lnTo>
                    <a:pt x="6700039" y="168162"/>
                  </a:lnTo>
                  <a:lnTo>
                    <a:pt x="6720081" y="168162"/>
                  </a:lnTo>
                  <a:lnTo>
                    <a:pt x="6720081" y="107117"/>
                  </a:lnTo>
                  <a:lnTo>
                    <a:pt x="6720657" y="98075"/>
                  </a:lnTo>
                  <a:lnTo>
                    <a:pt x="6745991" y="69799"/>
                  </a:lnTo>
                  <a:lnTo>
                    <a:pt x="6745138" y="69799"/>
                  </a:lnTo>
                  <a:lnTo>
                    <a:pt x="6747923" y="69568"/>
                  </a:lnTo>
                  <a:lnTo>
                    <a:pt x="6720081" y="69568"/>
                  </a:lnTo>
                  <a:lnTo>
                    <a:pt x="6720081" y="52982"/>
                  </a:lnTo>
                  <a:close/>
                </a:path>
                <a:path w="13973175" h="217804">
                  <a:moveTo>
                    <a:pt x="6794686" y="69107"/>
                  </a:moveTo>
                  <a:lnTo>
                    <a:pt x="6762390" y="69107"/>
                  </a:lnTo>
                  <a:lnTo>
                    <a:pt x="6769377" y="71718"/>
                  </a:lnTo>
                  <a:lnTo>
                    <a:pt x="6774445" y="76939"/>
                  </a:lnTo>
                  <a:lnTo>
                    <a:pt x="6779513" y="82007"/>
                  </a:lnTo>
                  <a:lnTo>
                    <a:pt x="6782047" y="89225"/>
                  </a:lnTo>
                  <a:lnTo>
                    <a:pt x="6782047" y="168162"/>
                  </a:lnTo>
                  <a:lnTo>
                    <a:pt x="6802088" y="168162"/>
                  </a:lnTo>
                  <a:lnTo>
                    <a:pt x="6802088" y="97442"/>
                  </a:lnTo>
                  <a:lnTo>
                    <a:pt x="6801325" y="87075"/>
                  </a:lnTo>
                  <a:lnTo>
                    <a:pt x="6799036" y="77861"/>
                  </a:lnTo>
                  <a:lnTo>
                    <a:pt x="6795221" y="69799"/>
                  </a:lnTo>
                  <a:lnTo>
                    <a:pt x="6794686" y="69107"/>
                  </a:lnTo>
                  <a:close/>
                </a:path>
                <a:path w="13973175" h="217804">
                  <a:moveTo>
                    <a:pt x="6757399" y="49987"/>
                  </a:moveTo>
                  <a:lnTo>
                    <a:pt x="6745650" y="51211"/>
                  </a:lnTo>
                  <a:lnTo>
                    <a:pt x="6735514" y="54882"/>
                  </a:lnTo>
                  <a:lnTo>
                    <a:pt x="6726991" y="61001"/>
                  </a:lnTo>
                  <a:lnTo>
                    <a:pt x="6720081" y="69568"/>
                  </a:lnTo>
                  <a:lnTo>
                    <a:pt x="6747923" y="69568"/>
                  </a:lnTo>
                  <a:lnTo>
                    <a:pt x="6753483" y="69107"/>
                  </a:lnTo>
                  <a:lnTo>
                    <a:pt x="6794686" y="69107"/>
                  </a:lnTo>
                  <a:lnTo>
                    <a:pt x="6789879" y="62888"/>
                  </a:lnTo>
                  <a:lnTo>
                    <a:pt x="6783271" y="57244"/>
                  </a:lnTo>
                  <a:lnTo>
                    <a:pt x="6775655" y="53212"/>
                  </a:lnTo>
                  <a:lnTo>
                    <a:pt x="6767031" y="50794"/>
                  </a:lnTo>
                  <a:lnTo>
                    <a:pt x="6757399" y="49987"/>
                  </a:lnTo>
                  <a:close/>
                </a:path>
                <a:path w="13973175" h="217804">
                  <a:moveTo>
                    <a:pt x="6862086" y="72332"/>
                  </a:moveTo>
                  <a:lnTo>
                    <a:pt x="6842045" y="72332"/>
                  </a:lnTo>
                  <a:lnTo>
                    <a:pt x="6842045" y="134760"/>
                  </a:lnTo>
                  <a:lnTo>
                    <a:pt x="6869976" y="168853"/>
                  </a:lnTo>
                  <a:lnTo>
                    <a:pt x="6880472" y="169198"/>
                  </a:lnTo>
                  <a:lnTo>
                    <a:pt x="6892724" y="168162"/>
                  </a:lnTo>
                  <a:lnTo>
                    <a:pt x="6892724" y="150655"/>
                  </a:lnTo>
                  <a:lnTo>
                    <a:pt x="6875677" y="150655"/>
                  </a:lnTo>
                  <a:lnTo>
                    <a:pt x="6871070" y="150501"/>
                  </a:lnTo>
                  <a:lnTo>
                    <a:pt x="6867615" y="149273"/>
                  </a:lnTo>
                  <a:lnTo>
                    <a:pt x="6865311" y="146969"/>
                  </a:lnTo>
                  <a:lnTo>
                    <a:pt x="6863258" y="144622"/>
                  </a:lnTo>
                  <a:lnTo>
                    <a:pt x="6862086" y="140442"/>
                  </a:lnTo>
                  <a:lnTo>
                    <a:pt x="6862086" y="72332"/>
                  </a:lnTo>
                  <a:close/>
                </a:path>
                <a:path w="13973175" h="217804">
                  <a:moveTo>
                    <a:pt x="6892724" y="150194"/>
                  </a:moveTo>
                  <a:lnTo>
                    <a:pt x="6885967" y="150501"/>
                  </a:lnTo>
                  <a:lnTo>
                    <a:pt x="6880284" y="150655"/>
                  </a:lnTo>
                  <a:lnTo>
                    <a:pt x="6892724" y="150655"/>
                  </a:lnTo>
                  <a:lnTo>
                    <a:pt x="6892724" y="150194"/>
                  </a:lnTo>
                  <a:close/>
                </a:path>
                <a:path w="13973175" h="217804">
                  <a:moveTo>
                    <a:pt x="6892724" y="52982"/>
                  </a:moveTo>
                  <a:lnTo>
                    <a:pt x="6819240" y="52982"/>
                  </a:lnTo>
                  <a:lnTo>
                    <a:pt x="6819240" y="72332"/>
                  </a:lnTo>
                  <a:lnTo>
                    <a:pt x="6892724" y="72332"/>
                  </a:lnTo>
                  <a:lnTo>
                    <a:pt x="6892724" y="52982"/>
                  </a:lnTo>
                  <a:close/>
                </a:path>
                <a:path w="13973175" h="217804">
                  <a:moveTo>
                    <a:pt x="6862086" y="20732"/>
                  </a:moveTo>
                  <a:lnTo>
                    <a:pt x="6842045" y="26721"/>
                  </a:lnTo>
                  <a:lnTo>
                    <a:pt x="6842045" y="52982"/>
                  </a:lnTo>
                  <a:lnTo>
                    <a:pt x="6862086" y="52982"/>
                  </a:lnTo>
                  <a:lnTo>
                    <a:pt x="6862086" y="20732"/>
                  </a:lnTo>
                  <a:close/>
                </a:path>
                <a:path w="13973175" h="217804">
                  <a:moveTo>
                    <a:pt x="6937167" y="52982"/>
                  </a:moveTo>
                  <a:lnTo>
                    <a:pt x="6917126" y="52982"/>
                  </a:lnTo>
                  <a:lnTo>
                    <a:pt x="6917126" y="168162"/>
                  </a:lnTo>
                  <a:lnTo>
                    <a:pt x="6937167" y="168162"/>
                  </a:lnTo>
                  <a:lnTo>
                    <a:pt x="6937167" y="107117"/>
                  </a:lnTo>
                  <a:lnTo>
                    <a:pt x="6937830" y="98320"/>
                  </a:lnTo>
                  <a:lnTo>
                    <a:pt x="6964892" y="72332"/>
                  </a:lnTo>
                  <a:lnTo>
                    <a:pt x="6937167" y="72332"/>
                  </a:lnTo>
                  <a:lnTo>
                    <a:pt x="6937167" y="52982"/>
                  </a:lnTo>
                  <a:close/>
                </a:path>
                <a:path w="13973175" h="217804">
                  <a:moveTo>
                    <a:pt x="6973103" y="50909"/>
                  </a:moveTo>
                  <a:lnTo>
                    <a:pt x="6961096" y="52248"/>
                  </a:lnTo>
                  <a:lnTo>
                    <a:pt x="6951104" y="56265"/>
                  </a:lnTo>
                  <a:lnTo>
                    <a:pt x="6943128" y="62960"/>
                  </a:lnTo>
                  <a:lnTo>
                    <a:pt x="6937167" y="72332"/>
                  </a:lnTo>
                  <a:lnTo>
                    <a:pt x="6964892" y="72332"/>
                  </a:lnTo>
                  <a:lnTo>
                    <a:pt x="6965991" y="72102"/>
                  </a:lnTo>
                  <a:lnTo>
                    <a:pt x="6973103" y="71871"/>
                  </a:lnTo>
                  <a:lnTo>
                    <a:pt x="6973103" y="50909"/>
                  </a:lnTo>
                  <a:close/>
                </a:path>
                <a:path w="13973175" h="217804">
                  <a:moveTo>
                    <a:pt x="7040318" y="49987"/>
                  </a:moveTo>
                  <a:lnTo>
                    <a:pt x="7027067" y="51110"/>
                  </a:lnTo>
                  <a:lnTo>
                    <a:pt x="7027423" y="51110"/>
                  </a:lnTo>
                  <a:lnTo>
                    <a:pt x="7016072" y="54307"/>
                  </a:lnTo>
                  <a:lnTo>
                    <a:pt x="6984168" y="86730"/>
                  </a:lnTo>
                  <a:lnTo>
                    <a:pt x="6979964" y="110572"/>
                  </a:lnTo>
                  <a:lnTo>
                    <a:pt x="6981029" y="123141"/>
                  </a:lnTo>
                  <a:lnTo>
                    <a:pt x="7006282" y="161568"/>
                  </a:lnTo>
                  <a:lnTo>
                    <a:pt x="7041700" y="171157"/>
                  </a:lnTo>
                  <a:lnTo>
                    <a:pt x="7057566" y="169530"/>
                  </a:lnTo>
                  <a:lnTo>
                    <a:pt x="7071301" y="164649"/>
                  </a:lnTo>
                  <a:lnTo>
                    <a:pt x="7082906" y="156514"/>
                  </a:lnTo>
                  <a:lnTo>
                    <a:pt x="7086439" y="152267"/>
                  </a:lnTo>
                  <a:lnTo>
                    <a:pt x="7042161" y="152267"/>
                  </a:lnTo>
                  <a:lnTo>
                    <a:pt x="7034300" y="151734"/>
                  </a:lnTo>
                  <a:lnTo>
                    <a:pt x="7002467" y="127072"/>
                  </a:lnTo>
                  <a:lnTo>
                    <a:pt x="7000466" y="119786"/>
                  </a:lnTo>
                  <a:lnTo>
                    <a:pt x="7096987" y="119786"/>
                  </a:lnTo>
                  <a:lnTo>
                    <a:pt x="7097447" y="116715"/>
                  </a:lnTo>
                  <a:lnTo>
                    <a:pt x="7097677" y="113720"/>
                  </a:lnTo>
                  <a:lnTo>
                    <a:pt x="7097658" y="110572"/>
                  </a:lnTo>
                  <a:lnTo>
                    <a:pt x="7096967" y="102279"/>
                  </a:lnTo>
                  <a:lnTo>
                    <a:pt x="7000466" y="102279"/>
                  </a:lnTo>
                  <a:lnTo>
                    <a:pt x="7002237" y="95066"/>
                  </a:lnTo>
                  <a:lnTo>
                    <a:pt x="7032601" y="69453"/>
                  </a:lnTo>
                  <a:lnTo>
                    <a:pt x="7040318" y="68877"/>
                  </a:lnTo>
                  <a:lnTo>
                    <a:pt x="7082249" y="68877"/>
                  </a:lnTo>
                  <a:lnTo>
                    <a:pt x="7081552" y="67955"/>
                  </a:lnTo>
                  <a:lnTo>
                    <a:pt x="7073015" y="60094"/>
                  </a:lnTo>
                  <a:lnTo>
                    <a:pt x="7063296" y="54479"/>
                  </a:lnTo>
                  <a:lnTo>
                    <a:pt x="7052397" y="51110"/>
                  </a:lnTo>
                  <a:lnTo>
                    <a:pt x="7040318" y="49987"/>
                  </a:lnTo>
                  <a:close/>
                </a:path>
                <a:path w="13973175" h="217804">
                  <a:moveTo>
                    <a:pt x="7075333" y="135451"/>
                  </a:moveTo>
                  <a:lnTo>
                    <a:pt x="7069372" y="142808"/>
                  </a:lnTo>
                  <a:lnTo>
                    <a:pt x="7061856" y="148063"/>
                  </a:lnTo>
                  <a:lnTo>
                    <a:pt x="7052786" y="151216"/>
                  </a:lnTo>
                  <a:lnTo>
                    <a:pt x="7042161" y="152267"/>
                  </a:lnTo>
                  <a:lnTo>
                    <a:pt x="7086439" y="152267"/>
                  </a:lnTo>
                  <a:lnTo>
                    <a:pt x="7092379" y="145126"/>
                  </a:lnTo>
                  <a:lnTo>
                    <a:pt x="7075333" y="135451"/>
                  </a:lnTo>
                  <a:close/>
                </a:path>
                <a:path w="13973175" h="217804">
                  <a:moveTo>
                    <a:pt x="7082249" y="68877"/>
                  </a:moveTo>
                  <a:lnTo>
                    <a:pt x="7040318" y="68877"/>
                  </a:lnTo>
                  <a:lnTo>
                    <a:pt x="7047555" y="69453"/>
                  </a:lnTo>
                  <a:lnTo>
                    <a:pt x="7047182" y="69453"/>
                  </a:lnTo>
                  <a:lnTo>
                    <a:pt x="7077406" y="102279"/>
                  </a:lnTo>
                  <a:lnTo>
                    <a:pt x="7096967" y="102279"/>
                  </a:lnTo>
                  <a:lnTo>
                    <a:pt x="7087976" y="76450"/>
                  </a:lnTo>
                  <a:lnTo>
                    <a:pt x="7082249" y="68877"/>
                  </a:lnTo>
                  <a:close/>
                </a:path>
                <a:path w="13973175" h="217804">
                  <a:moveTo>
                    <a:pt x="7140757" y="52982"/>
                  </a:moveTo>
                  <a:lnTo>
                    <a:pt x="7120715" y="52982"/>
                  </a:lnTo>
                  <a:lnTo>
                    <a:pt x="7120715" y="214234"/>
                  </a:lnTo>
                  <a:lnTo>
                    <a:pt x="7140757" y="214234"/>
                  </a:lnTo>
                  <a:lnTo>
                    <a:pt x="7140757" y="148351"/>
                  </a:lnTo>
                  <a:lnTo>
                    <a:pt x="7164711" y="148351"/>
                  </a:lnTo>
                  <a:lnTo>
                    <a:pt x="7140757" y="110572"/>
                  </a:lnTo>
                  <a:lnTo>
                    <a:pt x="7141491" y="102178"/>
                  </a:lnTo>
                  <a:lnTo>
                    <a:pt x="7164837" y="72793"/>
                  </a:lnTo>
                  <a:lnTo>
                    <a:pt x="7140757" y="72793"/>
                  </a:lnTo>
                  <a:lnTo>
                    <a:pt x="7140757" y="52982"/>
                  </a:lnTo>
                  <a:close/>
                </a:path>
                <a:path w="13973175" h="217804">
                  <a:moveTo>
                    <a:pt x="7164711" y="148351"/>
                  </a:moveTo>
                  <a:lnTo>
                    <a:pt x="7140757" y="148351"/>
                  </a:lnTo>
                  <a:lnTo>
                    <a:pt x="7149093" y="158328"/>
                  </a:lnTo>
                  <a:lnTo>
                    <a:pt x="7159128" y="165455"/>
                  </a:lnTo>
                  <a:lnTo>
                    <a:pt x="7170861" y="169731"/>
                  </a:lnTo>
                  <a:lnTo>
                    <a:pt x="7184294" y="171157"/>
                  </a:lnTo>
                  <a:lnTo>
                    <a:pt x="7195942" y="170062"/>
                  </a:lnTo>
                  <a:lnTo>
                    <a:pt x="7206697" y="166780"/>
                  </a:lnTo>
                  <a:lnTo>
                    <a:pt x="7216559" y="161309"/>
                  </a:lnTo>
                  <a:lnTo>
                    <a:pt x="7225528" y="153649"/>
                  </a:lnTo>
                  <a:lnTo>
                    <a:pt x="7227000" y="151806"/>
                  </a:lnTo>
                  <a:lnTo>
                    <a:pt x="7181760" y="151806"/>
                  </a:lnTo>
                  <a:lnTo>
                    <a:pt x="7173366" y="151072"/>
                  </a:lnTo>
                  <a:lnTo>
                    <a:pt x="7165692" y="148869"/>
                  </a:lnTo>
                  <a:lnTo>
                    <a:pt x="7164711" y="148351"/>
                  </a:lnTo>
                  <a:close/>
                </a:path>
                <a:path w="13973175" h="217804">
                  <a:moveTo>
                    <a:pt x="7226830" y="69338"/>
                  </a:moveTo>
                  <a:lnTo>
                    <a:pt x="7181760" y="69338"/>
                  </a:lnTo>
                  <a:lnTo>
                    <a:pt x="7190053" y="70086"/>
                  </a:lnTo>
                  <a:lnTo>
                    <a:pt x="7197655" y="72332"/>
                  </a:lnTo>
                  <a:lnTo>
                    <a:pt x="7221800" y="102178"/>
                  </a:lnTo>
                  <a:lnTo>
                    <a:pt x="7222534" y="110572"/>
                  </a:lnTo>
                  <a:lnTo>
                    <a:pt x="7221800" y="118980"/>
                  </a:lnTo>
                  <a:lnTo>
                    <a:pt x="7197655" y="148869"/>
                  </a:lnTo>
                  <a:lnTo>
                    <a:pt x="7181760" y="151806"/>
                  </a:lnTo>
                  <a:lnTo>
                    <a:pt x="7227000" y="151806"/>
                  </a:lnTo>
                  <a:lnTo>
                    <a:pt x="7232987" y="144305"/>
                  </a:lnTo>
                  <a:lnTo>
                    <a:pt x="7238314" y="134011"/>
                  </a:lnTo>
                  <a:lnTo>
                    <a:pt x="7241510" y="122767"/>
                  </a:lnTo>
                  <a:lnTo>
                    <a:pt x="7242576" y="110572"/>
                  </a:lnTo>
                  <a:lnTo>
                    <a:pt x="7241510" y="98392"/>
                  </a:lnTo>
                  <a:lnTo>
                    <a:pt x="7238417" y="87551"/>
                  </a:lnTo>
                  <a:lnTo>
                    <a:pt x="7238314" y="87190"/>
                  </a:lnTo>
                  <a:lnTo>
                    <a:pt x="7232987" y="76968"/>
                  </a:lnTo>
                  <a:lnTo>
                    <a:pt x="7226830" y="69338"/>
                  </a:lnTo>
                  <a:close/>
                </a:path>
                <a:path w="13973175" h="217804">
                  <a:moveTo>
                    <a:pt x="7184294" y="49987"/>
                  </a:moveTo>
                  <a:lnTo>
                    <a:pt x="7170861" y="51413"/>
                  </a:lnTo>
                  <a:lnTo>
                    <a:pt x="7159128" y="55689"/>
                  </a:lnTo>
                  <a:lnTo>
                    <a:pt x="7149093" y="62816"/>
                  </a:lnTo>
                  <a:lnTo>
                    <a:pt x="7140757" y="72793"/>
                  </a:lnTo>
                  <a:lnTo>
                    <a:pt x="7164837" y="72793"/>
                  </a:lnTo>
                  <a:lnTo>
                    <a:pt x="7165692" y="72332"/>
                  </a:lnTo>
                  <a:lnTo>
                    <a:pt x="7173366" y="70086"/>
                  </a:lnTo>
                  <a:lnTo>
                    <a:pt x="7181760" y="69338"/>
                  </a:lnTo>
                  <a:lnTo>
                    <a:pt x="7226830" y="69338"/>
                  </a:lnTo>
                  <a:lnTo>
                    <a:pt x="7225528" y="67725"/>
                  </a:lnTo>
                  <a:lnTo>
                    <a:pt x="7216559" y="59965"/>
                  </a:lnTo>
                  <a:lnTo>
                    <a:pt x="7206697" y="54422"/>
                  </a:lnTo>
                  <a:lnTo>
                    <a:pt x="7195942" y="51096"/>
                  </a:lnTo>
                  <a:lnTo>
                    <a:pt x="7184294" y="49987"/>
                  </a:lnTo>
                  <a:close/>
                </a:path>
                <a:path w="13973175" h="217804">
                  <a:moveTo>
                    <a:pt x="7286531" y="52982"/>
                  </a:moveTo>
                  <a:lnTo>
                    <a:pt x="7266490" y="52982"/>
                  </a:lnTo>
                  <a:lnTo>
                    <a:pt x="7266490" y="168162"/>
                  </a:lnTo>
                  <a:lnTo>
                    <a:pt x="7286531" y="168162"/>
                  </a:lnTo>
                  <a:lnTo>
                    <a:pt x="7286531" y="107117"/>
                  </a:lnTo>
                  <a:lnTo>
                    <a:pt x="7287193" y="98320"/>
                  </a:lnTo>
                  <a:lnTo>
                    <a:pt x="7314256" y="72332"/>
                  </a:lnTo>
                  <a:lnTo>
                    <a:pt x="7286531" y="72332"/>
                  </a:lnTo>
                  <a:lnTo>
                    <a:pt x="7286531" y="52982"/>
                  </a:lnTo>
                  <a:close/>
                </a:path>
                <a:path w="13973175" h="217804">
                  <a:moveTo>
                    <a:pt x="7322467" y="50909"/>
                  </a:moveTo>
                  <a:lnTo>
                    <a:pt x="7310459" y="52248"/>
                  </a:lnTo>
                  <a:lnTo>
                    <a:pt x="7300468" y="56265"/>
                  </a:lnTo>
                  <a:lnTo>
                    <a:pt x="7292492" y="62960"/>
                  </a:lnTo>
                  <a:lnTo>
                    <a:pt x="7286531" y="72332"/>
                  </a:lnTo>
                  <a:lnTo>
                    <a:pt x="7314256" y="72332"/>
                  </a:lnTo>
                  <a:lnTo>
                    <a:pt x="7315354" y="72102"/>
                  </a:lnTo>
                  <a:lnTo>
                    <a:pt x="7322467" y="71871"/>
                  </a:lnTo>
                  <a:lnTo>
                    <a:pt x="7322467" y="50909"/>
                  </a:lnTo>
                  <a:close/>
                </a:path>
                <a:path w="13973175" h="217804">
                  <a:moveTo>
                    <a:pt x="7389681" y="49987"/>
                  </a:moveTo>
                  <a:lnTo>
                    <a:pt x="7376430" y="51110"/>
                  </a:lnTo>
                  <a:lnTo>
                    <a:pt x="7376786" y="51110"/>
                  </a:lnTo>
                  <a:lnTo>
                    <a:pt x="7365436" y="54307"/>
                  </a:lnTo>
                  <a:lnTo>
                    <a:pt x="7333531" y="86730"/>
                  </a:lnTo>
                  <a:lnTo>
                    <a:pt x="7329327" y="110572"/>
                  </a:lnTo>
                  <a:lnTo>
                    <a:pt x="7330393" y="123141"/>
                  </a:lnTo>
                  <a:lnTo>
                    <a:pt x="7355646" y="161568"/>
                  </a:lnTo>
                  <a:lnTo>
                    <a:pt x="7391063" y="171157"/>
                  </a:lnTo>
                  <a:lnTo>
                    <a:pt x="7406930" y="169530"/>
                  </a:lnTo>
                  <a:lnTo>
                    <a:pt x="7420665" y="164649"/>
                  </a:lnTo>
                  <a:lnTo>
                    <a:pt x="7432269" y="156514"/>
                  </a:lnTo>
                  <a:lnTo>
                    <a:pt x="7435802" y="152267"/>
                  </a:lnTo>
                  <a:lnTo>
                    <a:pt x="7391524" y="152267"/>
                  </a:lnTo>
                  <a:lnTo>
                    <a:pt x="7383663" y="151734"/>
                  </a:lnTo>
                  <a:lnTo>
                    <a:pt x="7351831" y="127072"/>
                  </a:lnTo>
                  <a:lnTo>
                    <a:pt x="7349829" y="119786"/>
                  </a:lnTo>
                  <a:lnTo>
                    <a:pt x="7446350" y="119786"/>
                  </a:lnTo>
                  <a:lnTo>
                    <a:pt x="7446811" y="116715"/>
                  </a:lnTo>
                  <a:lnTo>
                    <a:pt x="7447041" y="113720"/>
                  </a:lnTo>
                  <a:lnTo>
                    <a:pt x="7447022" y="110572"/>
                  </a:lnTo>
                  <a:lnTo>
                    <a:pt x="7446331" y="102279"/>
                  </a:lnTo>
                  <a:lnTo>
                    <a:pt x="7349829" y="102279"/>
                  </a:lnTo>
                  <a:lnTo>
                    <a:pt x="7351600" y="95066"/>
                  </a:lnTo>
                  <a:lnTo>
                    <a:pt x="7381964" y="69453"/>
                  </a:lnTo>
                  <a:lnTo>
                    <a:pt x="7389681" y="68877"/>
                  </a:lnTo>
                  <a:lnTo>
                    <a:pt x="7431613" y="68877"/>
                  </a:lnTo>
                  <a:lnTo>
                    <a:pt x="7430916" y="67955"/>
                  </a:lnTo>
                  <a:lnTo>
                    <a:pt x="7422378" y="60094"/>
                  </a:lnTo>
                  <a:lnTo>
                    <a:pt x="7412660" y="54479"/>
                  </a:lnTo>
                  <a:lnTo>
                    <a:pt x="7401761" y="51110"/>
                  </a:lnTo>
                  <a:lnTo>
                    <a:pt x="7389681" y="49987"/>
                  </a:lnTo>
                  <a:close/>
                </a:path>
                <a:path w="13973175" h="217804">
                  <a:moveTo>
                    <a:pt x="7424696" y="135451"/>
                  </a:moveTo>
                  <a:lnTo>
                    <a:pt x="7418736" y="142808"/>
                  </a:lnTo>
                  <a:lnTo>
                    <a:pt x="7411220" y="148063"/>
                  </a:lnTo>
                  <a:lnTo>
                    <a:pt x="7402149" y="151216"/>
                  </a:lnTo>
                  <a:lnTo>
                    <a:pt x="7391524" y="152267"/>
                  </a:lnTo>
                  <a:lnTo>
                    <a:pt x="7435802" y="152267"/>
                  </a:lnTo>
                  <a:lnTo>
                    <a:pt x="7441743" y="145126"/>
                  </a:lnTo>
                  <a:lnTo>
                    <a:pt x="7424696" y="135451"/>
                  </a:lnTo>
                  <a:close/>
                </a:path>
                <a:path w="13973175" h="217804">
                  <a:moveTo>
                    <a:pt x="7431613" y="68877"/>
                  </a:moveTo>
                  <a:lnTo>
                    <a:pt x="7389681" y="68877"/>
                  </a:lnTo>
                  <a:lnTo>
                    <a:pt x="7396919" y="69453"/>
                  </a:lnTo>
                  <a:lnTo>
                    <a:pt x="7396545" y="69453"/>
                  </a:lnTo>
                  <a:lnTo>
                    <a:pt x="7426770" y="102279"/>
                  </a:lnTo>
                  <a:lnTo>
                    <a:pt x="7446331" y="102279"/>
                  </a:lnTo>
                  <a:lnTo>
                    <a:pt x="7446033" y="98709"/>
                  </a:lnTo>
                  <a:lnTo>
                    <a:pt x="7443103" y="87882"/>
                  </a:lnTo>
                  <a:lnTo>
                    <a:pt x="7443010" y="87536"/>
                  </a:lnTo>
                  <a:lnTo>
                    <a:pt x="7438027" y="77400"/>
                  </a:lnTo>
                  <a:lnTo>
                    <a:pt x="7437339" y="76450"/>
                  </a:lnTo>
                  <a:lnTo>
                    <a:pt x="7431613" y="68877"/>
                  </a:lnTo>
                  <a:close/>
                </a:path>
                <a:path w="13973175" h="217804">
                  <a:moveTo>
                    <a:pt x="7490120" y="52982"/>
                  </a:moveTo>
                  <a:lnTo>
                    <a:pt x="7470079" y="52982"/>
                  </a:lnTo>
                  <a:lnTo>
                    <a:pt x="7470079" y="168162"/>
                  </a:lnTo>
                  <a:lnTo>
                    <a:pt x="7490120" y="168162"/>
                  </a:lnTo>
                  <a:lnTo>
                    <a:pt x="7490120" y="107117"/>
                  </a:lnTo>
                  <a:lnTo>
                    <a:pt x="7490696" y="98075"/>
                  </a:lnTo>
                  <a:lnTo>
                    <a:pt x="7516030" y="69799"/>
                  </a:lnTo>
                  <a:lnTo>
                    <a:pt x="7515178" y="69799"/>
                  </a:lnTo>
                  <a:lnTo>
                    <a:pt x="7517963" y="69568"/>
                  </a:lnTo>
                  <a:lnTo>
                    <a:pt x="7490120" y="69568"/>
                  </a:lnTo>
                  <a:lnTo>
                    <a:pt x="7490120" y="52982"/>
                  </a:lnTo>
                  <a:close/>
                </a:path>
                <a:path w="13973175" h="217804">
                  <a:moveTo>
                    <a:pt x="7564726" y="69107"/>
                  </a:moveTo>
                  <a:lnTo>
                    <a:pt x="7532429" y="69107"/>
                  </a:lnTo>
                  <a:lnTo>
                    <a:pt x="7539417" y="71718"/>
                  </a:lnTo>
                  <a:lnTo>
                    <a:pt x="7544485" y="76939"/>
                  </a:lnTo>
                  <a:lnTo>
                    <a:pt x="7549553" y="82007"/>
                  </a:lnTo>
                  <a:lnTo>
                    <a:pt x="7552087" y="89225"/>
                  </a:lnTo>
                  <a:lnTo>
                    <a:pt x="7552087" y="168162"/>
                  </a:lnTo>
                  <a:lnTo>
                    <a:pt x="7572128" y="168162"/>
                  </a:lnTo>
                  <a:lnTo>
                    <a:pt x="7572128" y="97442"/>
                  </a:lnTo>
                  <a:lnTo>
                    <a:pt x="7571365" y="87075"/>
                  </a:lnTo>
                  <a:lnTo>
                    <a:pt x="7569076" y="77861"/>
                  </a:lnTo>
                  <a:lnTo>
                    <a:pt x="7565260" y="69799"/>
                  </a:lnTo>
                  <a:lnTo>
                    <a:pt x="7564726" y="69107"/>
                  </a:lnTo>
                  <a:close/>
                </a:path>
                <a:path w="13973175" h="217804">
                  <a:moveTo>
                    <a:pt x="7527438" y="49987"/>
                  </a:moveTo>
                  <a:lnTo>
                    <a:pt x="7515690" y="51211"/>
                  </a:lnTo>
                  <a:lnTo>
                    <a:pt x="7505554" y="54882"/>
                  </a:lnTo>
                  <a:lnTo>
                    <a:pt x="7497031" y="61001"/>
                  </a:lnTo>
                  <a:lnTo>
                    <a:pt x="7490120" y="69568"/>
                  </a:lnTo>
                  <a:lnTo>
                    <a:pt x="7517963" y="69568"/>
                  </a:lnTo>
                  <a:lnTo>
                    <a:pt x="7523522" y="69107"/>
                  </a:lnTo>
                  <a:lnTo>
                    <a:pt x="7564726" y="69107"/>
                  </a:lnTo>
                  <a:lnTo>
                    <a:pt x="7559919" y="62888"/>
                  </a:lnTo>
                  <a:lnTo>
                    <a:pt x="7553311" y="57244"/>
                  </a:lnTo>
                  <a:lnTo>
                    <a:pt x="7545694" y="53212"/>
                  </a:lnTo>
                  <a:lnTo>
                    <a:pt x="7537070" y="50794"/>
                  </a:lnTo>
                  <a:lnTo>
                    <a:pt x="7527438" y="49987"/>
                  </a:lnTo>
                  <a:close/>
                </a:path>
                <a:path w="13973175" h="217804">
                  <a:moveTo>
                    <a:pt x="7654010" y="49987"/>
                  </a:moveTo>
                  <a:lnTo>
                    <a:pt x="7640759" y="51110"/>
                  </a:lnTo>
                  <a:lnTo>
                    <a:pt x="7641115" y="51110"/>
                  </a:lnTo>
                  <a:lnTo>
                    <a:pt x="7629764" y="54307"/>
                  </a:lnTo>
                  <a:lnTo>
                    <a:pt x="7597860" y="86730"/>
                  </a:lnTo>
                  <a:lnTo>
                    <a:pt x="7593656" y="110572"/>
                  </a:lnTo>
                  <a:lnTo>
                    <a:pt x="7594721" y="123141"/>
                  </a:lnTo>
                  <a:lnTo>
                    <a:pt x="7619974" y="161568"/>
                  </a:lnTo>
                  <a:lnTo>
                    <a:pt x="7655392" y="171157"/>
                  </a:lnTo>
                  <a:lnTo>
                    <a:pt x="7671258" y="169530"/>
                  </a:lnTo>
                  <a:lnTo>
                    <a:pt x="7684993" y="164649"/>
                  </a:lnTo>
                  <a:lnTo>
                    <a:pt x="7696598" y="156514"/>
                  </a:lnTo>
                  <a:lnTo>
                    <a:pt x="7700131" y="152267"/>
                  </a:lnTo>
                  <a:lnTo>
                    <a:pt x="7655853" y="152267"/>
                  </a:lnTo>
                  <a:lnTo>
                    <a:pt x="7647992" y="151734"/>
                  </a:lnTo>
                  <a:lnTo>
                    <a:pt x="7616159" y="127072"/>
                  </a:lnTo>
                  <a:lnTo>
                    <a:pt x="7614158" y="119786"/>
                  </a:lnTo>
                  <a:lnTo>
                    <a:pt x="7710679" y="119786"/>
                  </a:lnTo>
                  <a:lnTo>
                    <a:pt x="7711139" y="116715"/>
                  </a:lnTo>
                  <a:lnTo>
                    <a:pt x="7711369" y="113720"/>
                  </a:lnTo>
                  <a:lnTo>
                    <a:pt x="7711350" y="110572"/>
                  </a:lnTo>
                  <a:lnTo>
                    <a:pt x="7710659" y="102279"/>
                  </a:lnTo>
                  <a:lnTo>
                    <a:pt x="7614158" y="102279"/>
                  </a:lnTo>
                  <a:lnTo>
                    <a:pt x="7615929" y="95066"/>
                  </a:lnTo>
                  <a:lnTo>
                    <a:pt x="7646293" y="69453"/>
                  </a:lnTo>
                  <a:lnTo>
                    <a:pt x="7654010" y="68877"/>
                  </a:lnTo>
                  <a:lnTo>
                    <a:pt x="7695941" y="68877"/>
                  </a:lnTo>
                  <a:lnTo>
                    <a:pt x="7695245" y="67955"/>
                  </a:lnTo>
                  <a:lnTo>
                    <a:pt x="7686707" y="60094"/>
                  </a:lnTo>
                  <a:lnTo>
                    <a:pt x="7676988" y="54479"/>
                  </a:lnTo>
                  <a:lnTo>
                    <a:pt x="7666089" y="51110"/>
                  </a:lnTo>
                  <a:lnTo>
                    <a:pt x="7654010" y="49987"/>
                  </a:lnTo>
                  <a:close/>
                </a:path>
                <a:path w="13973175" h="217804">
                  <a:moveTo>
                    <a:pt x="7689025" y="135451"/>
                  </a:moveTo>
                  <a:lnTo>
                    <a:pt x="7683064" y="142808"/>
                  </a:lnTo>
                  <a:lnTo>
                    <a:pt x="7675548" y="148063"/>
                  </a:lnTo>
                  <a:lnTo>
                    <a:pt x="7666478" y="151216"/>
                  </a:lnTo>
                  <a:lnTo>
                    <a:pt x="7655853" y="152267"/>
                  </a:lnTo>
                  <a:lnTo>
                    <a:pt x="7700131" y="152267"/>
                  </a:lnTo>
                  <a:lnTo>
                    <a:pt x="7706071" y="145126"/>
                  </a:lnTo>
                  <a:lnTo>
                    <a:pt x="7689025" y="135451"/>
                  </a:lnTo>
                  <a:close/>
                </a:path>
                <a:path w="13973175" h="217804">
                  <a:moveTo>
                    <a:pt x="7695941" y="68877"/>
                  </a:moveTo>
                  <a:lnTo>
                    <a:pt x="7654010" y="68877"/>
                  </a:lnTo>
                  <a:lnTo>
                    <a:pt x="7661247" y="69453"/>
                  </a:lnTo>
                  <a:lnTo>
                    <a:pt x="7660874" y="69453"/>
                  </a:lnTo>
                  <a:lnTo>
                    <a:pt x="7691098" y="102279"/>
                  </a:lnTo>
                  <a:lnTo>
                    <a:pt x="7710659" y="102279"/>
                  </a:lnTo>
                  <a:lnTo>
                    <a:pt x="7710362" y="98709"/>
                  </a:lnTo>
                  <a:lnTo>
                    <a:pt x="7707432" y="87882"/>
                  </a:lnTo>
                  <a:lnTo>
                    <a:pt x="7707338" y="87536"/>
                  </a:lnTo>
                  <a:lnTo>
                    <a:pt x="7702356" y="77400"/>
                  </a:lnTo>
                  <a:lnTo>
                    <a:pt x="7701668" y="76450"/>
                  </a:lnTo>
                  <a:lnTo>
                    <a:pt x="7695941" y="68877"/>
                  </a:lnTo>
                  <a:close/>
                </a:path>
                <a:path w="13973175" h="217804">
                  <a:moveTo>
                    <a:pt x="7751915" y="52982"/>
                  </a:moveTo>
                  <a:lnTo>
                    <a:pt x="7731873" y="52982"/>
                  </a:lnTo>
                  <a:lnTo>
                    <a:pt x="7731873" y="123702"/>
                  </a:lnTo>
                  <a:lnTo>
                    <a:pt x="7750691" y="164030"/>
                  </a:lnTo>
                  <a:lnTo>
                    <a:pt x="7776563" y="171157"/>
                  </a:lnTo>
                  <a:lnTo>
                    <a:pt x="7788311" y="169933"/>
                  </a:lnTo>
                  <a:lnTo>
                    <a:pt x="7798447" y="166261"/>
                  </a:lnTo>
                  <a:lnTo>
                    <a:pt x="7806970" y="160142"/>
                  </a:lnTo>
                  <a:lnTo>
                    <a:pt x="7813509" y="152037"/>
                  </a:lnTo>
                  <a:lnTo>
                    <a:pt x="7771572" y="152037"/>
                  </a:lnTo>
                  <a:lnTo>
                    <a:pt x="7764584" y="149503"/>
                  </a:lnTo>
                  <a:lnTo>
                    <a:pt x="7759516" y="144435"/>
                  </a:lnTo>
                  <a:lnTo>
                    <a:pt x="7754449" y="139213"/>
                  </a:lnTo>
                  <a:lnTo>
                    <a:pt x="7751915" y="131919"/>
                  </a:lnTo>
                  <a:lnTo>
                    <a:pt x="7751915" y="52982"/>
                  </a:lnTo>
                  <a:close/>
                </a:path>
                <a:path w="13973175" h="217804">
                  <a:moveTo>
                    <a:pt x="7833922" y="52982"/>
                  </a:moveTo>
                  <a:lnTo>
                    <a:pt x="7813881" y="52982"/>
                  </a:lnTo>
                  <a:lnTo>
                    <a:pt x="7813881" y="114027"/>
                  </a:lnTo>
                  <a:lnTo>
                    <a:pt x="7813305" y="123083"/>
                  </a:lnTo>
                  <a:lnTo>
                    <a:pt x="7787179" y="151576"/>
                  </a:lnTo>
                  <a:lnTo>
                    <a:pt x="7813881" y="151576"/>
                  </a:lnTo>
                  <a:lnTo>
                    <a:pt x="7813881" y="168162"/>
                  </a:lnTo>
                  <a:lnTo>
                    <a:pt x="7833922" y="168162"/>
                  </a:lnTo>
                  <a:lnTo>
                    <a:pt x="7833922" y="52982"/>
                  </a:lnTo>
                  <a:close/>
                </a:path>
                <a:path w="13973175" h="217804">
                  <a:moveTo>
                    <a:pt x="7813881" y="151576"/>
                  </a:moveTo>
                  <a:lnTo>
                    <a:pt x="7786181" y="151576"/>
                  </a:lnTo>
                  <a:lnTo>
                    <a:pt x="7780479" y="152037"/>
                  </a:lnTo>
                  <a:lnTo>
                    <a:pt x="7813509" y="152037"/>
                  </a:lnTo>
                  <a:lnTo>
                    <a:pt x="7813881" y="151576"/>
                  </a:lnTo>
                  <a:close/>
                </a:path>
                <a:path w="13973175" h="217804">
                  <a:moveTo>
                    <a:pt x="7884476" y="52982"/>
                  </a:moveTo>
                  <a:lnTo>
                    <a:pt x="7864435" y="52982"/>
                  </a:lnTo>
                  <a:lnTo>
                    <a:pt x="7864435" y="168162"/>
                  </a:lnTo>
                  <a:lnTo>
                    <a:pt x="7884476" y="168162"/>
                  </a:lnTo>
                  <a:lnTo>
                    <a:pt x="7884476" y="107117"/>
                  </a:lnTo>
                  <a:lnTo>
                    <a:pt x="7885138" y="98320"/>
                  </a:lnTo>
                  <a:lnTo>
                    <a:pt x="7912200" y="72332"/>
                  </a:lnTo>
                  <a:lnTo>
                    <a:pt x="7884476" y="72332"/>
                  </a:lnTo>
                  <a:lnTo>
                    <a:pt x="7884476" y="52982"/>
                  </a:lnTo>
                  <a:close/>
                </a:path>
                <a:path w="13973175" h="217804">
                  <a:moveTo>
                    <a:pt x="7920411" y="50909"/>
                  </a:moveTo>
                  <a:lnTo>
                    <a:pt x="7908404" y="52248"/>
                  </a:lnTo>
                  <a:lnTo>
                    <a:pt x="7898413" y="56265"/>
                  </a:lnTo>
                  <a:lnTo>
                    <a:pt x="7890436" y="62960"/>
                  </a:lnTo>
                  <a:lnTo>
                    <a:pt x="7884476" y="72332"/>
                  </a:lnTo>
                  <a:lnTo>
                    <a:pt x="7912200" y="72332"/>
                  </a:lnTo>
                  <a:lnTo>
                    <a:pt x="7913299" y="72102"/>
                  </a:lnTo>
                  <a:lnTo>
                    <a:pt x="7920411" y="71871"/>
                  </a:lnTo>
                  <a:lnTo>
                    <a:pt x="7920411" y="50909"/>
                  </a:lnTo>
                  <a:close/>
                </a:path>
                <a:path w="13973175" h="217804">
                  <a:moveTo>
                    <a:pt x="7953546" y="144435"/>
                  </a:moveTo>
                  <a:lnTo>
                    <a:pt x="7930510" y="144435"/>
                  </a:lnTo>
                  <a:lnTo>
                    <a:pt x="7921295" y="200412"/>
                  </a:lnTo>
                  <a:lnTo>
                    <a:pt x="7938572" y="200412"/>
                  </a:lnTo>
                  <a:lnTo>
                    <a:pt x="7953546" y="144435"/>
                  </a:lnTo>
                  <a:close/>
                </a:path>
                <a:path w="13973175" h="217804">
                  <a:moveTo>
                    <a:pt x="8091284" y="49987"/>
                  </a:moveTo>
                  <a:lnTo>
                    <a:pt x="8050050" y="67725"/>
                  </a:lnTo>
                  <a:lnTo>
                    <a:pt x="8033003" y="110572"/>
                  </a:lnTo>
                  <a:lnTo>
                    <a:pt x="8034069" y="122767"/>
                  </a:lnTo>
                  <a:lnTo>
                    <a:pt x="8059020" y="161309"/>
                  </a:lnTo>
                  <a:lnTo>
                    <a:pt x="8091284" y="171157"/>
                  </a:lnTo>
                  <a:lnTo>
                    <a:pt x="8104717" y="169731"/>
                  </a:lnTo>
                  <a:lnTo>
                    <a:pt x="8116451" y="165455"/>
                  </a:lnTo>
                  <a:lnTo>
                    <a:pt x="8126486" y="158328"/>
                  </a:lnTo>
                  <a:lnTo>
                    <a:pt x="8131935" y="151806"/>
                  </a:lnTo>
                  <a:lnTo>
                    <a:pt x="8093818" y="151806"/>
                  </a:lnTo>
                  <a:lnTo>
                    <a:pt x="8085525" y="151072"/>
                  </a:lnTo>
                  <a:lnTo>
                    <a:pt x="8055982" y="126697"/>
                  </a:lnTo>
                  <a:lnTo>
                    <a:pt x="8053045" y="110572"/>
                  </a:lnTo>
                  <a:lnTo>
                    <a:pt x="8053779" y="102178"/>
                  </a:lnTo>
                  <a:lnTo>
                    <a:pt x="8077924" y="72332"/>
                  </a:lnTo>
                  <a:lnTo>
                    <a:pt x="8093818" y="69338"/>
                  </a:lnTo>
                  <a:lnTo>
                    <a:pt x="8131935" y="69338"/>
                  </a:lnTo>
                  <a:lnTo>
                    <a:pt x="8126486" y="62816"/>
                  </a:lnTo>
                  <a:lnTo>
                    <a:pt x="8116451" y="55689"/>
                  </a:lnTo>
                  <a:lnTo>
                    <a:pt x="8104717" y="51413"/>
                  </a:lnTo>
                  <a:lnTo>
                    <a:pt x="8091284" y="49987"/>
                  </a:lnTo>
                  <a:close/>
                </a:path>
                <a:path w="13973175" h="217804">
                  <a:moveTo>
                    <a:pt x="8154864" y="148351"/>
                  </a:moveTo>
                  <a:lnTo>
                    <a:pt x="8134822" y="148351"/>
                  </a:lnTo>
                  <a:lnTo>
                    <a:pt x="8134822" y="168162"/>
                  </a:lnTo>
                  <a:lnTo>
                    <a:pt x="8154864" y="168162"/>
                  </a:lnTo>
                  <a:lnTo>
                    <a:pt x="8154864" y="148351"/>
                  </a:lnTo>
                  <a:close/>
                </a:path>
                <a:path w="13973175" h="217804">
                  <a:moveTo>
                    <a:pt x="8131935" y="69338"/>
                  </a:moveTo>
                  <a:lnTo>
                    <a:pt x="8093818" y="69338"/>
                  </a:lnTo>
                  <a:lnTo>
                    <a:pt x="8102212" y="70086"/>
                  </a:lnTo>
                  <a:lnTo>
                    <a:pt x="8109886" y="72332"/>
                  </a:lnTo>
                  <a:lnTo>
                    <a:pt x="8134088" y="102178"/>
                  </a:lnTo>
                  <a:lnTo>
                    <a:pt x="8134822" y="110572"/>
                  </a:lnTo>
                  <a:lnTo>
                    <a:pt x="8134088" y="118980"/>
                  </a:lnTo>
                  <a:lnTo>
                    <a:pt x="8109886" y="148869"/>
                  </a:lnTo>
                  <a:lnTo>
                    <a:pt x="8093818" y="151806"/>
                  </a:lnTo>
                  <a:lnTo>
                    <a:pt x="8131935" y="151806"/>
                  </a:lnTo>
                  <a:lnTo>
                    <a:pt x="8134822" y="148351"/>
                  </a:lnTo>
                  <a:lnTo>
                    <a:pt x="8154864" y="148351"/>
                  </a:lnTo>
                  <a:lnTo>
                    <a:pt x="8154864" y="72793"/>
                  </a:lnTo>
                  <a:lnTo>
                    <a:pt x="8134822" y="72793"/>
                  </a:lnTo>
                  <a:lnTo>
                    <a:pt x="8131935" y="69338"/>
                  </a:lnTo>
                  <a:close/>
                </a:path>
                <a:path w="13973175" h="217804">
                  <a:moveTo>
                    <a:pt x="8154864" y="52982"/>
                  </a:moveTo>
                  <a:lnTo>
                    <a:pt x="8134822" y="52982"/>
                  </a:lnTo>
                  <a:lnTo>
                    <a:pt x="8134822" y="72793"/>
                  </a:lnTo>
                  <a:lnTo>
                    <a:pt x="8154864" y="72793"/>
                  </a:lnTo>
                  <a:lnTo>
                    <a:pt x="8154864" y="52982"/>
                  </a:lnTo>
                  <a:close/>
                </a:path>
                <a:path w="13973175" h="217804">
                  <a:moveTo>
                    <a:pt x="8195139" y="134299"/>
                  </a:moveTo>
                  <a:lnTo>
                    <a:pt x="8177862" y="144205"/>
                  </a:lnTo>
                  <a:lnTo>
                    <a:pt x="8180828" y="150007"/>
                  </a:lnTo>
                  <a:lnTo>
                    <a:pt x="8184658" y="155204"/>
                  </a:lnTo>
                  <a:lnTo>
                    <a:pt x="8223703" y="171157"/>
                  </a:lnTo>
                  <a:lnTo>
                    <a:pt x="8232716" y="170566"/>
                  </a:lnTo>
                  <a:lnTo>
                    <a:pt x="8262721" y="152267"/>
                  </a:lnTo>
                  <a:lnTo>
                    <a:pt x="8216639" y="152267"/>
                  </a:lnTo>
                  <a:lnTo>
                    <a:pt x="8210789" y="150712"/>
                  </a:lnTo>
                  <a:lnTo>
                    <a:pt x="8209554" y="150007"/>
                  </a:lnTo>
                  <a:lnTo>
                    <a:pt x="8200437" y="144205"/>
                  </a:lnTo>
                  <a:lnTo>
                    <a:pt x="8196982" y="139828"/>
                  </a:lnTo>
                  <a:lnTo>
                    <a:pt x="8195139" y="134299"/>
                  </a:lnTo>
                  <a:close/>
                </a:path>
                <a:path w="13973175" h="217804">
                  <a:moveTo>
                    <a:pt x="8222782" y="49987"/>
                  </a:moveTo>
                  <a:lnTo>
                    <a:pt x="8184888" y="70662"/>
                  </a:lnTo>
                  <a:lnTo>
                    <a:pt x="8182063" y="92143"/>
                  </a:lnTo>
                  <a:lnTo>
                    <a:pt x="8184235" y="98286"/>
                  </a:lnTo>
                  <a:lnTo>
                    <a:pt x="8217406" y="117867"/>
                  </a:lnTo>
                  <a:lnTo>
                    <a:pt x="8230000" y="121092"/>
                  </a:lnTo>
                  <a:lnTo>
                    <a:pt x="8235374" y="123242"/>
                  </a:lnTo>
                  <a:lnTo>
                    <a:pt x="8239828" y="126006"/>
                  </a:lnTo>
                  <a:lnTo>
                    <a:pt x="8244282" y="128617"/>
                  </a:lnTo>
                  <a:lnTo>
                    <a:pt x="8246509" y="132149"/>
                  </a:lnTo>
                  <a:lnTo>
                    <a:pt x="8246509" y="141978"/>
                  </a:lnTo>
                  <a:lnTo>
                    <a:pt x="8244359" y="145971"/>
                  </a:lnTo>
                  <a:lnTo>
                    <a:pt x="8240059" y="148581"/>
                  </a:lnTo>
                  <a:lnTo>
                    <a:pt x="8235759" y="151038"/>
                  </a:lnTo>
                  <a:lnTo>
                    <a:pt x="8230307" y="152267"/>
                  </a:lnTo>
                  <a:lnTo>
                    <a:pt x="8262721" y="152267"/>
                  </a:lnTo>
                  <a:lnTo>
                    <a:pt x="8263728" y="150712"/>
                  </a:lnTo>
                  <a:lnTo>
                    <a:pt x="8265963" y="144205"/>
                  </a:lnTo>
                  <a:lnTo>
                    <a:pt x="8266018" y="144046"/>
                  </a:lnTo>
                  <a:lnTo>
                    <a:pt x="8266781" y="136603"/>
                  </a:lnTo>
                  <a:lnTo>
                    <a:pt x="8266727" y="128617"/>
                  </a:lnTo>
                  <a:lnTo>
                    <a:pt x="8264554" y="122397"/>
                  </a:lnTo>
                  <a:lnTo>
                    <a:pt x="8260100" y="117483"/>
                  </a:lnTo>
                  <a:lnTo>
                    <a:pt x="8255646" y="112415"/>
                  </a:lnTo>
                  <a:lnTo>
                    <a:pt x="8250272" y="108883"/>
                  </a:lnTo>
                  <a:lnTo>
                    <a:pt x="8243975" y="106886"/>
                  </a:lnTo>
                  <a:lnTo>
                    <a:pt x="8237678" y="104736"/>
                  </a:lnTo>
                  <a:lnTo>
                    <a:pt x="8231382" y="102893"/>
                  </a:lnTo>
                  <a:lnTo>
                    <a:pt x="8225086" y="101358"/>
                  </a:lnTo>
                  <a:lnTo>
                    <a:pt x="8218789" y="99668"/>
                  </a:lnTo>
                  <a:lnTo>
                    <a:pt x="8213414" y="97518"/>
                  </a:lnTo>
                  <a:lnTo>
                    <a:pt x="8208960" y="94908"/>
                  </a:lnTo>
                  <a:lnTo>
                    <a:pt x="8204506" y="92143"/>
                  </a:lnTo>
                  <a:lnTo>
                    <a:pt x="8202280" y="88534"/>
                  </a:lnTo>
                  <a:lnTo>
                    <a:pt x="8202280" y="79166"/>
                  </a:lnTo>
                  <a:lnTo>
                    <a:pt x="8204276" y="75404"/>
                  </a:lnTo>
                  <a:lnTo>
                    <a:pt x="8208269" y="72793"/>
                  </a:lnTo>
                  <a:lnTo>
                    <a:pt x="8212262" y="70029"/>
                  </a:lnTo>
                  <a:lnTo>
                    <a:pt x="8217100" y="68647"/>
                  </a:lnTo>
                  <a:lnTo>
                    <a:pt x="8261652" y="68647"/>
                  </a:lnTo>
                  <a:lnTo>
                    <a:pt x="8260561" y="66420"/>
                  </a:lnTo>
                  <a:lnTo>
                    <a:pt x="8229606" y="50390"/>
                  </a:lnTo>
                  <a:lnTo>
                    <a:pt x="8222782" y="49987"/>
                  </a:lnTo>
                  <a:close/>
                </a:path>
                <a:path w="13973175" h="217804">
                  <a:moveTo>
                    <a:pt x="8261652" y="68647"/>
                  </a:moveTo>
                  <a:lnTo>
                    <a:pt x="8222782" y="68647"/>
                  </a:lnTo>
                  <a:lnTo>
                    <a:pt x="8231233" y="69568"/>
                  </a:lnTo>
                  <a:lnTo>
                    <a:pt x="8238158" y="72332"/>
                  </a:lnTo>
                  <a:lnTo>
                    <a:pt x="8243557" y="76939"/>
                  </a:lnTo>
                  <a:lnTo>
                    <a:pt x="8247430" y="83390"/>
                  </a:lnTo>
                  <a:lnTo>
                    <a:pt x="8264247" y="73945"/>
                  </a:lnTo>
                  <a:lnTo>
                    <a:pt x="8261652" y="68647"/>
                  </a:lnTo>
                  <a:close/>
                </a:path>
                <a:path w="13973175" h="217804">
                  <a:moveTo>
                    <a:pt x="8359387" y="52982"/>
                  </a:moveTo>
                  <a:lnTo>
                    <a:pt x="8338424" y="52982"/>
                  </a:lnTo>
                  <a:lnTo>
                    <a:pt x="8374130" y="168162"/>
                  </a:lnTo>
                  <a:lnTo>
                    <a:pt x="8394632" y="168162"/>
                  </a:lnTo>
                  <a:lnTo>
                    <a:pt x="8403300" y="140749"/>
                  </a:lnTo>
                  <a:lnTo>
                    <a:pt x="8403373" y="140519"/>
                  </a:lnTo>
                  <a:lnTo>
                    <a:pt x="8384726" y="140519"/>
                  </a:lnTo>
                  <a:lnTo>
                    <a:pt x="8359387" y="52982"/>
                  </a:lnTo>
                  <a:close/>
                </a:path>
                <a:path w="13973175" h="217804">
                  <a:moveTo>
                    <a:pt x="8440534" y="82929"/>
                  </a:moveTo>
                  <a:lnTo>
                    <a:pt x="8421584" y="82929"/>
                  </a:lnTo>
                  <a:lnTo>
                    <a:pt x="8448536" y="168162"/>
                  </a:lnTo>
                  <a:lnTo>
                    <a:pt x="8469038" y="168162"/>
                  </a:lnTo>
                  <a:lnTo>
                    <a:pt x="8477536" y="140749"/>
                  </a:lnTo>
                  <a:lnTo>
                    <a:pt x="8458441" y="140749"/>
                  </a:lnTo>
                  <a:lnTo>
                    <a:pt x="8440534" y="82929"/>
                  </a:lnTo>
                  <a:close/>
                </a:path>
                <a:path w="13973175" h="217804">
                  <a:moveTo>
                    <a:pt x="8504744" y="52982"/>
                  </a:moveTo>
                  <a:lnTo>
                    <a:pt x="8483781" y="52982"/>
                  </a:lnTo>
                  <a:lnTo>
                    <a:pt x="8458508" y="140519"/>
                  </a:lnTo>
                  <a:lnTo>
                    <a:pt x="8458441" y="140749"/>
                  </a:lnTo>
                  <a:lnTo>
                    <a:pt x="8477536" y="140749"/>
                  </a:lnTo>
                  <a:lnTo>
                    <a:pt x="8504744" y="52982"/>
                  </a:lnTo>
                  <a:close/>
                </a:path>
                <a:path w="13973175" h="217804">
                  <a:moveTo>
                    <a:pt x="8431259" y="52982"/>
                  </a:moveTo>
                  <a:lnTo>
                    <a:pt x="8411909" y="52982"/>
                  </a:lnTo>
                  <a:lnTo>
                    <a:pt x="8384726" y="140519"/>
                  </a:lnTo>
                  <a:lnTo>
                    <a:pt x="8403373" y="140519"/>
                  </a:lnTo>
                  <a:lnTo>
                    <a:pt x="8421584" y="82929"/>
                  </a:lnTo>
                  <a:lnTo>
                    <a:pt x="8440534" y="82929"/>
                  </a:lnTo>
                  <a:lnTo>
                    <a:pt x="8431259" y="52982"/>
                  </a:lnTo>
                  <a:close/>
                </a:path>
                <a:path w="13973175" h="217804">
                  <a:moveTo>
                    <a:pt x="8574773" y="49987"/>
                  </a:moveTo>
                  <a:lnTo>
                    <a:pt x="8561522" y="51110"/>
                  </a:lnTo>
                  <a:lnTo>
                    <a:pt x="8561878" y="51110"/>
                  </a:lnTo>
                  <a:lnTo>
                    <a:pt x="8550527" y="54307"/>
                  </a:lnTo>
                  <a:lnTo>
                    <a:pt x="8518623" y="86730"/>
                  </a:lnTo>
                  <a:lnTo>
                    <a:pt x="8514419" y="110572"/>
                  </a:lnTo>
                  <a:lnTo>
                    <a:pt x="8515484" y="123141"/>
                  </a:lnTo>
                  <a:lnTo>
                    <a:pt x="8540737" y="161568"/>
                  </a:lnTo>
                  <a:lnTo>
                    <a:pt x="8576155" y="171157"/>
                  </a:lnTo>
                  <a:lnTo>
                    <a:pt x="8592021" y="169530"/>
                  </a:lnTo>
                  <a:lnTo>
                    <a:pt x="8605756" y="164649"/>
                  </a:lnTo>
                  <a:lnTo>
                    <a:pt x="8617361" y="156514"/>
                  </a:lnTo>
                  <a:lnTo>
                    <a:pt x="8620894" y="152267"/>
                  </a:lnTo>
                  <a:lnTo>
                    <a:pt x="8576616" y="152267"/>
                  </a:lnTo>
                  <a:lnTo>
                    <a:pt x="8568755" y="151734"/>
                  </a:lnTo>
                  <a:lnTo>
                    <a:pt x="8536922" y="127072"/>
                  </a:lnTo>
                  <a:lnTo>
                    <a:pt x="8534921" y="119786"/>
                  </a:lnTo>
                  <a:lnTo>
                    <a:pt x="8631442" y="119786"/>
                  </a:lnTo>
                  <a:lnTo>
                    <a:pt x="8631902" y="116715"/>
                  </a:lnTo>
                  <a:lnTo>
                    <a:pt x="8632132" y="113720"/>
                  </a:lnTo>
                  <a:lnTo>
                    <a:pt x="8632113" y="110572"/>
                  </a:lnTo>
                  <a:lnTo>
                    <a:pt x="8631422" y="102279"/>
                  </a:lnTo>
                  <a:lnTo>
                    <a:pt x="8534921" y="102279"/>
                  </a:lnTo>
                  <a:lnTo>
                    <a:pt x="8536692" y="95066"/>
                  </a:lnTo>
                  <a:lnTo>
                    <a:pt x="8567056" y="69453"/>
                  </a:lnTo>
                  <a:lnTo>
                    <a:pt x="8574773" y="68877"/>
                  </a:lnTo>
                  <a:lnTo>
                    <a:pt x="8616704" y="68877"/>
                  </a:lnTo>
                  <a:lnTo>
                    <a:pt x="8616008" y="67955"/>
                  </a:lnTo>
                  <a:lnTo>
                    <a:pt x="8607470" y="60094"/>
                  </a:lnTo>
                  <a:lnTo>
                    <a:pt x="8597751" y="54479"/>
                  </a:lnTo>
                  <a:lnTo>
                    <a:pt x="8586852" y="51110"/>
                  </a:lnTo>
                  <a:lnTo>
                    <a:pt x="8574773" y="49987"/>
                  </a:lnTo>
                  <a:close/>
                </a:path>
                <a:path w="13973175" h="217804">
                  <a:moveTo>
                    <a:pt x="8609788" y="135451"/>
                  </a:moveTo>
                  <a:lnTo>
                    <a:pt x="8603827" y="142808"/>
                  </a:lnTo>
                  <a:lnTo>
                    <a:pt x="8596311" y="148063"/>
                  </a:lnTo>
                  <a:lnTo>
                    <a:pt x="8587241" y="151216"/>
                  </a:lnTo>
                  <a:lnTo>
                    <a:pt x="8576616" y="152267"/>
                  </a:lnTo>
                  <a:lnTo>
                    <a:pt x="8620894" y="152267"/>
                  </a:lnTo>
                  <a:lnTo>
                    <a:pt x="8626834" y="145126"/>
                  </a:lnTo>
                  <a:lnTo>
                    <a:pt x="8609788" y="135451"/>
                  </a:lnTo>
                  <a:close/>
                </a:path>
                <a:path w="13973175" h="217804">
                  <a:moveTo>
                    <a:pt x="8616704" y="68877"/>
                  </a:moveTo>
                  <a:lnTo>
                    <a:pt x="8574773" y="68877"/>
                  </a:lnTo>
                  <a:lnTo>
                    <a:pt x="8582010" y="69453"/>
                  </a:lnTo>
                  <a:lnTo>
                    <a:pt x="8581637" y="69453"/>
                  </a:lnTo>
                  <a:lnTo>
                    <a:pt x="8611861" y="102279"/>
                  </a:lnTo>
                  <a:lnTo>
                    <a:pt x="8631422" y="102279"/>
                  </a:lnTo>
                  <a:lnTo>
                    <a:pt x="8622431" y="76450"/>
                  </a:lnTo>
                  <a:lnTo>
                    <a:pt x="8616704" y="68877"/>
                  </a:lnTo>
                  <a:close/>
                </a:path>
                <a:path w="13973175" h="217804">
                  <a:moveTo>
                    <a:pt x="8675212" y="0"/>
                  </a:moveTo>
                  <a:lnTo>
                    <a:pt x="8655170" y="0"/>
                  </a:lnTo>
                  <a:lnTo>
                    <a:pt x="8655170" y="168162"/>
                  </a:lnTo>
                  <a:lnTo>
                    <a:pt x="8675212" y="168162"/>
                  </a:lnTo>
                  <a:lnTo>
                    <a:pt x="8675212" y="0"/>
                  </a:lnTo>
                  <a:close/>
                </a:path>
                <a:path w="13973175" h="217804">
                  <a:moveTo>
                    <a:pt x="8725828" y="0"/>
                  </a:moveTo>
                  <a:lnTo>
                    <a:pt x="8705787" y="0"/>
                  </a:lnTo>
                  <a:lnTo>
                    <a:pt x="8705787" y="168162"/>
                  </a:lnTo>
                  <a:lnTo>
                    <a:pt x="8725828" y="168162"/>
                  </a:lnTo>
                  <a:lnTo>
                    <a:pt x="8725828" y="0"/>
                  </a:lnTo>
                  <a:close/>
                </a:path>
                <a:path w="13973175" h="217804">
                  <a:moveTo>
                    <a:pt x="8865823" y="49987"/>
                  </a:moveTo>
                  <a:lnTo>
                    <a:pt x="8824589" y="67725"/>
                  </a:lnTo>
                  <a:lnTo>
                    <a:pt x="8807542" y="110572"/>
                  </a:lnTo>
                  <a:lnTo>
                    <a:pt x="8808608" y="122767"/>
                  </a:lnTo>
                  <a:lnTo>
                    <a:pt x="8811722" y="133723"/>
                  </a:lnTo>
                  <a:lnTo>
                    <a:pt x="8811804" y="134011"/>
                  </a:lnTo>
                  <a:lnTo>
                    <a:pt x="8843421" y="166780"/>
                  </a:lnTo>
                  <a:lnTo>
                    <a:pt x="8865823" y="171157"/>
                  </a:lnTo>
                  <a:lnTo>
                    <a:pt x="8879256" y="169731"/>
                  </a:lnTo>
                  <a:lnTo>
                    <a:pt x="8890990" y="165455"/>
                  </a:lnTo>
                  <a:lnTo>
                    <a:pt x="8901025" y="158328"/>
                  </a:lnTo>
                  <a:lnTo>
                    <a:pt x="8906474" y="151806"/>
                  </a:lnTo>
                  <a:lnTo>
                    <a:pt x="8868357" y="151806"/>
                  </a:lnTo>
                  <a:lnTo>
                    <a:pt x="8860064" y="151072"/>
                  </a:lnTo>
                  <a:lnTo>
                    <a:pt x="8830521" y="126697"/>
                  </a:lnTo>
                  <a:lnTo>
                    <a:pt x="8827583" y="110572"/>
                  </a:lnTo>
                  <a:lnTo>
                    <a:pt x="8828318" y="102178"/>
                  </a:lnTo>
                  <a:lnTo>
                    <a:pt x="8852462" y="72332"/>
                  </a:lnTo>
                  <a:lnTo>
                    <a:pt x="8868357" y="69338"/>
                  </a:lnTo>
                  <a:lnTo>
                    <a:pt x="8906474" y="69338"/>
                  </a:lnTo>
                  <a:lnTo>
                    <a:pt x="8901025" y="62816"/>
                  </a:lnTo>
                  <a:lnTo>
                    <a:pt x="8890990" y="55689"/>
                  </a:lnTo>
                  <a:lnTo>
                    <a:pt x="8879256" y="51413"/>
                  </a:lnTo>
                  <a:lnTo>
                    <a:pt x="8865823" y="49987"/>
                  </a:lnTo>
                  <a:close/>
                </a:path>
                <a:path w="13973175" h="217804">
                  <a:moveTo>
                    <a:pt x="8929402" y="148351"/>
                  </a:moveTo>
                  <a:lnTo>
                    <a:pt x="8909361" y="148351"/>
                  </a:lnTo>
                  <a:lnTo>
                    <a:pt x="8909361" y="168162"/>
                  </a:lnTo>
                  <a:lnTo>
                    <a:pt x="8929402" y="168162"/>
                  </a:lnTo>
                  <a:lnTo>
                    <a:pt x="8929402" y="148351"/>
                  </a:lnTo>
                  <a:close/>
                </a:path>
                <a:path w="13973175" h="217804">
                  <a:moveTo>
                    <a:pt x="8906474" y="69338"/>
                  </a:moveTo>
                  <a:lnTo>
                    <a:pt x="8868357" y="69338"/>
                  </a:lnTo>
                  <a:lnTo>
                    <a:pt x="8876751" y="70086"/>
                  </a:lnTo>
                  <a:lnTo>
                    <a:pt x="8884425" y="72332"/>
                  </a:lnTo>
                  <a:lnTo>
                    <a:pt x="8908627" y="102178"/>
                  </a:lnTo>
                  <a:lnTo>
                    <a:pt x="8909361" y="110572"/>
                  </a:lnTo>
                  <a:lnTo>
                    <a:pt x="8908627" y="118980"/>
                  </a:lnTo>
                  <a:lnTo>
                    <a:pt x="8884425" y="148869"/>
                  </a:lnTo>
                  <a:lnTo>
                    <a:pt x="8868357" y="151806"/>
                  </a:lnTo>
                  <a:lnTo>
                    <a:pt x="8906474" y="151806"/>
                  </a:lnTo>
                  <a:lnTo>
                    <a:pt x="8909361" y="148351"/>
                  </a:lnTo>
                  <a:lnTo>
                    <a:pt x="8929402" y="148351"/>
                  </a:lnTo>
                  <a:lnTo>
                    <a:pt x="8929402" y="72793"/>
                  </a:lnTo>
                  <a:lnTo>
                    <a:pt x="8909361" y="72793"/>
                  </a:lnTo>
                  <a:lnTo>
                    <a:pt x="8906474" y="69338"/>
                  </a:lnTo>
                  <a:close/>
                </a:path>
                <a:path w="13973175" h="217804">
                  <a:moveTo>
                    <a:pt x="8929402" y="52982"/>
                  </a:moveTo>
                  <a:lnTo>
                    <a:pt x="8909361" y="52982"/>
                  </a:lnTo>
                  <a:lnTo>
                    <a:pt x="8909361" y="72793"/>
                  </a:lnTo>
                  <a:lnTo>
                    <a:pt x="8929402" y="72793"/>
                  </a:lnTo>
                  <a:lnTo>
                    <a:pt x="8929402" y="52982"/>
                  </a:lnTo>
                  <a:close/>
                </a:path>
                <a:path w="13973175" h="217804">
                  <a:moveTo>
                    <a:pt x="8969677" y="134299"/>
                  </a:moveTo>
                  <a:lnTo>
                    <a:pt x="8952401" y="144205"/>
                  </a:lnTo>
                  <a:lnTo>
                    <a:pt x="8955367" y="150007"/>
                  </a:lnTo>
                  <a:lnTo>
                    <a:pt x="8959196" y="155204"/>
                  </a:lnTo>
                  <a:lnTo>
                    <a:pt x="8998242" y="171157"/>
                  </a:lnTo>
                  <a:lnTo>
                    <a:pt x="9007255" y="170566"/>
                  </a:lnTo>
                  <a:lnTo>
                    <a:pt x="9037260" y="152267"/>
                  </a:lnTo>
                  <a:lnTo>
                    <a:pt x="8991178" y="152267"/>
                  </a:lnTo>
                  <a:lnTo>
                    <a:pt x="8985328" y="150712"/>
                  </a:lnTo>
                  <a:lnTo>
                    <a:pt x="8984093" y="150007"/>
                  </a:lnTo>
                  <a:lnTo>
                    <a:pt x="8974976" y="144205"/>
                  </a:lnTo>
                  <a:lnTo>
                    <a:pt x="8971520" y="139828"/>
                  </a:lnTo>
                  <a:lnTo>
                    <a:pt x="8969677" y="134299"/>
                  </a:lnTo>
                  <a:close/>
                </a:path>
                <a:path w="13973175" h="217804">
                  <a:moveTo>
                    <a:pt x="8997321" y="49987"/>
                  </a:moveTo>
                  <a:lnTo>
                    <a:pt x="8959426" y="70662"/>
                  </a:lnTo>
                  <a:lnTo>
                    <a:pt x="8956601" y="92143"/>
                  </a:lnTo>
                  <a:lnTo>
                    <a:pt x="8958774" y="98286"/>
                  </a:lnTo>
                  <a:lnTo>
                    <a:pt x="8991945" y="117867"/>
                  </a:lnTo>
                  <a:lnTo>
                    <a:pt x="9004538" y="121092"/>
                  </a:lnTo>
                  <a:lnTo>
                    <a:pt x="9009913" y="123242"/>
                  </a:lnTo>
                  <a:lnTo>
                    <a:pt x="9014367" y="126006"/>
                  </a:lnTo>
                  <a:lnTo>
                    <a:pt x="9018821" y="128617"/>
                  </a:lnTo>
                  <a:lnTo>
                    <a:pt x="9021048" y="132149"/>
                  </a:lnTo>
                  <a:lnTo>
                    <a:pt x="9021048" y="141978"/>
                  </a:lnTo>
                  <a:lnTo>
                    <a:pt x="9018898" y="145971"/>
                  </a:lnTo>
                  <a:lnTo>
                    <a:pt x="9014598" y="148581"/>
                  </a:lnTo>
                  <a:lnTo>
                    <a:pt x="9010297" y="151038"/>
                  </a:lnTo>
                  <a:lnTo>
                    <a:pt x="9004846" y="152267"/>
                  </a:lnTo>
                  <a:lnTo>
                    <a:pt x="9037260" y="152267"/>
                  </a:lnTo>
                  <a:lnTo>
                    <a:pt x="9038267" y="150712"/>
                  </a:lnTo>
                  <a:lnTo>
                    <a:pt x="9040502" y="144205"/>
                  </a:lnTo>
                  <a:lnTo>
                    <a:pt x="9040556" y="144046"/>
                  </a:lnTo>
                  <a:lnTo>
                    <a:pt x="9041320" y="136603"/>
                  </a:lnTo>
                  <a:lnTo>
                    <a:pt x="9041266" y="128617"/>
                  </a:lnTo>
                  <a:lnTo>
                    <a:pt x="9039093" y="122397"/>
                  </a:lnTo>
                  <a:lnTo>
                    <a:pt x="9034639" y="117483"/>
                  </a:lnTo>
                  <a:lnTo>
                    <a:pt x="9030185" y="112415"/>
                  </a:lnTo>
                  <a:lnTo>
                    <a:pt x="9024810" y="108883"/>
                  </a:lnTo>
                  <a:lnTo>
                    <a:pt x="9018513" y="106886"/>
                  </a:lnTo>
                  <a:lnTo>
                    <a:pt x="9012217" y="104736"/>
                  </a:lnTo>
                  <a:lnTo>
                    <a:pt x="9005921" y="102893"/>
                  </a:lnTo>
                  <a:lnTo>
                    <a:pt x="8999624" y="101358"/>
                  </a:lnTo>
                  <a:lnTo>
                    <a:pt x="8993328" y="99668"/>
                  </a:lnTo>
                  <a:lnTo>
                    <a:pt x="8987953" y="97518"/>
                  </a:lnTo>
                  <a:lnTo>
                    <a:pt x="8983499" y="94908"/>
                  </a:lnTo>
                  <a:lnTo>
                    <a:pt x="8979045" y="92143"/>
                  </a:lnTo>
                  <a:lnTo>
                    <a:pt x="8976818" y="88534"/>
                  </a:lnTo>
                  <a:lnTo>
                    <a:pt x="8976818" y="79166"/>
                  </a:lnTo>
                  <a:lnTo>
                    <a:pt x="8978815" y="75404"/>
                  </a:lnTo>
                  <a:lnTo>
                    <a:pt x="8982808" y="72793"/>
                  </a:lnTo>
                  <a:lnTo>
                    <a:pt x="8986800" y="70029"/>
                  </a:lnTo>
                  <a:lnTo>
                    <a:pt x="8991638" y="68647"/>
                  </a:lnTo>
                  <a:lnTo>
                    <a:pt x="9036190" y="68647"/>
                  </a:lnTo>
                  <a:lnTo>
                    <a:pt x="9035100" y="66420"/>
                  </a:lnTo>
                  <a:lnTo>
                    <a:pt x="9004145" y="50390"/>
                  </a:lnTo>
                  <a:lnTo>
                    <a:pt x="8997321" y="49987"/>
                  </a:lnTo>
                  <a:close/>
                </a:path>
                <a:path w="13973175" h="217804">
                  <a:moveTo>
                    <a:pt x="9036190" y="68647"/>
                  </a:moveTo>
                  <a:lnTo>
                    <a:pt x="8997321" y="68647"/>
                  </a:lnTo>
                  <a:lnTo>
                    <a:pt x="9005772" y="69568"/>
                  </a:lnTo>
                  <a:lnTo>
                    <a:pt x="9012697" y="72332"/>
                  </a:lnTo>
                  <a:lnTo>
                    <a:pt x="9018096" y="76939"/>
                  </a:lnTo>
                  <a:lnTo>
                    <a:pt x="9021969" y="83390"/>
                  </a:lnTo>
                  <a:lnTo>
                    <a:pt x="9038786" y="73945"/>
                  </a:lnTo>
                  <a:lnTo>
                    <a:pt x="9036190" y="68647"/>
                  </a:lnTo>
                  <a:close/>
                </a:path>
                <a:path w="13973175" h="217804">
                  <a:moveTo>
                    <a:pt x="9174469" y="49987"/>
                  </a:moveTo>
                  <a:lnTo>
                    <a:pt x="9133234" y="67725"/>
                  </a:lnTo>
                  <a:lnTo>
                    <a:pt x="9116188" y="110572"/>
                  </a:lnTo>
                  <a:lnTo>
                    <a:pt x="9117253" y="122767"/>
                  </a:lnTo>
                  <a:lnTo>
                    <a:pt x="9142204" y="161309"/>
                  </a:lnTo>
                  <a:lnTo>
                    <a:pt x="9174469" y="171157"/>
                  </a:lnTo>
                  <a:lnTo>
                    <a:pt x="9187901" y="169731"/>
                  </a:lnTo>
                  <a:lnTo>
                    <a:pt x="9199636" y="165455"/>
                  </a:lnTo>
                  <a:lnTo>
                    <a:pt x="9209671" y="158328"/>
                  </a:lnTo>
                  <a:lnTo>
                    <a:pt x="9215120" y="151806"/>
                  </a:lnTo>
                  <a:lnTo>
                    <a:pt x="9177003" y="151806"/>
                  </a:lnTo>
                  <a:lnTo>
                    <a:pt x="9168710" y="151072"/>
                  </a:lnTo>
                  <a:lnTo>
                    <a:pt x="9139166" y="126697"/>
                  </a:lnTo>
                  <a:lnTo>
                    <a:pt x="9136229" y="110572"/>
                  </a:lnTo>
                  <a:lnTo>
                    <a:pt x="9136963" y="102178"/>
                  </a:lnTo>
                  <a:lnTo>
                    <a:pt x="9161108" y="72332"/>
                  </a:lnTo>
                  <a:lnTo>
                    <a:pt x="9177003" y="69338"/>
                  </a:lnTo>
                  <a:lnTo>
                    <a:pt x="9215120" y="69338"/>
                  </a:lnTo>
                  <a:lnTo>
                    <a:pt x="9209671" y="62816"/>
                  </a:lnTo>
                  <a:lnTo>
                    <a:pt x="9199636" y="55689"/>
                  </a:lnTo>
                  <a:lnTo>
                    <a:pt x="9187901" y="51413"/>
                  </a:lnTo>
                  <a:lnTo>
                    <a:pt x="9174469" y="49987"/>
                  </a:lnTo>
                  <a:close/>
                </a:path>
                <a:path w="13973175" h="217804">
                  <a:moveTo>
                    <a:pt x="9238048" y="148351"/>
                  </a:moveTo>
                  <a:lnTo>
                    <a:pt x="9218007" y="148351"/>
                  </a:lnTo>
                  <a:lnTo>
                    <a:pt x="9218007" y="168162"/>
                  </a:lnTo>
                  <a:lnTo>
                    <a:pt x="9238048" y="168162"/>
                  </a:lnTo>
                  <a:lnTo>
                    <a:pt x="9238048" y="148351"/>
                  </a:lnTo>
                  <a:close/>
                </a:path>
                <a:path w="13973175" h="217804">
                  <a:moveTo>
                    <a:pt x="9215120" y="69338"/>
                  </a:moveTo>
                  <a:lnTo>
                    <a:pt x="9177003" y="69338"/>
                  </a:lnTo>
                  <a:lnTo>
                    <a:pt x="9185396" y="70086"/>
                  </a:lnTo>
                  <a:lnTo>
                    <a:pt x="9193070" y="72332"/>
                  </a:lnTo>
                  <a:lnTo>
                    <a:pt x="9217272" y="102178"/>
                  </a:lnTo>
                  <a:lnTo>
                    <a:pt x="9218007" y="110572"/>
                  </a:lnTo>
                  <a:lnTo>
                    <a:pt x="9217272" y="118980"/>
                  </a:lnTo>
                  <a:lnTo>
                    <a:pt x="9193070" y="148869"/>
                  </a:lnTo>
                  <a:lnTo>
                    <a:pt x="9177003" y="151806"/>
                  </a:lnTo>
                  <a:lnTo>
                    <a:pt x="9215120" y="151806"/>
                  </a:lnTo>
                  <a:lnTo>
                    <a:pt x="9218007" y="148351"/>
                  </a:lnTo>
                  <a:lnTo>
                    <a:pt x="9238048" y="148351"/>
                  </a:lnTo>
                  <a:lnTo>
                    <a:pt x="9238048" y="72793"/>
                  </a:lnTo>
                  <a:lnTo>
                    <a:pt x="9218007" y="72793"/>
                  </a:lnTo>
                  <a:lnTo>
                    <a:pt x="9215120" y="69338"/>
                  </a:lnTo>
                  <a:close/>
                </a:path>
                <a:path w="13973175" h="217804">
                  <a:moveTo>
                    <a:pt x="9238048" y="52982"/>
                  </a:moveTo>
                  <a:lnTo>
                    <a:pt x="9218007" y="52982"/>
                  </a:lnTo>
                  <a:lnTo>
                    <a:pt x="9218007" y="72793"/>
                  </a:lnTo>
                  <a:lnTo>
                    <a:pt x="9238048" y="72793"/>
                  </a:lnTo>
                  <a:lnTo>
                    <a:pt x="9238048" y="52982"/>
                  </a:lnTo>
                  <a:close/>
                </a:path>
                <a:path w="13973175" h="217804">
                  <a:moveTo>
                    <a:pt x="9288454" y="0"/>
                  </a:moveTo>
                  <a:lnTo>
                    <a:pt x="9268413" y="0"/>
                  </a:lnTo>
                  <a:lnTo>
                    <a:pt x="9268413" y="168162"/>
                  </a:lnTo>
                  <a:lnTo>
                    <a:pt x="9288454" y="168162"/>
                  </a:lnTo>
                  <a:lnTo>
                    <a:pt x="9288454" y="0"/>
                  </a:lnTo>
                  <a:close/>
                </a:path>
                <a:path w="13973175" h="217804">
                  <a:moveTo>
                    <a:pt x="9339070" y="0"/>
                  </a:moveTo>
                  <a:lnTo>
                    <a:pt x="9319029" y="0"/>
                  </a:lnTo>
                  <a:lnTo>
                    <a:pt x="9319029" y="168162"/>
                  </a:lnTo>
                  <a:lnTo>
                    <a:pt x="9339070" y="168162"/>
                  </a:lnTo>
                  <a:lnTo>
                    <a:pt x="9339070" y="0"/>
                  </a:lnTo>
                  <a:close/>
                </a:path>
                <a:path w="13973175" h="217804">
                  <a:moveTo>
                    <a:pt x="9441056" y="5067"/>
                  </a:moveTo>
                  <a:lnTo>
                    <a:pt x="9433531" y="5067"/>
                  </a:lnTo>
                  <a:lnTo>
                    <a:pt x="9430305" y="6450"/>
                  </a:lnTo>
                  <a:lnTo>
                    <a:pt x="9427695" y="9214"/>
                  </a:lnTo>
                  <a:lnTo>
                    <a:pt x="9425084" y="11825"/>
                  </a:lnTo>
                  <a:lnTo>
                    <a:pt x="9423779" y="14973"/>
                  </a:lnTo>
                  <a:lnTo>
                    <a:pt x="9423779" y="22344"/>
                  </a:lnTo>
                  <a:lnTo>
                    <a:pt x="9425084" y="25493"/>
                  </a:lnTo>
                  <a:lnTo>
                    <a:pt x="9430305" y="30714"/>
                  </a:lnTo>
                  <a:lnTo>
                    <a:pt x="9433531" y="32019"/>
                  </a:lnTo>
                  <a:lnTo>
                    <a:pt x="9441056" y="32019"/>
                  </a:lnTo>
                  <a:lnTo>
                    <a:pt x="9444204" y="30714"/>
                  </a:lnTo>
                  <a:lnTo>
                    <a:pt x="9449426" y="25493"/>
                  </a:lnTo>
                  <a:lnTo>
                    <a:pt x="9450731" y="22344"/>
                  </a:lnTo>
                  <a:lnTo>
                    <a:pt x="9450731" y="14973"/>
                  </a:lnTo>
                  <a:lnTo>
                    <a:pt x="9449426" y="11825"/>
                  </a:lnTo>
                  <a:lnTo>
                    <a:pt x="9446815" y="9214"/>
                  </a:lnTo>
                  <a:lnTo>
                    <a:pt x="9444204" y="6450"/>
                  </a:lnTo>
                  <a:lnTo>
                    <a:pt x="9441056" y="5067"/>
                  </a:lnTo>
                  <a:close/>
                </a:path>
                <a:path w="13973175" h="217804">
                  <a:moveTo>
                    <a:pt x="9447276" y="52982"/>
                  </a:moveTo>
                  <a:lnTo>
                    <a:pt x="9427235" y="52982"/>
                  </a:lnTo>
                  <a:lnTo>
                    <a:pt x="9427235" y="168162"/>
                  </a:lnTo>
                  <a:lnTo>
                    <a:pt x="9447276" y="168162"/>
                  </a:lnTo>
                  <a:lnTo>
                    <a:pt x="9447276" y="52982"/>
                  </a:lnTo>
                  <a:close/>
                </a:path>
                <a:path w="13973175" h="217804">
                  <a:moveTo>
                    <a:pt x="9497892" y="52982"/>
                  </a:moveTo>
                  <a:lnTo>
                    <a:pt x="9477851" y="52982"/>
                  </a:lnTo>
                  <a:lnTo>
                    <a:pt x="9477851" y="168162"/>
                  </a:lnTo>
                  <a:lnTo>
                    <a:pt x="9497892" y="168162"/>
                  </a:lnTo>
                  <a:lnTo>
                    <a:pt x="9497892" y="107117"/>
                  </a:lnTo>
                  <a:lnTo>
                    <a:pt x="9498468" y="98075"/>
                  </a:lnTo>
                  <a:lnTo>
                    <a:pt x="9523802" y="69799"/>
                  </a:lnTo>
                  <a:lnTo>
                    <a:pt x="9522950" y="69799"/>
                  </a:lnTo>
                  <a:lnTo>
                    <a:pt x="9525735" y="69568"/>
                  </a:lnTo>
                  <a:lnTo>
                    <a:pt x="9497892" y="69568"/>
                  </a:lnTo>
                  <a:lnTo>
                    <a:pt x="9497892" y="52982"/>
                  </a:lnTo>
                  <a:close/>
                </a:path>
                <a:path w="13973175" h="217804">
                  <a:moveTo>
                    <a:pt x="9572498" y="69107"/>
                  </a:moveTo>
                  <a:lnTo>
                    <a:pt x="9540201" y="69107"/>
                  </a:lnTo>
                  <a:lnTo>
                    <a:pt x="9547188" y="71718"/>
                  </a:lnTo>
                  <a:lnTo>
                    <a:pt x="9552256" y="76939"/>
                  </a:lnTo>
                  <a:lnTo>
                    <a:pt x="9557324" y="82007"/>
                  </a:lnTo>
                  <a:lnTo>
                    <a:pt x="9559858" y="89225"/>
                  </a:lnTo>
                  <a:lnTo>
                    <a:pt x="9559858" y="168162"/>
                  </a:lnTo>
                  <a:lnTo>
                    <a:pt x="9579900" y="168162"/>
                  </a:lnTo>
                  <a:lnTo>
                    <a:pt x="9579900" y="97442"/>
                  </a:lnTo>
                  <a:lnTo>
                    <a:pt x="9579137" y="87075"/>
                  </a:lnTo>
                  <a:lnTo>
                    <a:pt x="9576847" y="77861"/>
                  </a:lnTo>
                  <a:lnTo>
                    <a:pt x="9573032" y="69799"/>
                  </a:lnTo>
                  <a:lnTo>
                    <a:pt x="9572498" y="69107"/>
                  </a:lnTo>
                  <a:close/>
                </a:path>
                <a:path w="13973175" h="217804">
                  <a:moveTo>
                    <a:pt x="9535210" y="49987"/>
                  </a:moveTo>
                  <a:lnTo>
                    <a:pt x="9523461" y="51211"/>
                  </a:lnTo>
                  <a:lnTo>
                    <a:pt x="9513326" y="54882"/>
                  </a:lnTo>
                  <a:lnTo>
                    <a:pt x="9504802" y="61001"/>
                  </a:lnTo>
                  <a:lnTo>
                    <a:pt x="9497892" y="69568"/>
                  </a:lnTo>
                  <a:lnTo>
                    <a:pt x="9525735" y="69568"/>
                  </a:lnTo>
                  <a:lnTo>
                    <a:pt x="9531294" y="69107"/>
                  </a:lnTo>
                  <a:lnTo>
                    <a:pt x="9572498" y="69107"/>
                  </a:lnTo>
                  <a:lnTo>
                    <a:pt x="9567690" y="62888"/>
                  </a:lnTo>
                  <a:lnTo>
                    <a:pt x="9561082" y="57244"/>
                  </a:lnTo>
                  <a:lnTo>
                    <a:pt x="9553466" y="53212"/>
                  </a:lnTo>
                  <a:lnTo>
                    <a:pt x="9544842" y="50794"/>
                  </a:lnTo>
                  <a:lnTo>
                    <a:pt x="9535210" y="49987"/>
                  </a:lnTo>
                  <a:close/>
                </a:path>
                <a:path w="13973175" h="217804">
                  <a:moveTo>
                    <a:pt x="9618013" y="134299"/>
                  </a:moveTo>
                  <a:lnTo>
                    <a:pt x="9600737" y="144205"/>
                  </a:lnTo>
                  <a:lnTo>
                    <a:pt x="9603703" y="150007"/>
                  </a:lnTo>
                  <a:lnTo>
                    <a:pt x="9607532" y="155204"/>
                  </a:lnTo>
                  <a:lnTo>
                    <a:pt x="9646578" y="171157"/>
                  </a:lnTo>
                  <a:lnTo>
                    <a:pt x="9655591" y="170566"/>
                  </a:lnTo>
                  <a:lnTo>
                    <a:pt x="9685596" y="152267"/>
                  </a:lnTo>
                  <a:lnTo>
                    <a:pt x="9639514" y="152267"/>
                  </a:lnTo>
                  <a:lnTo>
                    <a:pt x="9633664" y="150712"/>
                  </a:lnTo>
                  <a:lnTo>
                    <a:pt x="9632429" y="150007"/>
                  </a:lnTo>
                  <a:lnTo>
                    <a:pt x="9623312" y="144205"/>
                  </a:lnTo>
                  <a:lnTo>
                    <a:pt x="9619856" y="139828"/>
                  </a:lnTo>
                  <a:lnTo>
                    <a:pt x="9618013" y="134299"/>
                  </a:lnTo>
                  <a:close/>
                </a:path>
                <a:path w="13973175" h="217804">
                  <a:moveTo>
                    <a:pt x="9645657" y="49987"/>
                  </a:moveTo>
                  <a:lnTo>
                    <a:pt x="9607762" y="70662"/>
                  </a:lnTo>
                  <a:lnTo>
                    <a:pt x="9605675" y="76939"/>
                  </a:lnTo>
                  <a:lnTo>
                    <a:pt x="9605603" y="77156"/>
                  </a:lnTo>
                  <a:lnTo>
                    <a:pt x="9604976" y="83390"/>
                  </a:lnTo>
                  <a:lnTo>
                    <a:pt x="9604937" y="92143"/>
                  </a:lnTo>
                  <a:lnTo>
                    <a:pt x="9607110" y="98286"/>
                  </a:lnTo>
                  <a:lnTo>
                    <a:pt x="9640281" y="117867"/>
                  </a:lnTo>
                  <a:lnTo>
                    <a:pt x="9652874" y="121092"/>
                  </a:lnTo>
                  <a:lnTo>
                    <a:pt x="9658249" y="123242"/>
                  </a:lnTo>
                  <a:lnTo>
                    <a:pt x="9662703" y="126006"/>
                  </a:lnTo>
                  <a:lnTo>
                    <a:pt x="9667157" y="128617"/>
                  </a:lnTo>
                  <a:lnTo>
                    <a:pt x="9669383" y="132149"/>
                  </a:lnTo>
                  <a:lnTo>
                    <a:pt x="9669383" y="141978"/>
                  </a:lnTo>
                  <a:lnTo>
                    <a:pt x="9667234" y="145971"/>
                  </a:lnTo>
                  <a:lnTo>
                    <a:pt x="9662934" y="148581"/>
                  </a:lnTo>
                  <a:lnTo>
                    <a:pt x="9658633" y="151038"/>
                  </a:lnTo>
                  <a:lnTo>
                    <a:pt x="9653182" y="152267"/>
                  </a:lnTo>
                  <a:lnTo>
                    <a:pt x="9685596" y="152267"/>
                  </a:lnTo>
                  <a:lnTo>
                    <a:pt x="9686603" y="150712"/>
                  </a:lnTo>
                  <a:lnTo>
                    <a:pt x="9688838" y="144205"/>
                  </a:lnTo>
                  <a:lnTo>
                    <a:pt x="9688892" y="144046"/>
                  </a:lnTo>
                  <a:lnTo>
                    <a:pt x="9689655" y="136603"/>
                  </a:lnTo>
                  <a:lnTo>
                    <a:pt x="9689602" y="128617"/>
                  </a:lnTo>
                  <a:lnTo>
                    <a:pt x="9687429" y="122397"/>
                  </a:lnTo>
                  <a:lnTo>
                    <a:pt x="9682975" y="117483"/>
                  </a:lnTo>
                  <a:lnTo>
                    <a:pt x="9678521" y="112415"/>
                  </a:lnTo>
                  <a:lnTo>
                    <a:pt x="9673146" y="108883"/>
                  </a:lnTo>
                  <a:lnTo>
                    <a:pt x="9666849" y="106886"/>
                  </a:lnTo>
                  <a:lnTo>
                    <a:pt x="9660553" y="104736"/>
                  </a:lnTo>
                  <a:lnTo>
                    <a:pt x="9654257" y="102893"/>
                  </a:lnTo>
                  <a:lnTo>
                    <a:pt x="9647960" y="101358"/>
                  </a:lnTo>
                  <a:lnTo>
                    <a:pt x="9641663" y="99668"/>
                  </a:lnTo>
                  <a:lnTo>
                    <a:pt x="9636289" y="97518"/>
                  </a:lnTo>
                  <a:lnTo>
                    <a:pt x="9631835" y="94908"/>
                  </a:lnTo>
                  <a:lnTo>
                    <a:pt x="9627381" y="92143"/>
                  </a:lnTo>
                  <a:lnTo>
                    <a:pt x="9625154" y="88534"/>
                  </a:lnTo>
                  <a:lnTo>
                    <a:pt x="9625154" y="79166"/>
                  </a:lnTo>
                  <a:lnTo>
                    <a:pt x="9627151" y="75404"/>
                  </a:lnTo>
                  <a:lnTo>
                    <a:pt x="9631144" y="72793"/>
                  </a:lnTo>
                  <a:lnTo>
                    <a:pt x="9635136" y="70029"/>
                  </a:lnTo>
                  <a:lnTo>
                    <a:pt x="9639974" y="68647"/>
                  </a:lnTo>
                  <a:lnTo>
                    <a:pt x="9684526" y="68647"/>
                  </a:lnTo>
                  <a:lnTo>
                    <a:pt x="9683436" y="66420"/>
                  </a:lnTo>
                  <a:lnTo>
                    <a:pt x="9652481" y="50390"/>
                  </a:lnTo>
                  <a:lnTo>
                    <a:pt x="9645657" y="49987"/>
                  </a:lnTo>
                  <a:close/>
                </a:path>
                <a:path w="13973175" h="217804">
                  <a:moveTo>
                    <a:pt x="9684526" y="68647"/>
                  </a:moveTo>
                  <a:lnTo>
                    <a:pt x="9645657" y="68647"/>
                  </a:lnTo>
                  <a:lnTo>
                    <a:pt x="9654108" y="69568"/>
                  </a:lnTo>
                  <a:lnTo>
                    <a:pt x="9661033" y="72332"/>
                  </a:lnTo>
                  <a:lnTo>
                    <a:pt x="9666432" y="76939"/>
                  </a:lnTo>
                  <a:lnTo>
                    <a:pt x="9670305" y="83390"/>
                  </a:lnTo>
                  <a:lnTo>
                    <a:pt x="9687121" y="73945"/>
                  </a:lnTo>
                  <a:lnTo>
                    <a:pt x="9684526" y="68647"/>
                  </a:lnTo>
                  <a:close/>
                </a:path>
                <a:path w="13973175" h="217804">
                  <a:moveTo>
                    <a:pt x="9740905" y="72332"/>
                  </a:moveTo>
                  <a:lnTo>
                    <a:pt x="9720864" y="72332"/>
                  </a:lnTo>
                  <a:lnTo>
                    <a:pt x="9720864" y="134760"/>
                  </a:lnTo>
                  <a:lnTo>
                    <a:pt x="9748794" y="168853"/>
                  </a:lnTo>
                  <a:lnTo>
                    <a:pt x="9759290" y="169198"/>
                  </a:lnTo>
                  <a:lnTo>
                    <a:pt x="9771542" y="168162"/>
                  </a:lnTo>
                  <a:lnTo>
                    <a:pt x="9771542" y="150655"/>
                  </a:lnTo>
                  <a:lnTo>
                    <a:pt x="9754496" y="150655"/>
                  </a:lnTo>
                  <a:lnTo>
                    <a:pt x="9749889" y="150501"/>
                  </a:lnTo>
                  <a:lnTo>
                    <a:pt x="9746434" y="149273"/>
                  </a:lnTo>
                  <a:lnTo>
                    <a:pt x="9744130" y="146969"/>
                  </a:lnTo>
                  <a:lnTo>
                    <a:pt x="9742076" y="144622"/>
                  </a:lnTo>
                  <a:lnTo>
                    <a:pt x="9740905" y="140442"/>
                  </a:lnTo>
                  <a:lnTo>
                    <a:pt x="9740905" y="72332"/>
                  </a:lnTo>
                  <a:close/>
                </a:path>
                <a:path w="13973175" h="217804">
                  <a:moveTo>
                    <a:pt x="9771542" y="150194"/>
                  </a:moveTo>
                  <a:lnTo>
                    <a:pt x="9764785" y="150501"/>
                  </a:lnTo>
                  <a:lnTo>
                    <a:pt x="9759103" y="150655"/>
                  </a:lnTo>
                  <a:lnTo>
                    <a:pt x="9771542" y="150655"/>
                  </a:lnTo>
                  <a:lnTo>
                    <a:pt x="9771542" y="150194"/>
                  </a:lnTo>
                  <a:close/>
                </a:path>
                <a:path w="13973175" h="217804">
                  <a:moveTo>
                    <a:pt x="9771542" y="52982"/>
                  </a:moveTo>
                  <a:lnTo>
                    <a:pt x="9698058" y="52982"/>
                  </a:lnTo>
                  <a:lnTo>
                    <a:pt x="9698058" y="72332"/>
                  </a:lnTo>
                  <a:lnTo>
                    <a:pt x="9771542" y="72332"/>
                  </a:lnTo>
                  <a:lnTo>
                    <a:pt x="9771542" y="52982"/>
                  </a:lnTo>
                  <a:close/>
                </a:path>
                <a:path w="13973175" h="217804">
                  <a:moveTo>
                    <a:pt x="9740905" y="20732"/>
                  </a:moveTo>
                  <a:lnTo>
                    <a:pt x="9720864" y="26721"/>
                  </a:lnTo>
                  <a:lnTo>
                    <a:pt x="9720864" y="52982"/>
                  </a:lnTo>
                  <a:lnTo>
                    <a:pt x="9740905" y="52982"/>
                  </a:lnTo>
                  <a:lnTo>
                    <a:pt x="9740905" y="20732"/>
                  </a:lnTo>
                  <a:close/>
                </a:path>
                <a:path w="13973175" h="217804">
                  <a:moveTo>
                    <a:pt x="9809091" y="5067"/>
                  </a:moveTo>
                  <a:lnTo>
                    <a:pt x="9801566" y="5067"/>
                  </a:lnTo>
                  <a:lnTo>
                    <a:pt x="9798341" y="6450"/>
                  </a:lnTo>
                  <a:lnTo>
                    <a:pt x="9795730" y="9214"/>
                  </a:lnTo>
                  <a:lnTo>
                    <a:pt x="9793119" y="11825"/>
                  </a:lnTo>
                  <a:lnTo>
                    <a:pt x="9791814" y="14973"/>
                  </a:lnTo>
                  <a:lnTo>
                    <a:pt x="9791814" y="22344"/>
                  </a:lnTo>
                  <a:lnTo>
                    <a:pt x="9793119" y="25493"/>
                  </a:lnTo>
                  <a:lnTo>
                    <a:pt x="9798341" y="30714"/>
                  </a:lnTo>
                  <a:lnTo>
                    <a:pt x="9801566" y="32019"/>
                  </a:lnTo>
                  <a:lnTo>
                    <a:pt x="9809091" y="32019"/>
                  </a:lnTo>
                  <a:lnTo>
                    <a:pt x="9812240" y="30714"/>
                  </a:lnTo>
                  <a:lnTo>
                    <a:pt x="9817461" y="25493"/>
                  </a:lnTo>
                  <a:lnTo>
                    <a:pt x="9818766" y="22344"/>
                  </a:lnTo>
                  <a:lnTo>
                    <a:pt x="9818766" y="14973"/>
                  </a:lnTo>
                  <a:lnTo>
                    <a:pt x="9817461" y="11825"/>
                  </a:lnTo>
                  <a:lnTo>
                    <a:pt x="9814850" y="9214"/>
                  </a:lnTo>
                  <a:lnTo>
                    <a:pt x="9812240" y="6450"/>
                  </a:lnTo>
                  <a:lnTo>
                    <a:pt x="9809091" y="5067"/>
                  </a:lnTo>
                  <a:close/>
                </a:path>
                <a:path w="13973175" h="217804">
                  <a:moveTo>
                    <a:pt x="9815311" y="52982"/>
                  </a:moveTo>
                  <a:lnTo>
                    <a:pt x="9795270" y="52982"/>
                  </a:lnTo>
                  <a:lnTo>
                    <a:pt x="9795270" y="168162"/>
                  </a:lnTo>
                  <a:lnTo>
                    <a:pt x="9815311" y="168162"/>
                  </a:lnTo>
                  <a:lnTo>
                    <a:pt x="9815311" y="52982"/>
                  </a:lnTo>
                  <a:close/>
                </a:path>
                <a:path w="13973175" h="217804">
                  <a:moveTo>
                    <a:pt x="9877906" y="72332"/>
                  </a:moveTo>
                  <a:lnTo>
                    <a:pt x="9857865" y="72332"/>
                  </a:lnTo>
                  <a:lnTo>
                    <a:pt x="9857865" y="134760"/>
                  </a:lnTo>
                  <a:lnTo>
                    <a:pt x="9885795" y="168853"/>
                  </a:lnTo>
                  <a:lnTo>
                    <a:pt x="9896291" y="169198"/>
                  </a:lnTo>
                  <a:lnTo>
                    <a:pt x="9908543" y="168162"/>
                  </a:lnTo>
                  <a:lnTo>
                    <a:pt x="9908543" y="150655"/>
                  </a:lnTo>
                  <a:lnTo>
                    <a:pt x="9891497" y="150655"/>
                  </a:lnTo>
                  <a:lnTo>
                    <a:pt x="9886890" y="150501"/>
                  </a:lnTo>
                  <a:lnTo>
                    <a:pt x="9883435" y="149273"/>
                  </a:lnTo>
                  <a:lnTo>
                    <a:pt x="9881131" y="146969"/>
                  </a:lnTo>
                  <a:lnTo>
                    <a:pt x="9879077" y="144622"/>
                  </a:lnTo>
                  <a:lnTo>
                    <a:pt x="9877906" y="140442"/>
                  </a:lnTo>
                  <a:lnTo>
                    <a:pt x="9877906" y="72332"/>
                  </a:lnTo>
                  <a:close/>
                </a:path>
                <a:path w="13973175" h="217804">
                  <a:moveTo>
                    <a:pt x="9908543" y="150194"/>
                  </a:moveTo>
                  <a:lnTo>
                    <a:pt x="9901786" y="150501"/>
                  </a:lnTo>
                  <a:lnTo>
                    <a:pt x="9896104" y="150655"/>
                  </a:lnTo>
                  <a:lnTo>
                    <a:pt x="9908543" y="150655"/>
                  </a:lnTo>
                  <a:lnTo>
                    <a:pt x="9908543" y="150194"/>
                  </a:lnTo>
                  <a:close/>
                </a:path>
                <a:path w="13973175" h="217804">
                  <a:moveTo>
                    <a:pt x="9908543" y="52982"/>
                  </a:moveTo>
                  <a:lnTo>
                    <a:pt x="9835059" y="52982"/>
                  </a:lnTo>
                  <a:lnTo>
                    <a:pt x="9835059" y="72332"/>
                  </a:lnTo>
                  <a:lnTo>
                    <a:pt x="9908543" y="72332"/>
                  </a:lnTo>
                  <a:lnTo>
                    <a:pt x="9908543" y="52982"/>
                  </a:lnTo>
                  <a:close/>
                </a:path>
                <a:path w="13973175" h="217804">
                  <a:moveTo>
                    <a:pt x="9877906" y="20732"/>
                  </a:moveTo>
                  <a:lnTo>
                    <a:pt x="9857865" y="26721"/>
                  </a:lnTo>
                  <a:lnTo>
                    <a:pt x="9857865" y="52982"/>
                  </a:lnTo>
                  <a:lnTo>
                    <a:pt x="9877906" y="52982"/>
                  </a:lnTo>
                  <a:lnTo>
                    <a:pt x="9877906" y="20732"/>
                  </a:lnTo>
                  <a:close/>
                </a:path>
                <a:path w="13973175" h="217804">
                  <a:moveTo>
                    <a:pt x="9950453" y="52982"/>
                  </a:moveTo>
                  <a:lnTo>
                    <a:pt x="9930412" y="52982"/>
                  </a:lnTo>
                  <a:lnTo>
                    <a:pt x="9930412" y="123702"/>
                  </a:lnTo>
                  <a:lnTo>
                    <a:pt x="9949229" y="164030"/>
                  </a:lnTo>
                  <a:lnTo>
                    <a:pt x="9975101" y="171157"/>
                  </a:lnTo>
                  <a:lnTo>
                    <a:pt x="9986850" y="169933"/>
                  </a:lnTo>
                  <a:lnTo>
                    <a:pt x="9996985" y="166261"/>
                  </a:lnTo>
                  <a:lnTo>
                    <a:pt x="10005509" y="160142"/>
                  </a:lnTo>
                  <a:lnTo>
                    <a:pt x="10012048" y="152037"/>
                  </a:lnTo>
                  <a:lnTo>
                    <a:pt x="9970110" y="152037"/>
                  </a:lnTo>
                  <a:lnTo>
                    <a:pt x="9963122" y="149503"/>
                  </a:lnTo>
                  <a:lnTo>
                    <a:pt x="9958054" y="144435"/>
                  </a:lnTo>
                  <a:lnTo>
                    <a:pt x="9952987" y="139213"/>
                  </a:lnTo>
                  <a:lnTo>
                    <a:pt x="9950453" y="131919"/>
                  </a:lnTo>
                  <a:lnTo>
                    <a:pt x="9950453" y="52982"/>
                  </a:lnTo>
                  <a:close/>
                </a:path>
                <a:path w="13973175" h="217804">
                  <a:moveTo>
                    <a:pt x="10032461" y="52982"/>
                  </a:moveTo>
                  <a:lnTo>
                    <a:pt x="10012419" y="52982"/>
                  </a:lnTo>
                  <a:lnTo>
                    <a:pt x="10012419" y="114027"/>
                  </a:lnTo>
                  <a:lnTo>
                    <a:pt x="10011843" y="123083"/>
                  </a:lnTo>
                  <a:lnTo>
                    <a:pt x="9985717" y="151576"/>
                  </a:lnTo>
                  <a:lnTo>
                    <a:pt x="10012419" y="151576"/>
                  </a:lnTo>
                  <a:lnTo>
                    <a:pt x="10012419" y="168162"/>
                  </a:lnTo>
                  <a:lnTo>
                    <a:pt x="10032461" y="168162"/>
                  </a:lnTo>
                  <a:lnTo>
                    <a:pt x="10032461" y="52982"/>
                  </a:lnTo>
                  <a:close/>
                </a:path>
                <a:path w="13973175" h="217804">
                  <a:moveTo>
                    <a:pt x="10012419" y="151576"/>
                  </a:moveTo>
                  <a:lnTo>
                    <a:pt x="9984719" y="151576"/>
                  </a:lnTo>
                  <a:lnTo>
                    <a:pt x="9979017" y="152037"/>
                  </a:lnTo>
                  <a:lnTo>
                    <a:pt x="10012048" y="152037"/>
                  </a:lnTo>
                  <a:lnTo>
                    <a:pt x="10012419" y="151576"/>
                  </a:lnTo>
                  <a:close/>
                </a:path>
                <a:path w="13973175" h="217804">
                  <a:moveTo>
                    <a:pt x="10094993" y="72332"/>
                  </a:moveTo>
                  <a:lnTo>
                    <a:pt x="10074951" y="72332"/>
                  </a:lnTo>
                  <a:lnTo>
                    <a:pt x="10074951" y="134760"/>
                  </a:lnTo>
                  <a:lnTo>
                    <a:pt x="10102882" y="168853"/>
                  </a:lnTo>
                  <a:lnTo>
                    <a:pt x="10113378" y="169198"/>
                  </a:lnTo>
                  <a:lnTo>
                    <a:pt x="10125630" y="168162"/>
                  </a:lnTo>
                  <a:lnTo>
                    <a:pt x="10125630" y="150655"/>
                  </a:lnTo>
                  <a:lnTo>
                    <a:pt x="10108584" y="150655"/>
                  </a:lnTo>
                  <a:lnTo>
                    <a:pt x="10103976" y="150501"/>
                  </a:lnTo>
                  <a:lnTo>
                    <a:pt x="10100521" y="149273"/>
                  </a:lnTo>
                  <a:lnTo>
                    <a:pt x="10098217" y="146969"/>
                  </a:lnTo>
                  <a:lnTo>
                    <a:pt x="10096164" y="144622"/>
                  </a:lnTo>
                  <a:lnTo>
                    <a:pt x="10094993" y="140442"/>
                  </a:lnTo>
                  <a:lnTo>
                    <a:pt x="10094993" y="72332"/>
                  </a:lnTo>
                  <a:close/>
                </a:path>
                <a:path w="13973175" h="217804">
                  <a:moveTo>
                    <a:pt x="10125630" y="150194"/>
                  </a:moveTo>
                  <a:lnTo>
                    <a:pt x="10118873" y="150501"/>
                  </a:lnTo>
                  <a:lnTo>
                    <a:pt x="10113191" y="150655"/>
                  </a:lnTo>
                  <a:lnTo>
                    <a:pt x="10125630" y="150655"/>
                  </a:lnTo>
                  <a:lnTo>
                    <a:pt x="10125630" y="150194"/>
                  </a:lnTo>
                  <a:close/>
                </a:path>
                <a:path w="13973175" h="217804">
                  <a:moveTo>
                    <a:pt x="10125630" y="52982"/>
                  </a:moveTo>
                  <a:lnTo>
                    <a:pt x="10052146" y="52982"/>
                  </a:lnTo>
                  <a:lnTo>
                    <a:pt x="10052146" y="72332"/>
                  </a:lnTo>
                  <a:lnTo>
                    <a:pt x="10125630" y="72332"/>
                  </a:lnTo>
                  <a:lnTo>
                    <a:pt x="10125630" y="52982"/>
                  </a:lnTo>
                  <a:close/>
                </a:path>
                <a:path w="13973175" h="217804">
                  <a:moveTo>
                    <a:pt x="10094993" y="20732"/>
                  </a:moveTo>
                  <a:lnTo>
                    <a:pt x="10074951" y="26721"/>
                  </a:lnTo>
                  <a:lnTo>
                    <a:pt x="10074951" y="52982"/>
                  </a:lnTo>
                  <a:lnTo>
                    <a:pt x="10094993" y="52982"/>
                  </a:lnTo>
                  <a:lnTo>
                    <a:pt x="10094993" y="20732"/>
                  </a:lnTo>
                  <a:close/>
                </a:path>
                <a:path w="13973175" h="217804">
                  <a:moveTo>
                    <a:pt x="10163179" y="5067"/>
                  </a:moveTo>
                  <a:lnTo>
                    <a:pt x="10155654" y="5067"/>
                  </a:lnTo>
                  <a:lnTo>
                    <a:pt x="10152428" y="6450"/>
                  </a:lnTo>
                  <a:lnTo>
                    <a:pt x="10149818" y="9214"/>
                  </a:lnTo>
                  <a:lnTo>
                    <a:pt x="10147207" y="11825"/>
                  </a:lnTo>
                  <a:lnTo>
                    <a:pt x="10145902" y="14973"/>
                  </a:lnTo>
                  <a:lnTo>
                    <a:pt x="10145902" y="22344"/>
                  </a:lnTo>
                  <a:lnTo>
                    <a:pt x="10147207" y="25493"/>
                  </a:lnTo>
                  <a:lnTo>
                    <a:pt x="10152428" y="30714"/>
                  </a:lnTo>
                  <a:lnTo>
                    <a:pt x="10155654" y="32019"/>
                  </a:lnTo>
                  <a:lnTo>
                    <a:pt x="10163179" y="32019"/>
                  </a:lnTo>
                  <a:lnTo>
                    <a:pt x="10166327" y="30714"/>
                  </a:lnTo>
                  <a:lnTo>
                    <a:pt x="10171549" y="25493"/>
                  </a:lnTo>
                  <a:lnTo>
                    <a:pt x="10172854" y="22344"/>
                  </a:lnTo>
                  <a:lnTo>
                    <a:pt x="10172854" y="14973"/>
                  </a:lnTo>
                  <a:lnTo>
                    <a:pt x="10171549" y="11825"/>
                  </a:lnTo>
                  <a:lnTo>
                    <a:pt x="10168938" y="9214"/>
                  </a:lnTo>
                  <a:lnTo>
                    <a:pt x="10166327" y="6450"/>
                  </a:lnTo>
                  <a:lnTo>
                    <a:pt x="10163179" y="5067"/>
                  </a:lnTo>
                  <a:close/>
                </a:path>
                <a:path w="13973175" h="217804">
                  <a:moveTo>
                    <a:pt x="10169399" y="52982"/>
                  </a:moveTo>
                  <a:lnTo>
                    <a:pt x="10149358" y="52982"/>
                  </a:lnTo>
                  <a:lnTo>
                    <a:pt x="10149358" y="168162"/>
                  </a:lnTo>
                  <a:lnTo>
                    <a:pt x="10169399" y="168162"/>
                  </a:lnTo>
                  <a:lnTo>
                    <a:pt x="10169399" y="52982"/>
                  </a:lnTo>
                  <a:close/>
                </a:path>
                <a:path w="13973175" h="217804">
                  <a:moveTo>
                    <a:pt x="10254108" y="49987"/>
                  </a:moveTo>
                  <a:lnTo>
                    <a:pt x="10211031" y="67495"/>
                  </a:lnTo>
                  <a:lnTo>
                    <a:pt x="10193523" y="110572"/>
                  </a:lnTo>
                  <a:lnTo>
                    <a:pt x="10194618" y="122853"/>
                  </a:lnTo>
                  <a:lnTo>
                    <a:pt x="10220375" y="161309"/>
                  </a:lnTo>
                  <a:lnTo>
                    <a:pt x="10254108" y="171157"/>
                  </a:lnTo>
                  <a:lnTo>
                    <a:pt x="10266303" y="170062"/>
                  </a:lnTo>
                  <a:lnTo>
                    <a:pt x="10277547" y="166780"/>
                  </a:lnTo>
                  <a:lnTo>
                    <a:pt x="10287841" y="161309"/>
                  </a:lnTo>
                  <a:lnTo>
                    <a:pt x="10297185" y="153649"/>
                  </a:lnTo>
                  <a:lnTo>
                    <a:pt x="10298924" y="151576"/>
                  </a:lnTo>
                  <a:lnTo>
                    <a:pt x="10254108" y="151576"/>
                  </a:lnTo>
                  <a:lnTo>
                    <a:pt x="10245916" y="150842"/>
                  </a:lnTo>
                  <a:lnTo>
                    <a:pt x="10214299" y="118966"/>
                  </a:lnTo>
                  <a:lnTo>
                    <a:pt x="10213565" y="110572"/>
                  </a:lnTo>
                  <a:lnTo>
                    <a:pt x="10214299" y="102178"/>
                  </a:lnTo>
                  <a:lnTo>
                    <a:pt x="10238386" y="72505"/>
                  </a:lnTo>
                  <a:lnTo>
                    <a:pt x="10254108" y="69568"/>
                  </a:lnTo>
                  <a:lnTo>
                    <a:pt x="10298923" y="69568"/>
                  </a:lnTo>
                  <a:lnTo>
                    <a:pt x="10297185" y="67495"/>
                  </a:lnTo>
                  <a:lnTo>
                    <a:pt x="10287841" y="59835"/>
                  </a:lnTo>
                  <a:lnTo>
                    <a:pt x="10277547" y="54364"/>
                  </a:lnTo>
                  <a:lnTo>
                    <a:pt x="10266303" y="51082"/>
                  </a:lnTo>
                  <a:lnTo>
                    <a:pt x="10254108" y="49987"/>
                  </a:lnTo>
                  <a:close/>
                </a:path>
                <a:path w="13973175" h="217804">
                  <a:moveTo>
                    <a:pt x="10298923" y="69568"/>
                  </a:moveTo>
                  <a:lnTo>
                    <a:pt x="10254108" y="69568"/>
                  </a:lnTo>
                  <a:lnTo>
                    <a:pt x="10262401" y="70302"/>
                  </a:lnTo>
                  <a:lnTo>
                    <a:pt x="10270003" y="72505"/>
                  </a:lnTo>
                  <a:lnTo>
                    <a:pt x="10294147" y="102178"/>
                  </a:lnTo>
                  <a:lnTo>
                    <a:pt x="10294881" y="110572"/>
                  </a:lnTo>
                  <a:lnTo>
                    <a:pt x="10294147" y="118966"/>
                  </a:lnTo>
                  <a:lnTo>
                    <a:pt x="10270003" y="148639"/>
                  </a:lnTo>
                  <a:lnTo>
                    <a:pt x="10254108" y="151576"/>
                  </a:lnTo>
                  <a:lnTo>
                    <a:pt x="10298924" y="151576"/>
                  </a:lnTo>
                  <a:lnTo>
                    <a:pt x="10304946" y="144392"/>
                  </a:lnTo>
                  <a:lnTo>
                    <a:pt x="10310488" y="134126"/>
                  </a:lnTo>
                  <a:lnTo>
                    <a:pt x="10313814" y="122853"/>
                  </a:lnTo>
                  <a:lnTo>
                    <a:pt x="10314923" y="110572"/>
                  </a:lnTo>
                  <a:lnTo>
                    <a:pt x="10313814" y="98291"/>
                  </a:lnTo>
                  <a:lnTo>
                    <a:pt x="10310488" y="87018"/>
                  </a:lnTo>
                  <a:lnTo>
                    <a:pt x="10304946" y="76752"/>
                  </a:lnTo>
                  <a:lnTo>
                    <a:pt x="10298923" y="69568"/>
                  </a:lnTo>
                  <a:close/>
                </a:path>
                <a:path w="13973175" h="217804">
                  <a:moveTo>
                    <a:pt x="10358591" y="52982"/>
                  </a:moveTo>
                  <a:lnTo>
                    <a:pt x="10338549" y="52982"/>
                  </a:lnTo>
                  <a:lnTo>
                    <a:pt x="10338549" y="168162"/>
                  </a:lnTo>
                  <a:lnTo>
                    <a:pt x="10358591" y="168162"/>
                  </a:lnTo>
                  <a:lnTo>
                    <a:pt x="10358591" y="107117"/>
                  </a:lnTo>
                  <a:lnTo>
                    <a:pt x="10359167" y="98075"/>
                  </a:lnTo>
                  <a:lnTo>
                    <a:pt x="10384501" y="69799"/>
                  </a:lnTo>
                  <a:lnTo>
                    <a:pt x="10383648" y="69799"/>
                  </a:lnTo>
                  <a:lnTo>
                    <a:pt x="10386433" y="69568"/>
                  </a:lnTo>
                  <a:lnTo>
                    <a:pt x="10358591" y="69568"/>
                  </a:lnTo>
                  <a:lnTo>
                    <a:pt x="10358591" y="52982"/>
                  </a:lnTo>
                  <a:close/>
                </a:path>
                <a:path w="13973175" h="217804">
                  <a:moveTo>
                    <a:pt x="10433196" y="69107"/>
                  </a:moveTo>
                  <a:lnTo>
                    <a:pt x="10400900" y="69107"/>
                  </a:lnTo>
                  <a:lnTo>
                    <a:pt x="10407887" y="71718"/>
                  </a:lnTo>
                  <a:lnTo>
                    <a:pt x="10412955" y="76939"/>
                  </a:lnTo>
                  <a:lnTo>
                    <a:pt x="10418023" y="82007"/>
                  </a:lnTo>
                  <a:lnTo>
                    <a:pt x="10420558" y="89225"/>
                  </a:lnTo>
                  <a:lnTo>
                    <a:pt x="10420558" y="168162"/>
                  </a:lnTo>
                  <a:lnTo>
                    <a:pt x="10440598" y="168162"/>
                  </a:lnTo>
                  <a:lnTo>
                    <a:pt x="10440598" y="97442"/>
                  </a:lnTo>
                  <a:lnTo>
                    <a:pt x="10439835" y="87075"/>
                  </a:lnTo>
                  <a:lnTo>
                    <a:pt x="10437546" y="77861"/>
                  </a:lnTo>
                  <a:lnTo>
                    <a:pt x="10433731" y="69799"/>
                  </a:lnTo>
                  <a:lnTo>
                    <a:pt x="10433196" y="69107"/>
                  </a:lnTo>
                  <a:close/>
                </a:path>
                <a:path w="13973175" h="217804">
                  <a:moveTo>
                    <a:pt x="10395909" y="49987"/>
                  </a:moveTo>
                  <a:lnTo>
                    <a:pt x="10384160" y="51211"/>
                  </a:lnTo>
                  <a:lnTo>
                    <a:pt x="10374024" y="54882"/>
                  </a:lnTo>
                  <a:lnTo>
                    <a:pt x="10365501" y="61001"/>
                  </a:lnTo>
                  <a:lnTo>
                    <a:pt x="10358591" y="69568"/>
                  </a:lnTo>
                  <a:lnTo>
                    <a:pt x="10386433" y="69568"/>
                  </a:lnTo>
                  <a:lnTo>
                    <a:pt x="10391993" y="69107"/>
                  </a:lnTo>
                  <a:lnTo>
                    <a:pt x="10433196" y="69107"/>
                  </a:lnTo>
                  <a:lnTo>
                    <a:pt x="10428389" y="62888"/>
                  </a:lnTo>
                  <a:lnTo>
                    <a:pt x="10421781" y="57244"/>
                  </a:lnTo>
                  <a:lnTo>
                    <a:pt x="10414165" y="53212"/>
                  </a:lnTo>
                  <a:lnTo>
                    <a:pt x="10405541" y="50794"/>
                  </a:lnTo>
                  <a:lnTo>
                    <a:pt x="10395909" y="49987"/>
                  </a:lnTo>
                  <a:close/>
                </a:path>
                <a:path w="13973175" h="217804">
                  <a:moveTo>
                    <a:pt x="10478712" y="134299"/>
                  </a:moveTo>
                  <a:lnTo>
                    <a:pt x="10461435" y="144205"/>
                  </a:lnTo>
                  <a:lnTo>
                    <a:pt x="10464401" y="150007"/>
                  </a:lnTo>
                  <a:lnTo>
                    <a:pt x="10468231" y="155204"/>
                  </a:lnTo>
                  <a:lnTo>
                    <a:pt x="10507276" y="171157"/>
                  </a:lnTo>
                  <a:lnTo>
                    <a:pt x="10516289" y="170566"/>
                  </a:lnTo>
                  <a:lnTo>
                    <a:pt x="10546294" y="152267"/>
                  </a:lnTo>
                  <a:lnTo>
                    <a:pt x="10500212" y="152267"/>
                  </a:lnTo>
                  <a:lnTo>
                    <a:pt x="10494363" y="150712"/>
                  </a:lnTo>
                  <a:lnTo>
                    <a:pt x="10493128" y="150007"/>
                  </a:lnTo>
                  <a:lnTo>
                    <a:pt x="10484011" y="144205"/>
                  </a:lnTo>
                  <a:lnTo>
                    <a:pt x="10480554" y="139828"/>
                  </a:lnTo>
                  <a:lnTo>
                    <a:pt x="10478712" y="134299"/>
                  </a:lnTo>
                  <a:close/>
                </a:path>
                <a:path w="13973175" h="217804">
                  <a:moveTo>
                    <a:pt x="10506356" y="49987"/>
                  </a:moveTo>
                  <a:lnTo>
                    <a:pt x="10468461" y="70662"/>
                  </a:lnTo>
                  <a:lnTo>
                    <a:pt x="10465636" y="92143"/>
                  </a:lnTo>
                  <a:lnTo>
                    <a:pt x="10467808" y="98286"/>
                  </a:lnTo>
                  <a:lnTo>
                    <a:pt x="10500980" y="117867"/>
                  </a:lnTo>
                  <a:lnTo>
                    <a:pt x="10513574" y="121092"/>
                  </a:lnTo>
                  <a:lnTo>
                    <a:pt x="10518948" y="123242"/>
                  </a:lnTo>
                  <a:lnTo>
                    <a:pt x="10523402" y="126006"/>
                  </a:lnTo>
                  <a:lnTo>
                    <a:pt x="10527856" y="128617"/>
                  </a:lnTo>
                  <a:lnTo>
                    <a:pt x="10530083" y="132149"/>
                  </a:lnTo>
                  <a:lnTo>
                    <a:pt x="10530083" y="141978"/>
                  </a:lnTo>
                  <a:lnTo>
                    <a:pt x="10527933" y="145971"/>
                  </a:lnTo>
                  <a:lnTo>
                    <a:pt x="10523632" y="148581"/>
                  </a:lnTo>
                  <a:lnTo>
                    <a:pt x="10519332" y="151038"/>
                  </a:lnTo>
                  <a:lnTo>
                    <a:pt x="10513880" y="152267"/>
                  </a:lnTo>
                  <a:lnTo>
                    <a:pt x="10546294" y="152267"/>
                  </a:lnTo>
                  <a:lnTo>
                    <a:pt x="10547301" y="150712"/>
                  </a:lnTo>
                  <a:lnTo>
                    <a:pt x="10549536" y="144205"/>
                  </a:lnTo>
                  <a:lnTo>
                    <a:pt x="10549590" y="144046"/>
                  </a:lnTo>
                  <a:lnTo>
                    <a:pt x="10550353" y="136603"/>
                  </a:lnTo>
                  <a:lnTo>
                    <a:pt x="10550300" y="128617"/>
                  </a:lnTo>
                  <a:lnTo>
                    <a:pt x="10548127" y="122397"/>
                  </a:lnTo>
                  <a:lnTo>
                    <a:pt x="10543674" y="117483"/>
                  </a:lnTo>
                  <a:lnTo>
                    <a:pt x="10539219" y="112415"/>
                  </a:lnTo>
                  <a:lnTo>
                    <a:pt x="10533844" y="108883"/>
                  </a:lnTo>
                  <a:lnTo>
                    <a:pt x="10527548" y="106886"/>
                  </a:lnTo>
                  <a:lnTo>
                    <a:pt x="10521252" y="104736"/>
                  </a:lnTo>
                  <a:lnTo>
                    <a:pt x="10514955" y="102893"/>
                  </a:lnTo>
                  <a:lnTo>
                    <a:pt x="10508659" y="101358"/>
                  </a:lnTo>
                  <a:lnTo>
                    <a:pt x="10502363" y="99668"/>
                  </a:lnTo>
                  <a:lnTo>
                    <a:pt x="10496988" y="97518"/>
                  </a:lnTo>
                  <a:lnTo>
                    <a:pt x="10492533" y="94908"/>
                  </a:lnTo>
                  <a:lnTo>
                    <a:pt x="10488080" y="92143"/>
                  </a:lnTo>
                  <a:lnTo>
                    <a:pt x="10485854" y="88534"/>
                  </a:lnTo>
                  <a:lnTo>
                    <a:pt x="10485854" y="79166"/>
                  </a:lnTo>
                  <a:lnTo>
                    <a:pt x="10487850" y="75404"/>
                  </a:lnTo>
                  <a:lnTo>
                    <a:pt x="10491842" y="72793"/>
                  </a:lnTo>
                  <a:lnTo>
                    <a:pt x="10495835" y="70029"/>
                  </a:lnTo>
                  <a:lnTo>
                    <a:pt x="10500673" y="68647"/>
                  </a:lnTo>
                  <a:lnTo>
                    <a:pt x="10545225" y="68647"/>
                  </a:lnTo>
                  <a:lnTo>
                    <a:pt x="10544134" y="66420"/>
                  </a:lnTo>
                  <a:lnTo>
                    <a:pt x="10513180" y="50390"/>
                  </a:lnTo>
                  <a:lnTo>
                    <a:pt x="10506356" y="49987"/>
                  </a:lnTo>
                  <a:close/>
                </a:path>
                <a:path w="13973175" h="217804">
                  <a:moveTo>
                    <a:pt x="10545225" y="68647"/>
                  </a:moveTo>
                  <a:lnTo>
                    <a:pt x="10506356" y="68647"/>
                  </a:lnTo>
                  <a:lnTo>
                    <a:pt x="10514806" y="69568"/>
                  </a:lnTo>
                  <a:lnTo>
                    <a:pt x="10521731" y="72332"/>
                  </a:lnTo>
                  <a:lnTo>
                    <a:pt x="10527130" y="76939"/>
                  </a:lnTo>
                  <a:lnTo>
                    <a:pt x="10531003" y="83390"/>
                  </a:lnTo>
                  <a:lnTo>
                    <a:pt x="10547820" y="73945"/>
                  </a:lnTo>
                  <a:lnTo>
                    <a:pt x="10545225" y="68647"/>
                  </a:lnTo>
                  <a:close/>
                </a:path>
                <a:path w="13973175" h="217804">
                  <a:moveTo>
                    <a:pt x="10663693" y="72332"/>
                  </a:moveTo>
                  <a:lnTo>
                    <a:pt x="10643651" y="72332"/>
                  </a:lnTo>
                  <a:lnTo>
                    <a:pt x="10643651" y="134760"/>
                  </a:lnTo>
                  <a:lnTo>
                    <a:pt x="10671582" y="168853"/>
                  </a:lnTo>
                  <a:lnTo>
                    <a:pt x="10682078" y="169198"/>
                  </a:lnTo>
                  <a:lnTo>
                    <a:pt x="10694331" y="168162"/>
                  </a:lnTo>
                  <a:lnTo>
                    <a:pt x="10694331" y="150655"/>
                  </a:lnTo>
                  <a:lnTo>
                    <a:pt x="10677284" y="150655"/>
                  </a:lnTo>
                  <a:lnTo>
                    <a:pt x="10672676" y="150501"/>
                  </a:lnTo>
                  <a:lnTo>
                    <a:pt x="10669221" y="149273"/>
                  </a:lnTo>
                  <a:lnTo>
                    <a:pt x="10666917" y="146969"/>
                  </a:lnTo>
                  <a:lnTo>
                    <a:pt x="10664864" y="144622"/>
                  </a:lnTo>
                  <a:lnTo>
                    <a:pt x="10663693" y="140442"/>
                  </a:lnTo>
                  <a:lnTo>
                    <a:pt x="10663693" y="72332"/>
                  </a:lnTo>
                  <a:close/>
                </a:path>
                <a:path w="13973175" h="217804">
                  <a:moveTo>
                    <a:pt x="10694331" y="150194"/>
                  </a:moveTo>
                  <a:lnTo>
                    <a:pt x="10687573" y="150501"/>
                  </a:lnTo>
                  <a:lnTo>
                    <a:pt x="10681891" y="150655"/>
                  </a:lnTo>
                  <a:lnTo>
                    <a:pt x="10694331" y="150655"/>
                  </a:lnTo>
                  <a:lnTo>
                    <a:pt x="10694331" y="150194"/>
                  </a:lnTo>
                  <a:close/>
                </a:path>
                <a:path w="13973175" h="217804">
                  <a:moveTo>
                    <a:pt x="10694331" y="52982"/>
                  </a:moveTo>
                  <a:lnTo>
                    <a:pt x="10620845" y="52982"/>
                  </a:lnTo>
                  <a:lnTo>
                    <a:pt x="10620845" y="72332"/>
                  </a:lnTo>
                  <a:lnTo>
                    <a:pt x="10694331" y="72332"/>
                  </a:lnTo>
                  <a:lnTo>
                    <a:pt x="10694331" y="52982"/>
                  </a:lnTo>
                  <a:close/>
                </a:path>
                <a:path w="13973175" h="217804">
                  <a:moveTo>
                    <a:pt x="10663693" y="20732"/>
                  </a:moveTo>
                  <a:lnTo>
                    <a:pt x="10643651" y="26721"/>
                  </a:lnTo>
                  <a:lnTo>
                    <a:pt x="10643651" y="52982"/>
                  </a:lnTo>
                  <a:lnTo>
                    <a:pt x="10663693" y="52982"/>
                  </a:lnTo>
                  <a:lnTo>
                    <a:pt x="10663693" y="20732"/>
                  </a:lnTo>
                  <a:close/>
                </a:path>
                <a:path w="13973175" h="217804">
                  <a:moveTo>
                    <a:pt x="10738098" y="6910"/>
                  </a:moveTo>
                  <a:lnTo>
                    <a:pt x="10718058" y="6910"/>
                  </a:lnTo>
                  <a:lnTo>
                    <a:pt x="10718058" y="168162"/>
                  </a:lnTo>
                  <a:lnTo>
                    <a:pt x="10738098" y="168162"/>
                  </a:lnTo>
                  <a:lnTo>
                    <a:pt x="10738098" y="107117"/>
                  </a:lnTo>
                  <a:lnTo>
                    <a:pt x="10738674" y="98075"/>
                  </a:lnTo>
                  <a:lnTo>
                    <a:pt x="10764009" y="69799"/>
                  </a:lnTo>
                  <a:lnTo>
                    <a:pt x="10763156" y="69799"/>
                  </a:lnTo>
                  <a:lnTo>
                    <a:pt x="10765941" y="69568"/>
                  </a:lnTo>
                  <a:lnTo>
                    <a:pt x="10738098" y="69568"/>
                  </a:lnTo>
                  <a:lnTo>
                    <a:pt x="10738098" y="6910"/>
                  </a:lnTo>
                  <a:close/>
                </a:path>
                <a:path w="13973175" h="217804">
                  <a:moveTo>
                    <a:pt x="10812705" y="69107"/>
                  </a:moveTo>
                  <a:lnTo>
                    <a:pt x="10780409" y="69107"/>
                  </a:lnTo>
                  <a:lnTo>
                    <a:pt x="10787395" y="71718"/>
                  </a:lnTo>
                  <a:lnTo>
                    <a:pt x="10792463" y="76939"/>
                  </a:lnTo>
                  <a:lnTo>
                    <a:pt x="10797531" y="82007"/>
                  </a:lnTo>
                  <a:lnTo>
                    <a:pt x="10800066" y="89225"/>
                  </a:lnTo>
                  <a:lnTo>
                    <a:pt x="10800066" y="168162"/>
                  </a:lnTo>
                  <a:lnTo>
                    <a:pt x="10820107" y="168162"/>
                  </a:lnTo>
                  <a:lnTo>
                    <a:pt x="10820107" y="97442"/>
                  </a:lnTo>
                  <a:lnTo>
                    <a:pt x="10819343" y="87075"/>
                  </a:lnTo>
                  <a:lnTo>
                    <a:pt x="10817054" y="77861"/>
                  </a:lnTo>
                  <a:lnTo>
                    <a:pt x="10813239" y="69799"/>
                  </a:lnTo>
                  <a:lnTo>
                    <a:pt x="10812705" y="69107"/>
                  </a:lnTo>
                  <a:close/>
                </a:path>
                <a:path w="13973175" h="217804">
                  <a:moveTo>
                    <a:pt x="10775417" y="49987"/>
                  </a:moveTo>
                  <a:lnTo>
                    <a:pt x="10763669" y="51211"/>
                  </a:lnTo>
                  <a:lnTo>
                    <a:pt x="10753532" y="54882"/>
                  </a:lnTo>
                  <a:lnTo>
                    <a:pt x="10745009" y="61001"/>
                  </a:lnTo>
                  <a:lnTo>
                    <a:pt x="10738098" y="69568"/>
                  </a:lnTo>
                  <a:lnTo>
                    <a:pt x="10765941" y="69568"/>
                  </a:lnTo>
                  <a:lnTo>
                    <a:pt x="10771501" y="69107"/>
                  </a:lnTo>
                  <a:lnTo>
                    <a:pt x="10812705" y="69107"/>
                  </a:lnTo>
                  <a:lnTo>
                    <a:pt x="10807897" y="62888"/>
                  </a:lnTo>
                  <a:lnTo>
                    <a:pt x="10801289" y="57244"/>
                  </a:lnTo>
                  <a:lnTo>
                    <a:pt x="10793673" y="53212"/>
                  </a:lnTo>
                  <a:lnTo>
                    <a:pt x="10785049" y="50794"/>
                  </a:lnTo>
                  <a:lnTo>
                    <a:pt x="10775417" y="49987"/>
                  </a:lnTo>
                  <a:close/>
                </a:path>
                <a:path w="13973175" h="217804">
                  <a:moveTo>
                    <a:pt x="10899915" y="49987"/>
                  </a:moveTo>
                  <a:lnTo>
                    <a:pt x="10858681" y="67725"/>
                  </a:lnTo>
                  <a:lnTo>
                    <a:pt x="10841635" y="110572"/>
                  </a:lnTo>
                  <a:lnTo>
                    <a:pt x="10842700" y="122767"/>
                  </a:lnTo>
                  <a:lnTo>
                    <a:pt x="10867651" y="161309"/>
                  </a:lnTo>
                  <a:lnTo>
                    <a:pt x="10899915" y="171157"/>
                  </a:lnTo>
                  <a:lnTo>
                    <a:pt x="10913348" y="169731"/>
                  </a:lnTo>
                  <a:lnTo>
                    <a:pt x="10925082" y="165455"/>
                  </a:lnTo>
                  <a:lnTo>
                    <a:pt x="10935118" y="158328"/>
                  </a:lnTo>
                  <a:lnTo>
                    <a:pt x="10940567" y="151806"/>
                  </a:lnTo>
                  <a:lnTo>
                    <a:pt x="10902450" y="151806"/>
                  </a:lnTo>
                  <a:lnTo>
                    <a:pt x="10894157" y="151072"/>
                  </a:lnTo>
                  <a:lnTo>
                    <a:pt x="10864613" y="126697"/>
                  </a:lnTo>
                  <a:lnTo>
                    <a:pt x="10861676" y="110572"/>
                  </a:lnTo>
                  <a:lnTo>
                    <a:pt x="10862410" y="102178"/>
                  </a:lnTo>
                  <a:lnTo>
                    <a:pt x="10886555" y="72332"/>
                  </a:lnTo>
                  <a:lnTo>
                    <a:pt x="10902450" y="69338"/>
                  </a:lnTo>
                  <a:lnTo>
                    <a:pt x="10940567" y="69338"/>
                  </a:lnTo>
                  <a:lnTo>
                    <a:pt x="10935118" y="62816"/>
                  </a:lnTo>
                  <a:lnTo>
                    <a:pt x="10925082" y="55689"/>
                  </a:lnTo>
                  <a:lnTo>
                    <a:pt x="10913348" y="51413"/>
                  </a:lnTo>
                  <a:lnTo>
                    <a:pt x="10899915" y="49987"/>
                  </a:lnTo>
                  <a:close/>
                </a:path>
                <a:path w="13973175" h="217804">
                  <a:moveTo>
                    <a:pt x="10963495" y="148351"/>
                  </a:moveTo>
                  <a:lnTo>
                    <a:pt x="10943454" y="148351"/>
                  </a:lnTo>
                  <a:lnTo>
                    <a:pt x="10943454" y="168162"/>
                  </a:lnTo>
                  <a:lnTo>
                    <a:pt x="10963495" y="168162"/>
                  </a:lnTo>
                  <a:lnTo>
                    <a:pt x="10963495" y="148351"/>
                  </a:lnTo>
                  <a:close/>
                </a:path>
                <a:path w="13973175" h="217804">
                  <a:moveTo>
                    <a:pt x="10940567" y="69338"/>
                  </a:moveTo>
                  <a:lnTo>
                    <a:pt x="10902450" y="69338"/>
                  </a:lnTo>
                  <a:lnTo>
                    <a:pt x="10910843" y="70086"/>
                  </a:lnTo>
                  <a:lnTo>
                    <a:pt x="10918517" y="72332"/>
                  </a:lnTo>
                  <a:lnTo>
                    <a:pt x="10942720" y="102178"/>
                  </a:lnTo>
                  <a:lnTo>
                    <a:pt x="10943454" y="110572"/>
                  </a:lnTo>
                  <a:lnTo>
                    <a:pt x="10942720" y="118980"/>
                  </a:lnTo>
                  <a:lnTo>
                    <a:pt x="10918517" y="148869"/>
                  </a:lnTo>
                  <a:lnTo>
                    <a:pt x="10902450" y="151806"/>
                  </a:lnTo>
                  <a:lnTo>
                    <a:pt x="10940567" y="151806"/>
                  </a:lnTo>
                  <a:lnTo>
                    <a:pt x="10943454" y="148351"/>
                  </a:lnTo>
                  <a:lnTo>
                    <a:pt x="10963495" y="148351"/>
                  </a:lnTo>
                  <a:lnTo>
                    <a:pt x="10963495" y="72793"/>
                  </a:lnTo>
                  <a:lnTo>
                    <a:pt x="10943454" y="72793"/>
                  </a:lnTo>
                  <a:lnTo>
                    <a:pt x="10940567" y="69338"/>
                  </a:lnTo>
                  <a:close/>
                </a:path>
                <a:path w="13973175" h="217804">
                  <a:moveTo>
                    <a:pt x="10963495" y="52982"/>
                  </a:moveTo>
                  <a:lnTo>
                    <a:pt x="10943454" y="52982"/>
                  </a:lnTo>
                  <a:lnTo>
                    <a:pt x="10943454" y="72793"/>
                  </a:lnTo>
                  <a:lnTo>
                    <a:pt x="10963495" y="72793"/>
                  </a:lnTo>
                  <a:lnTo>
                    <a:pt x="10963495" y="52982"/>
                  </a:lnTo>
                  <a:close/>
                </a:path>
                <a:path w="13973175" h="217804">
                  <a:moveTo>
                    <a:pt x="11025879" y="72332"/>
                  </a:moveTo>
                  <a:lnTo>
                    <a:pt x="11005837" y="72332"/>
                  </a:lnTo>
                  <a:lnTo>
                    <a:pt x="11005837" y="134760"/>
                  </a:lnTo>
                  <a:lnTo>
                    <a:pt x="11033769" y="168853"/>
                  </a:lnTo>
                  <a:lnTo>
                    <a:pt x="11044265" y="169198"/>
                  </a:lnTo>
                  <a:lnTo>
                    <a:pt x="11056517" y="168162"/>
                  </a:lnTo>
                  <a:lnTo>
                    <a:pt x="11056517" y="150655"/>
                  </a:lnTo>
                  <a:lnTo>
                    <a:pt x="11039470" y="150655"/>
                  </a:lnTo>
                  <a:lnTo>
                    <a:pt x="11034862" y="150501"/>
                  </a:lnTo>
                  <a:lnTo>
                    <a:pt x="11031407" y="149273"/>
                  </a:lnTo>
                  <a:lnTo>
                    <a:pt x="11029104" y="146969"/>
                  </a:lnTo>
                  <a:lnTo>
                    <a:pt x="11027050" y="144622"/>
                  </a:lnTo>
                  <a:lnTo>
                    <a:pt x="11025879" y="140442"/>
                  </a:lnTo>
                  <a:lnTo>
                    <a:pt x="11025879" y="72332"/>
                  </a:lnTo>
                  <a:close/>
                </a:path>
                <a:path w="13973175" h="217804">
                  <a:moveTo>
                    <a:pt x="11056517" y="150194"/>
                  </a:moveTo>
                  <a:lnTo>
                    <a:pt x="11049759" y="150501"/>
                  </a:lnTo>
                  <a:lnTo>
                    <a:pt x="11044078" y="150655"/>
                  </a:lnTo>
                  <a:lnTo>
                    <a:pt x="11056517" y="150655"/>
                  </a:lnTo>
                  <a:lnTo>
                    <a:pt x="11056517" y="150194"/>
                  </a:lnTo>
                  <a:close/>
                </a:path>
                <a:path w="13973175" h="217804">
                  <a:moveTo>
                    <a:pt x="11056517" y="52982"/>
                  </a:moveTo>
                  <a:lnTo>
                    <a:pt x="10983032" y="52982"/>
                  </a:lnTo>
                  <a:lnTo>
                    <a:pt x="10983032" y="72332"/>
                  </a:lnTo>
                  <a:lnTo>
                    <a:pt x="11056517" y="72332"/>
                  </a:lnTo>
                  <a:lnTo>
                    <a:pt x="11056517" y="52982"/>
                  </a:lnTo>
                  <a:close/>
                </a:path>
                <a:path w="13973175" h="217804">
                  <a:moveTo>
                    <a:pt x="11025879" y="20732"/>
                  </a:moveTo>
                  <a:lnTo>
                    <a:pt x="11005837" y="26721"/>
                  </a:lnTo>
                  <a:lnTo>
                    <a:pt x="11005837" y="52982"/>
                  </a:lnTo>
                  <a:lnTo>
                    <a:pt x="11025879" y="52982"/>
                  </a:lnTo>
                  <a:lnTo>
                    <a:pt x="11025879" y="20732"/>
                  </a:lnTo>
                  <a:close/>
                </a:path>
                <a:path w="13973175" h="217804">
                  <a:moveTo>
                    <a:pt x="11158549" y="6910"/>
                  </a:moveTo>
                  <a:lnTo>
                    <a:pt x="11138509" y="6910"/>
                  </a:lnTo>
                  <a:lnTo>
                    <a:pt x="11138509" y="168162"/>
                  </a:lnTo>
                  <a:lnTo>
                    <a:pt x="11158549" y="168162"/>
                  </a:lnTo>
                  <a:lnTo>
                    <a:pt x="11158549" y="107117"/>
                  </a:lnTo>
                  <a:lnTo>
                    <a:pt x="11159125" y="98075"/>
                  </a:lnTo>
                  <a:lnTo>
                    <a:pt x="11184460" y="69799"/>
                  </a:lnTo>
                  <a:lnTo>
                    <a:pt x="11183607" y="69799"/>
                  </a:lnTo>
                  <a:lnTo>
                    <a:pt x="11186392" y="69568"/>
                  </a:lnTo>
                  <a:lnTo>
                    <a:pt x="11158549" y="69568"/>
                  </a:lnTo>
                  <a:lnTo>
                    <a:pt x="11158549" y="6910"/>
                  </a:lnTo>
                  <a:close/>
                </a:path>
                <a:path w="13973175" h="217804">
                  <a:moveTo>
                    <a:pt x="11233156" y="69107"/>
                  </a:moveTo>
                  <a:lnTo>
                    <a:pt x="11200860" y="69107"/>
                  </a:lnTo>
                  <a:lnTo>
                    <a:pt x="11207846" y="71718"/>
                  </a:lnTo>
                  <a:lnTo>
                    <a:pt x="11212914" y="76939"/>
                  </a:lnTo>
                  <a:lnTo>
                    <a:pt x="11217982" y="82007"/>
                  </a:lnTo>
                  <a:lnTo>
                    <a:pt x="11220517" y="89225"/>
                  </a:lnTo>
                  <a:lnTo>
                    <a:pt x="11220517" y="168162"/>
                  </a:lnTo>
                  <a:lnTo>
                    <a:pt x="11240558" y="168162"/>
                  </a:lnTo>
                  <a:lnTo>
                    <a:pt x="11240558" y="97442"/>
                  </a:lnTo>
                  <a:lnTo>
                    <a:pt x="11239794" y="87075"/>
                  </a:lnTo>
                  <a:lnTo>
                    <a:pt x="11237505" y="77861"/>
                  </a:lnTo>
                  <a:lnTo>
                    <a:pt x="11233690" y="69799"/>
                  </a:lnTo>
                  <a:lnTo>
                    <a:pt x="11233156" y="69107"/>
                  </a:lnTo>
                  <a:close/>
                </a:path>
                <a:path w="13973175" h="217804">
                  <a:moveTo>
                    <a:pt x="11195868" y="49987"/>
                  </a:moveTo>
                  <a:lnTo>
                    <a:pt x="11184120" y="51211"/>
                  </a:lnTo>
                  <a:lnTo>
                    <a:pt x="11173984" y="54882"/>
                  </a:lnTo>
                  <a:lnTo>
                    <a:pt x="11165460" y="61001"/>
                  </a:lnTo>
                  <a:lnTo>
                    <a:pt x="11158549" y="69568"/>
                  </a:lnTo>
                  <a:lnTo>
                    <a:pt x="11186392" y="69568"/>
                  </a:lnTo>
                  <a:lnTo>
                    <a:pt x="11191952" y="69107"/>
                  </a:lnTo>
                  <a:lnTo>
                    <a:pt x="11233156" y="69107"/>
                  </a:lnTo>
                  <a:lnTo>
                    <a:pt x="11228348" y="62888"/>
                  </a:lnTo>
                  <a:lnTo>
                    <a:pt x="11221740" y="57244"/>
                  </a:lnTo>
                  <a:lnTo>
                    <a:pt x="11214124" y="53212"/>
                  </a:lnTo>
                  <a:lnTo>
                    <a:pt x="11205500" y="50794"/>
                  </a:lnTo>
                  <a:lnTo>
                    <a:pt x="11195868" y="49987"/>
                  </a:lnTo>
                  <a:close/>
                </a:path>
                <a:path w="13973175" h="217804">
                  <a:moveTo>
                    <a:pt x="11320366" y="49987"/>
                  </a:moveTo>
                  <a:lnTo>
                    <a:pt x="11279132" y="67725"/>
                  </a:lnTo>
                  <a:lnTo>
                    <a:pt x="11262086" y="110572"/>
                  </a:lnTo>
                  <a:lnTo>
                    <a:pt x="11263151" y="122767"/>
                  </a:lnTo>
                  <a:lnTo>
                    <a:pt x="11266265" y="133723"/>
                  </a:lnTo>
                  <a:lnTo>
                    <a:pt x="11266347" y="134011"/>
                  </a:lnTo>
                  <a:lnTo>
                    <a:pt x="11297964" y="166780"/>
                  </a:lnTo>
                  <a:lnTo>
                    <a:pt x="11320366" y="171157"/>
                  </a:lnTo>
                  <a:lnTo>
                    <a:pt x="11333799" y="169731"/>
                  </a:lnTo>
                  <a:lnTo>
                    <a:pt x="11345533" y="165455"/>
                  </a:lnTo>
                  <a:lnTo>
                    <a:pt x="11355569" y="158328"/>
                  </a:lnTo>
                  <a:lnTo>
                    <a:pt x="11361018" y="151806"/>
                  </a:lnTo>
                  <a:lnTo>
                    <a:pt x="11322901" y="151806"/>
                  </a:lnTo>
                  <a:lnTo>
                    <a:pt x="11314608" y="151072"/>
                  </a:lnTo>
                  <a:lnTo>
                    <a:pt x="11285064" y="126697"/>
                  </a:lnTo>
                  <a:lnTo>
                    <a:pt x="11282127" y="110572"/>
                  </a:lnTo>
                  <a:lnTo>
                    <a:pt x="11282861" y="102178"/>
                  </a:lnTo>
                  <a:lnTo>
                    <a:pt x="11307006" y="72332"/>
                  </a:lnTo>
                  <a:lnTo>
                    <a:pt x="11322901" y="69338"/>
                  </a:lnTo>
                  <a:lnTo>
                    <a:pt x="11361018" y="69338"/>
                  </a:lnTo>
                  <a:lnTo>
                    <a:pt x="11355569" y="62816"/>
                  </a:lnTo>
                  <a:lnTo>
                    <a:pt x="11345533" y="55689"/>
                  </a:lnTo>
                  <a:lnTo>
                    <a:pt x="11333799" y="51413"/>
                  </a:lnTo>
                  <a:lnTo>
                    <a:pt x="11320366" y="49987"/>
                  </a:lnTo>
                  <a:close/>
                </a:path>
                <a:path w="13973175" h="217804">
                  <a:moveTo>
                    <a:pt x="11383946" y="148351"/>
                  </a:moveTo>
                  <a:lnTo>
                    <a:pt x="11363905" y="148351"/>
                  </a:lnTo>
                  <a:lnTo>
                    <a:pt x="11363905" y="168162"/>
                  </a:lnTo>
                  <a:lnTo>
                    <a:pt x="11383946" y="168162"/>
                  </a:lnTo>
                  <a:lnTo>
                    <a:pt x="11383946" y="148351"/>
                  </a:lnTo>
                  <a:close/>
                </a:path>
                <a:path w="13973175" h="217804">
                  <a:moveTo>
                    <a:pt x="11361018" y="69338"/>
                  </a:moveTo>
                  <a:lnTo>
                    <a:pt x="11322901" y="69338"/>
                  </a:lnTo>
                  <a:lnTo>
                    <a:pt x="11331294" y="70086"/>
                  </a:lnTo>
                  <a:lnTo>
                    <a:pt x="11338968" y="72332"/>
                  </a:lnTo>
                  <a:lnTo>
                    <a:pt x="11363171" y="102178"/>
                  </a:lnTo>
                  <a:lnTo>
                    <a:pt x="11363905" y="110572"/>
                  </a:lnTo>
                  <a:lnTo>
                    <a:pt x="11363171" y="118980"/>
                  </a:lnTo>
                  <a:lnTo>
                    <a:pt x="11338968" y="148869"/>
                  </a:lnTo>
                  <a:lnTo>
                    <a:pt x="11322901" y="151806"/>
                  </a:lnTo>
                  <a:lnTo>
                    <a:pt x="11361018" y="151806"/>
                  </a:lnTo>
                  <a:lnTo>
                    <a:pt x="11363905" y="148351"/>
                  </a:lnTo>
                  <a:lnTo>
                    <a:pt x="11383946" y="148351"/>
                  </a:lnTo>
                  <a:lnTo>
                    <a:pt x="11383946" y="72793"/>
                  </a:lnTo>
                  <a:lnTo>
                    <a:pt x="11363905" y="72793"/>
                  </a:lnTo>
                  <a:lnTo>
                    <a:pt x="11361018" y="69338"/>
                  </a:lnTo>
                  <a:close/>
                </a:path>
                <a:path w="13973175" h="217804">
                  <a:moveTo>
                    <a:pt x="11383946" y="52982"/>
                  </a:moveTo>
                  <a:lnTo>
                    <a:pt x="11363905" y="52982"/>
                  </a:lnTo>
                  <a:lnTo>
                    <a:pt x="11363905" y="72793"/>
                  </a:lnTo>
                  <a:lnTo>
                    <a:pt x="11383946" y="72793"/>
                  </a:lnTo>
                  <a:lnTo>
                    <a:pt x="11383946" y="52982"/>
                  </a:lnTo>
                  <a:close/>
                </a:path>
                <a:path w="13973175" h="217804">
                  <a:moveTo>
                    <a:pt x="11422603" y="52982"/>
                  </a:moveTo>
                  <a:lnTo>
                    <a:pt x="11400949" y="52982"/>
                  </a:lnTo>
                  <a:lnTo>
                    <a:pt x="11447021" y="168162"/>
                  </a:lnTo>
                  <a:lnTo>
                    <a:pt x="11470517" y="168162"/>
                  </a:lnTo>
                  <a:lnTo>
                    <a:pt x="11479086" y="146739"/>
                  </a:lnTo>
                  <a:lnTo>
                    <a:pt x="11458769" y="146739"/>
                  </a:lnTo>
                  <a:lnTo>
                    <a:pt x="11422603" y="52982"/>
                  </a:lnTo>
                  <a:close/>
                </a:path>
                <a:path w="13973175" h="217804">
                  <a:moveTo>
                    <a:pt x="11516589" y="52982"/>
                  </a:moveTo>
                  <a:lnTo>
                    <a:pt x="11494935" y="52982"/>
                  </a:lnTo>
                  <a:lnTo>
                    <a:pt x="11458769" y="146739"/>
                  </a:lnTo>
                  <a:lnTo>
                    <a:pt x="11479086" y="146739"/>
                  </a:lnTo>
                  <a:lnTo>
                    <a:pt x="11516589" y="52982"/>
                  </a:lnTo>
                  <a:close/>
                </a:path>
                <a:path w="13973175" h="217804">
                  <a:moveTo>
                    <a:pt x="11582944" y="49987"/>
                  </a:moveTo>
                  <a:lnTo>
                    <a:pt x="11569693" y="51110"/>
                  </a:lnTo>
                  <a:lnTo>
                    <a:pt x="11570049" y="51110"/>
                  </a:lnTo>
                  <a:lnTo>
                    <a:pt x="11558699" y="54307"/>
                  </a:lnTo>
                  <a:lnTo>
                    <a:pt x="11526794" y="86730"/>
                  </a:lnTo>
                  <a:lnTo>
                    <a:pt x="11522590" y="110572"/>
                  </a:lnTo>
                  <a:lnTo>
                    <a:pt x="11523656" y="123141"/>
                  </a:lnTo>
                  <a:lnTo>
                    <a:pt x="11548908" y="161568"/>
                  </a:lnTo>
                  <a:lnTo>
                    <a:pt x="11584327" y="171157"/>
                  </a:lnTo>
                  <a:lnTo>
                    <a:pt x="11600192" y="169530"/>
                  </a:lnTo>
                  <a:lnTo>
                    <a:pt x="11613927" y="164649"/>
                  </a:lnTo>
                  <a:lnTo>
                    <a:pt x="11625532" y="156514"/>
                  </a:lnTo>
                  <a:lnTo>
                    <a:pt x="11629065" y="152267"/>
                  </a:lnTo>
                  <a:lnTo>
                    <a:pt x="11584787" y="152267"/>
                  </a:lnTo>
                  <a:lnTo>
                    <a:pt x="11576925" y="151734"/>
                  </a:lnTo>
                  <a:lnTo>
                    <a:pt x="11545092" y="127072"/>
                  </a:lnTo>
                  <a:lnTo>
                    <a:pt x="11543091" y="119786"/>
                  </a:lnTo>
                  <a:lnTo>
                    <a:pt x="11639612" y="119786"/>
                  </a:lnTo>
                  <a:lnTo>
                    <a:pt x="11640073" y="116715"/>
                  </a:lnTo>
                  <a:lnTo>
                    <a:pt x="11640303" y="113720"/>
                  </a:lnTo>
                  <a:lnTo>
                    <a:pt x="11640284" y="110572"/>
                  </a:lnTo>
                  <a:lnTo>
                    <a:pt x="11639593" y="102279"/>
                  </a:lnTo>
                  <a:lnTo>
                    <a:pt x="11543091" y="102279"/>
                  </a:lnTo>
                  <a:lnTo>
                    <a:pt x="11544862" y="95066"/>
                  </a:lnTo>
                  <a:lnTo>
                    <a:pt x="11575227" y="69453"/>
                  </a:lnTo>
                  <a:lnTo>
                    <a:pt x="11582944" y="68877"/>
                  </a:lnTo>
                  <a:lnTo>
                    <a:pt x="11624875" y="68877"/>
                  </a:lnTo>
                  <a:lnTo>
                    <a:pt x="11624178" y="67955"/>
                  </a:lnTo>
                  <a:lnTo>
                    <a:pt x="11615640" y="60094"/>
                  </a:lnTo>
                  <a:lnTo>
                    <a:pt x="11605922" y="54479"/>
                  </a:lnTo>
                  <a:lnTo>
                    <a:pt x="11595023" y="51110"/>
                  </a:lnTo>
                  <a:lnTo>
                    <a:pt x="11582944" y="49987"/>
                  </a:lnTo>
                  <a:close/>
                </a:path>
                <a:path w="13973175" h="217804">
                  <a:moveTo>
                    <a:pt x="11617958" y="135451"/>
                  </a:moveTo>
                  <a:lnTo>
                    <a:pt x="11611997" y="142808"/>
                  </a:lnTo>
                  <a:lnTo>
                    <a:pt x="11604482" y="148063"/>
                  </a:lnTo>
                  <a:lnTo>
                    <a:pt x="11595412" y="151216"/>
                  </a:lnTo>
                  <a:lnTo>
                    <a:pt x="11584787" y="152267"/>
                  </a:lnTo>
                  <a:lnTo>
                    <a:pt x="11629065" y="152267"/>
                  </a:lnTo>
                  <a:lnTo>
                    <a:pt x="11635005" y="145126"/>
                  </a:lnTo>
                  <a:lnTo>
                    <a:pt x="11617958" y="135451"/>
                  </a:lnTo>
                  <a:close/>
                </a:path>
                <a:path w="13973175" h="217804">
                  <a:moveTo>
                    <a:pt x="11624875" y="68877"/>
                  </a:moveTo>
                  <a:lnTo>
                    <a:pt x="11582944" y="68877"/>
                  </a:lnTo>
                  <a:lnTo>
                    <a:pt x="11590181" y="69453"/>
                  </a:lnTo>
                  <a:lnTo>
                    <a:pt x="11589808" y="69453"/>
                  </a:lnTo>
                  <a:lnTo>
                    <a:pt x="11620031" y="102279"/>
                  </a:lnTo>
                  <a:lnTo>
                    <a:pt x="11639593" y="102279"/>
                  </a:lnTo>
                  <a:lnTo>
                    <a:pt x="11639296" y="98709"/>
                  </a:lnTo>
                  <a:lnTo>
                    <a:pt x="11636366" y="87882"/>
                  </a:lnTo>
                  <a:lnTo>
                    <a:pt x="11636272" y="87536"/>
                  </a:lnTo>
                  <a:lnTo>
                    <a:pt x="11631290" y="77400"/>
                  </a:lnTo>
                  <a:lnTo>
                    <a:pt x="11630602" y="76450"/>
                  </a:lnTo>
                  <a:lnTo>
                    <a:pt x="11624875" y="68877"/>
                  </a:lnTo>
                  <a:close/>
                </a:path>
                <a:path w="13973175" h="217804">
                  <a:moveTo>
                    <a:pt x="11740972" y="52982"/>
                  </a:moveTo>
                  <a:lnTo>
                    <a:pt x="11720931" y="52982"/>
                  </a:lnTo>
                  <a:lnTo>
                    <a:pt x="11720931" y="168162"/>
                  </a:lnTo>
                  <a:lnTo>
                    <a:pt x="11740972" y="168162"/>
                  </a:lnTo>
                  <a:lnTo>
                    <a:pt x="11740972" y="107117"/>
                  </a:lnTo>
                  <a:lnTo>
                    <a:pt x="11741548" y="98075"/>
                  </a:lnTo>
                  <a:lnTo>
                    <a:pt x="11766883" y="69799"/>
                  </a:lnTo>
                  <a:lnTo>
                    <a:pt x="11766030" y="69799"/>
                  </a:lnTo>
                  <a:lnTo>
                    <a:pt x="11768815" y="69568"/>
                  </a:lnTo>
                  <a:lnTo>
                    <a:pt x="11740972" y="69568"/>
                  </a:lnTo>
                  <a:lnTo>
                    <a:pt x="11740972" y="52982"/>
                  </a:lnTo>
                  <a:close/>
                </a:path>
                <a:path w="13973175" h="217804">
                  <a:moveTo>
                    <a:pt x="11815578" y="69107"/>
                  </a:moveTo>
                  <a:lnTo>
                    <a:pt x="11783282" y="69107"/>
                  </a:lnTo>
                  <a:lnTo>
                    <a:pt x="11790269" y="71718"/>
                  </a:lnTo>
                  <a:lnTo>
                    <a:pt x="11795337" y="76939"/>
                  </a:lnTo>
                  <a:lnTo>
                    <a:pt x="11800405" y="82007"/>
                  </a:lnTo>
                  <a:lnTo>
                    <a:pt x="11802939" y="89225"/>
                  </a:lnTo>
                  <a:lnTo>
                    <a:pt x="11802939" y="168162"/>
                  </a:lnTo>
                  <a:lnTo>
                    <a:pt x="11822980" y="168162"/>
                  </a:lnTo>
                  <a:lnTo>
                    <a:pt x="11822980" y="97442"/>
                  </a:lnTo>
                  <a:lnTo>
                    <a:pt x="11822217" y="87075"/>
                  </a:lnTo>
                  <a:lnTo>
                    <a:pt x="11819928" y="77861"/>
                  </a:lnTo>
                  <a:lnTo>
                    <a:pt x="11816112" y="69799"/>
                  </a:lnTo>
                  <a:lnTo>
                    <a:pt x="11815578" y="69107"/>
                  </a:lnTo>
                  <a:close/>
                </a:path>
                <a:path w="13973175" h="217804">
                  <a:moveTo>
                    <a:pt x="11778291" y="49987"/>
                  </a:moveTo>
                  <a:lnTo>
                    <a:pt x="11766542" y="51211"/>
                  </a:lnTo>
                  <a:lnTo>
                    <a:pt x="11756406" y="54882"/>
                  </a:lnTo>
                  <a:lnTo>
                    <a:pt x="11747883" y="61001"/>
                  </a:lnTo>
                  <a:lnTo>
                    <a:pt x="11740972" y="69568"/>
                  </a:lnTo>
                  <a:lnTo>
                    <a:pt x="11768815" y="69568"/>
                  </a:lnTo>
                  <a:lnTo>
                    <a:pt x="11774375" y="69107"/>
                  </a:lnTo>
                  <a:lnTo>
                    <a:pt x="11815578" y="69107"/>
                  </a:lnTo>
                  <a:lnTo>
                    <a:pt x="11810771" y="62888"/>
                  </a:lnTo>
                  <a:lnTo>
                    <a:pt x="11804163" y="57244"/>
                  </a:lnTo>
                  <a:lnTo>
                    <a:pt x="11796546" y="53212"/>
                  </a:lnTo>
                  <a:lnTo>
                    <a:pt x="11787923" y="50794"/>
                  </a:lnTo>
                  <a:lnTo>
                    <a:pt x="11778291" y="49987"/>
                  </a:lnTo>
                  <a:close/>
                </a:path>
                <a:path w="13973175" h="217804">
                  <a:moveTo>
                    <a:pt x="11905092" y="49987"/>
                  </a:moveTo>
                  <a:lnTo>
                    <a:pt x="11862016" y="67495"/>
                  </a:lnTo>
                  <a:lnTo>
                    <a:pt x="11844509" y="110572"/>
                  </a:lnTo>
                  <a:lnTo>
                    <a:pt x="11845603" y="122853"/>
                  </a:lnTo>
                  <a:lnTo>
                    <a:pt x="11871359" y="161309"/>
                  </a:lnTo>
                  <a:lnTo>
                    <a:pt x="11905092" y="171157"/>
                  </a:lnTo>
                  <a:lnTo>
                    <a:pt x="11917287" y="170062"/>
                  </a:lnTo>
                  <a:lnTo>
                    <a:pt x="11928532" y="166780"/>
                  </a:lnTo>
                  <a:lnTo>
                    <a:pt x="11938826" y="161309"/>
                  </a:lnTo>
                  <a:lnTo>
                    <a:pt x="11948169" y="153649"/>
                  </a:lnTo>
                  <a:lnTo>
                    <a:pt x="11949908" y="151576"/>
                  </a:lnTo>
                  <a:lnTo>
                    <a:pt x="11905092" y="151576"/>
                  </a:lnTo>
                  <a:lnTo>
                    <a:pt x="11896900" y="150842"/>
                  </a:lnTo>
                  <a:lnTo>
                    <a:pt x="11865284" y="118966"/>
                  </a:lnTo>
                  <a:lnTo>
                    <a:pt x="11864549" y="110572"/>
                  </a:lnTo>
                  <a:lnTo>
                    <a:pt x="11865284" y="102178"/>
                  </a:lnTo>
                  <a:lnTo>
                    <a:pt x="11889370" y="72505"/>
                  </a:lnTo>
                  <a:lnTo>
                    <a:pt x="11905092" y="69568"/>
                  </a:lnTo>
                  <a:lnTo>
                    <a:pt x="11949907" y="69568"/>
                  </a:lnTo>
                  <a:lnTo>
                    <a:pt x="11948169" y="67495"/>
                  </a:lnTo>
                  <a:lnTo>
                    <a:pt x="11938826" y="59835"/>
                  </a:lnTo>
                  <a:lnTo>
                    <a:pt x="11928532" y="54364"/>
                  </a:lnTo>
                  <a:lnTo>
                    <a:pt x="11917287" y="51082"/>
                  </a:lnTo>
                  <a:lnTo>
                    <a:pt x="11905092" y="49987"/>
                  </a:lnTo>
                  <a:close/>
                </a:path>
                <a:path w="13973175" h="217804">
                  <a:moveTo>
                    <a:pt x="11949907" y="69568"/>
                  </a:moveTo>
                  <a:lnTo>
                    <a:pt x="11905092" y="69568"/>
                  </a:lnTo>
                  <a:lnTo>
                    <a:pt x="11913385" y="70302"/>
                  </a:lnTo>
                  <a:lnTo>
                    <a:pt x="11920987" y="72505"/>
                  </a:lnTo>
                  <a:lnTo>
                    <a:pt x="11945132" y="102178"/>
                  </a:lnTo>
                  <a:lnTo>
                    <a:pt x="11945866" y="110572"/>
                  </a:lnTo>
                  <a:lnTo>
                    <a:pt x="11945132" y="118966"/>
                  </a:lnTo>
                  <a:lnTo>
                    <a:pt x="11920987" y="148639"/>
                  </a:lnTo>
                  <a:lnTo>
                    <a:pt x="11905092" y="151576"/>
                  </a:lnTo>
                  <a:lnTo>
                    <a:pt x="11949908" y="151576"/>
                  </a:lnTo>
                  <a:lnTo>
                    <a:pt x="11955930" y="144392"/>
                  </a:lnTo>
                  <a:lnTo>
                    <a:pt x="11961473" y="134126"/>
                  </a:lnTo>
                  <a:lnTo>
                    <a:pt x="11964799" y="122853"/>
                  </a:lnTo>
                  <a:lnTo>
                    <a:pt x="11965908" y="110572"/>
                  </a:lnTo>
                  <a:lnTo>
                    <a:pt x="11964799" y="98291"/>
                  </a:lnTo>
                  <a:lnTo>
                    <a:pt x="11961473" y="87018"/>
                  </a:lnTo>
                  <a:lnTo>
                    <a:pt x="11955930" y="76752"/>
                  </a:lnTo>
                  <a:lnTo>
                    <a:pt x="11949907" y="69568"/>
                  </a:lnTo>
                  <a:close/>
                </a:path>
                <a:path w="13973175" h="217804">
                  <a:moveTo>
                    <a:pt x="12067164" y="0"/>
                  </a:moveTo>
                  <a:lnTo>
                    <a:pt x="12047124" y="0"/>
                  </a:lnTo>
                  <a:lnTo>
                    <a:pt x="12047124" y="168162"/>
                  </a:lnTo>
                  <a:lnTo>
                    <a:pt x="12067164" y="168162"/>
                  </a:lnTo>
                  <a:lnTo>
                    <a:pt x="12067164" y="0"/>
                  </a:lnTo>
                  <a:close/>
                </a:path>
                <a:path w="13973175" h="217804">
                  <a:moveTo>
                    <a:pt x="12151643" y="49987"/>
                  </a:moveTo>
                  <a:lnTo>
                    <a:pt x="12138393" y="51110"/>
                  </a:lnTo>
                  <a:lnTo>
                    <a:pt x="12138749" y="51110"/>
                  </a:lnTo>
                  <a:lnTo>
                    <a:pt x="12127399" y="54307"/>
                  </a:lnTo>
                  <a:lnTo>
                    <a:pt x="12095494" y="86730"/>
                  </a:lnTo>
                  <a:lnTo>
                    <a:pt x="12091290" y="110572"/>
                  </a:lnTo>
                  <a:lnTo>
                    <a:pt x="12092355" y="123141"/>
                  </a:lnTo>
                  <a:lnTo>
                    <a:pt x="12117608" y="161568"/>
                  </a:lnTo>
                  <a:lnTo>
                    <a:pt x="12153026" y="171157"/>
                  </a:lnTo>
                  <a:lnTo>
                    <a:pt x="12168892" y="169530"/>
                  </a:lnTo>
                  <a:lnTo>
                    <a:pt x="12182627" y="164649"/>
                  </a:lnTo>
                  <a:lnTo>
                    <a:pt x="12194231" y="156514"/>
                  </a:lnTo>
                  <a:lnTo>
                    <a:pt x="12197765" y="152267"/>
                  </a:lnTo>
                  <a:lnTo>
                    <a:pt x="12153487" y="152267"/>
                  </a:lnTo>
                  <a:lnTo>
                    <a:pt x="12145625" y="151734"/>
                  </a:lnTo>
                  <a:lnTo>
                    <a:pt x="12113792" y="127072"/>
                  </a:lnTo>
                  <a:lnTo>
                    <a:pt x="12111791" y="119786"/>
                  </a:lnTo>
                  <a:lnTo>
                    <a:pt x="12208312" y="119786"/>
                  </a:lnTo>
                  <a:lnTo>
                    <a:pt x="12208773" y="116715"/>
                  </a:lnTo>
                  <a:lnTo>
                    <a:pt x="12209003" y="113720"/>
                  </a:lnTo>
                  <a:lnTo>
                    <a:pt x="12208984" y="110572"/>
                  </a:lnTo>
                  <a:lnTo>
                    <a:pt x="12208293" y="102279"/>
                  </a:lnTo>
                  <a:lnTo>
                    <a:pt x="12111791" y="102279"/>
                  </a:lnTo>
                  <a:lnTo>
                    <a:pt x="12113562" y="95066"/>
                  </a:lnTo>
                  <a:lnTo>
                    <a:pt x="12143927" y="69453"/>
                  </a:lnTo>
                  <a:lnTo>
                    <a:pt x="12151643" y="68877"/>
                  </a:lnTo>
                  <a:lnTo>
                    <a:pt x="12193575" y="68877"/>
                  </a:lnTo>
                  <a:lnTo>
                    <a:pt x="12192878" y="67955"/>
                  </a:lnTo>
                  <a:lnTo>
                    <a:pt x="12184340" y="60094"/>
                  </a:lnTo>
                  <a:lnTo>
                    <a:pt x="12174622" y="54479"/>
                  </a:lnTo>
                  <a:lnTo>
                    <a:pt x="12163723" y="51110"/>
                  </a:lnTo>
                  <a:lnTo>
                    <a:pt x="12151643" y="49987"/>
                  </a:lnTo>
                  <a:close/>
                </a:path>
                <a:path w="13973175" h="217804">
                  <a:moveTo>
                    <a:pt x="12186658" y="135451"/>
                  </a:moveTo>
                  <a:lnTo>
                    <a:pt x="12180697" y="142808"/>
                  </a:lnTo>
                  <a:lnTo>
                    <a:pt x="12173182" y="148063"/>
                  </a:lnTo>
                  <a:lnTo>
                    <a:pt x="12164112" y="151216"/>
                  </a:lnTo>
                  <a:lnTo>
                    <a:pt x="12153487" y="152267"/>
                  </a:lnTo>
                  <a:lnTo>
                    <a:pt x="12197765" y="152267"/>
                  </a:lnTo>
                  <a:lnTo>
                    <a:pt x="12203705" y="145126"/>
                  </a:lnTo>
                  <a:lnTo>
                    <a:pt x="12186658" y="135451"/>
                  </a:lnTo>
                  <a:close/>
                </a:path>
                <a:path w="13973175" h="217804">
                  <a:moveTo>
                    <a:pt x="12193575" y="68877"/>
                  </a:moveTo>
                  <a:lnTo>
                    <a:pt x="12151643" y="68877"/>
                  </a:lnTo>
                  <a:lnTo>
                    <a:pt x="12158881" y="69453"/>
                  </a:lnTo>
                  <a:lnTo>
                    <a:pt x="12158508" y="69453"/>
                  </a:lnTo>
                  <a:lnTo>
                    <a:pt x="12188731" y="102279"/>
                  </a:lnTo>
                  <a:lnTo>
                    <a:pt x="12208293" y="102279"/>
                  </a:lnTo>
                  <a:lnTo>
                    <a:pt x="12207995" y="98709"/>
                  </a:lnTo>
                  <a:lnTo>
                    <a:pt x="12205066" y="87882"/>
                  </a:lnTo>
                  <a:lnTo>
                    <a:pt x="12204972" y="87536"/>
                  </a:lnTo>
                  <a:lnTo>
                    <a:pt x="12199989" y="77400"/>
                  </a:lnTo>
                  <a:lnTo>
                    <a:pt x="12199302" y="76450"/>
                  </a:lnTo>
                  <a:lnTo>
                    <a:pt x="12193575" y="68877"/>
                  </a:lnTo>
                  <a:close/>
                </a:path>
                <a:path w="13973175" h="217804">
                  <a:moveTo>
                    <a:pt x="12251397" y="179219"/>
                  </a:moveTo>
                  <a:lnTo>
                    <a:pt x="12233890" y="189125"/>
                  </a:lnTo>
                  <a:lnTo>
                    <a:pt x="12237892" y="195517"/>
                  </a:lnTo>
                  <a:lnTo>
                    <a:pt x="12242758" y="201103"/>
                  </a:lnTo>
                  <a:lnTo>
                    <a:pt x="12279140" y="216768"/>
                  </a:lnTo>
                  <a:lnTo>
                    <a:pt x="12288485" y="217229"/>
                  </a:lnTo>
                  <a:lnTo>
                    <a:pt x="12300146" y="216336"/>
                  </a:lnTo>
                  <a:lnTo>
                    <a:pt x="12310944" y="213658"/>
                  </a:lnTo>
                  <a:lnTo>
                    <a:pt x="12320879" y="209195"/>
                  </a:lnTo>
                  <a:lnTo>
                    <a:pt x="12329949" y="202946"/>
                  </a:lnTo>
                  <a:lnTo>
                    <a:pt x="12334220" y="198569"/>
                  </a:lnTo>
                  <a:lnTo>
                    <a:pt x="12288945" y="198569"/>
                  </a:lnTo>
                  <a:lnTo>
                    <a:pt x="12276059" y="197360"/>
                  </a:lnTo>
                  <a:lnTo>
                    <a:pt x="12265506" y="193732"/>
                  </a:lnTo>
                  <a:lnTo>
                    <a:pt x="12257285" y="187685"/>
                  </a:lnTo>
                  <a:lnTo>
                    <a:pt x="12251397" y="179219"/>
                  </a:lnTo>
                  <a:close/>
                </a:path>
                <a:path w="13973175" h="217804">
                  <a:moveTo>
                    <a:pt x="12347226" y="146969"/>
                  </a:moveTo>
                  <a:lnTo>
                    <a:pt x="12327416" y="146969"/>
                  </a:lnTo>
                  <a:lnTo>
                    <a:pt x="12327338" y="164246"/>
                  </a:lnTo>
                  <a:lnTo>
                    <a:pt x="12326977" y="168565"/>
                  </a:lnTo>
                  <a:lnTo>
                    <a:pt x="12326857" y="170005"/>
                  </a:lnTo>
                  <a:lnTo>
                    <a:pt x="12326768" y="171070"/>
                  </a:lnTo>
                  <a:lnTo>
                    <a:pt x="12324824" y="177952"/>
                  </a:lnTo>
                  <a:lnTo>
                    <a:pt x="12288945" y="198569"/>
                  </a:lnTo>
                  <a:lnTo>
                    <a:pt x="12334220" y="198569"/>
                  </a:lnTo>
                  <a:lnTo>
                    <a:pt x="12347144" y="164246"/>
                  </a:lnTo>
                  <a:lnTo>
                    <a:pt x="12347226" y="146969"/>
                  </a:lnTo>
                  <a:close/>
                </a:path>
                <a:path w="13973175" h="217804">
                  <a:moveTo>
                    <a:pt x="12284108" y="49987"/>
                  </a:moveTo>
                  <a:lnTo>
                    <a:pt x="12242412" y="67495"/>
                  </a:lnTo>
                  <a:lnTo>
                    <a:pt x="12225367" y="109881"/>
                  </a:lnTo>
                  <a:lnTo>
                    <a:pt x="12226432" y="121960"/>
                  </a:lnTo>
                  <a:lnTo>
                    <a:pt x="12229574" y="132902"/>
                  </a:lnTo>
                  <a:lnTo>
                    <a:pt x="12229628" y="133090"/>
                  </a:lnTo>
                  <a:lnTo>
                    <a:pt x="12261360" y="165628"/>
                  </a:lnTo>
                  <a:lnTo>
                    <a:pt x="12284108" y="170005"/>
                  </a:lnTo>
                  <a:lnTo>
                    <a:pt x="12297354" y="168565"/>
                  </a:lnTo>
                  <a:lnTo>
                    <a:pt x="12308987" y="164246"/>
                  </a:lnTo>
                  <a:lnTo>
                    <a:pt x="12319007" y="157047"/>
                  </a:lnTo>
                  <a:lnTo>
                    <a:pt x="12324148" y="150885"/>
                  </a:lnTo>
                  <a:lnTo>
                    <a:pt x="12286411" y="150885"/>
                  </a:lnTo>
                  <a:lnTo>
                    <a:pt x="12278018" y="150151"/>
                  </a:lnTo>
                  <a:lnTo>
                    <a:pt x="12248344" y="125948"/>
                  </a:lnTo>
                  <a:lnTo>
                    <a:pt x="12245407" y="109881"/>
                  </a:lnTo>
                  <a:lnTo>
                    <a:pt x="12246142" y="101588"/>
                  </a:lnTo>
                  <a:lnTo>
                    <a:pt x="12270344" y="72044"/>
                  </a:lnTo>
                  <a:lnTo>
                    <a:pt x="12286411" y="69107"/>
                  </a:lnTo>
                  <a:lnTo>
                    <a:pt x="12324341" y="69107"/>
                  </a:lnTo>
                  <a:lnTo>
                    <a:pt x="12319094" y="62816"/>
                  </a:lnTo>
                  <a:lnTo>
                    <a:pt x="12309102" y="55689"/>
                  </a:lnTo>
                  <a:lnTo>
                    <a:pt x="12297440" y="51413"/>
                  </a:lnTo>
                  <a:lnTo>
                    <a:pt x="12284108" y="49987"/>
                  </a:lnTo>
                  <a:close/>
                </a:path>
                <a:path w="13973175" h="217804">
                  <a:moveTo>
                    <a:pt x="12324341" y="69107"/>
                  </a:moveTo>
                  <a:lnTo>
                    <a:pt x="12286411" y="69107"/>
                  </a:lnTo>
                  <a:lnTo>
                    <a:pt x="12294805" y="69842"/>
                  </a:lnTo>
                  <a:lnTo>
                    <a:pt x="12302479" y="72044"/>
                  </a:lnTo>
                  <a:lnTo>
                    <a:pt x="12326681" y="101588"/>
                  </a:lnTo>
                  <a:lnTo>
                    <a:pt x="12327416" y="109881"/>
                  </a:lnTo>
                  <a:lnTo>
                    <a:pt x="12326681" y="118274"/>
                  </a:lnTo>
                  <a:lnTo>
                    <a:pt x="12302479" y="147948"/>
                  </a:lnTo>
                  <a:lnTo>
                    <a:pt x="12286411" y="150885"/>
                  </a:lnTo>
                  <a:lnTo>
                    <a:pt x="12324148" y="150885"/>
                  </a:lnTo>
                  <a:lnTo>
                    <a:pt x="12327416" y="146969"/>
                  </a:lnTo>
                  <a:lnTo>
                    <a:pt x="12347226" y="146969"/>
                  </a:lnTo>
                  <a:lnTo>
                    <a:pt x="12347226" y="72793"/>
                  </a:lnTo>
                  <a:lnTo>
                    <a:pt x="12327416" y="72793"/>
                  </a:lnTo>
                  <a:lnTo>
                    <a:pt x="12324341" y="69107"/>
                  </a:lnTo>
                  <a:close/>
                </a:path>
                <a:path w="13973175" h="217804">
                  <a:moveTo>
                    <a:pt x="12347226" y="52982"/>
                  </a:moveTo>
                  <a:lnTo>
                    <a:pt x="12327416" y="52982"/>
                  </a:lnTo>
                  <a:lnTo>
                    <a:pt x="12327416" y="72793"/>
                  </a:lnTo>
                  <a:lnTo>
                    <a:pt x="12347226" y="72793"/>
                  </a:lnTo>
                  <a:lnTo>
                    <a:pt x="12347226" y="52982"/>
                  </a:lnTo>
                  <a:close/>
                </a:path>
                <a:path w="13973175" h="217804">
                  <a:moveTo>
                    <a:pt x="12429421" y="49987"/>
                  </a:moveTo>
                  <a:lnTo>
                    <a:pt x="12388187" y="67725"/>
                  </a:lnTo>
                  <a:lnTo>
                    <a:pt x="12371141" y="110572"/>
                  </a:lnTo>
                  <a:lnTo>
                    <a:pt x="12372206" y="122767"/>
                  </a:lnTo>
                  <a:lnTo>
                    <a:pt x="12397156" y="161309"/>
                  </a:lnTo>
                  <a:lnTo>
                    <a:pt x="12429421" y="171157"/>
                  </a:lnTo>
                  <a:lnTo>
                    <a:pt x="12442854" y="169731"/>
                  </a:lnTo>
                  <a:lnTo>
                    <a:pt x="12454588" y="165455"/>
                  </a:lnTo>
                  <a:lnTo>
                    <a:pt x="12464623" y="158328"/>
                  </a:lnTo>
                  <a:lnTo>
                    <a:pt x="12470073" y="151806"/>
                  </a:lnTo>
                  <a:lnTo>
                    <a:pt x="12431956" y="151806"/>
                  </a:lnTo>
                  <a:lnTo>
                    <a:pt x="12423663" y="151072"/>
                  </a:lnTo>
                  <a:lnTo>
                    <a:pt x="12394119" y="126697"/>
                  </a:lnTo>
                  <a:lnTo>
                    <a:pt x="12391182" y="110572"/>
                  </a:lnTo>
                  <a:lnTo>
                    <a:pt x="12391916" y="102178"/>
                  </a:lnTo>
                  <a:lnTo>
                    <a:pt x="12416061" y="72332"/>
                  </a:lnTo>
                  <a:lnTo>
                    <a:pt x="12431956" y="69338"/>
                  </a:lnTo>
                  <a:lnTo>
                    <a:pt x="12470073" y="69338"/>
                  </a:lnTo>
                  <a:lnTo>
                    <a:pt x="12464623" y="62816"/>
                  </a:lnTo>
                  <a:lnTo>
                    <a:pt x="12454588" y="55689"/>
                  </a:lnTo>
                  <a:lnTo>
                    <a:pt x="12442854" y="51413"/>
                  </a:lnTo>
                  <a:lnTo>
                    <a:pt x="12429421" y="49987"/>
                  </a:lnTo>
                  <a:close/>
                </a:path>
                <a:path w="13973175" h="217804">
                  <a:moveTo>
                    <a:pt x="12493000" y="148351"/>
                  </a:moveTo>
                  <a:lnTo>
                    <a:pt x="12472960" y="148351"/>
                  </a:lnTo>
                  <a:lnTo>
                    <a:pt x="12472960" y="168162"/>
                  </a:lnTo>
                  <a:lnTo>
                    <a:pt x="12493000" y="168162"/>
                  </a:lnTo>
                  <a:lnTo>
                    <a:pt x="12493000" y="148351"/>
                  </a:lnTo>
                  <a:close/>
                </a:path>
                <a:path w="13973175" h="217804">
                  <a:moveTo>
                    <a:pt x="12470073" y="69338"/>
                  </a:moveTo>
                  <a:lnTo>
                    <a:pt x="12431956" y="69338"/>
                  </a:lnTo>
                  <a:lnTo>
                    <a:pt x="12440349" y="70086"/>
                  </a:lnTo>
                  <a:lnTo>
                    <a:pt x="12448023" y="72332"/>
                  </a:lnTo>
                  <a:lnTo>
                    <a:pt x="12472225" y="102178"/>
                  </a:lnTo>
                  <a:lnTo>
                    <a:pt x="12472960" y="110572"/>
                  </a:lnTo>
                  <a:lnTo>
                    <a:pt x="12472225" y="118980"/>
                  </a:lnTo>
                  <a:lnTo>
                    <a:pt x="12448023" y="148869"/>
                  </a:lnTo>
                  <a:lnTo>
                    <a:pt x="12431956" y="151806"/>
                  </a:lnTo>
                  <a:lnTo>
                    <a:pt x="12470073" y="151806"/>
                  </a:lnTo>
                  <a:lnTo>
                    <a:pt x="12472960" y="148351"/>
                  </a:lnTo>
                  <a:lnTo>
                    <a:pt x="12493000" y="148351"/>
                  </a:lnTo>
                  <a:lnTo>
                    <a:pt x="12493000" y="72793"/>
                  </a:lnTo>
                  <a:lnTo>
                    <a:pt x="12472960" y="72793"/>
                  </a:lnTo>
                  <a:lnTo>
                    <a:pt x="12470073" y="69338"/>
                  </a:lnTo>
                  <a:close/>
                </a:path>
                <a:path w="13973175" h="217804">
                  <a:moveTo>
                    <a:pt x="12493000" y="52982"/>
                  </a:moveTo>
                  <a:lnTo>
                    <a:pt x="12472960" y="52982"/>
                  </a:lnTo>
                  <a:lnTo>
                    <a:pt x="12472960" y="72793"/>
                  </a:lnTo>
                  <a:lnTo>
                    <a:pt x="12493000" y="72793"/>
                  </a:lnTo>
                  <a:lnTo>
                    <a:pt x="12493000" y="52982"/>
                  </a:lnTo>
                  <a:close/>
                </a:path>
                <a:path w="13973175" h="217804">
                  <a:moveTo>
                    <a:pt x="12543406" y="0"/>
                  </a:moveTo>
                  <a:lnTo>
                    <a:pt x="12523365" y="0"/>
                  </a:lnTo>
                  <a:lnTo>
                    <a:pt x="12523365" y="168162"/>
                  </a:lnTo>
                  <a:lnTo>
                    <a:pt x="12543406" y="168162"/>
                  </a:lnTo>
                  <a:lnTo>
                    <a:pt x="12543406" y="0"/>
                  </a:lnTo>
                  <a:close/>
                </a:path>
                <a:path w="13973175" h="217804">
                  <a:moveTo>
                    <a:pt x="12685475" y="49987"/>
                  </a:moveTo>
                  <a:lnTo>
                    <a:pt x="12672224" y="51110"/>
                  </a:lnTo>
                  <a:lnTo>
                    <a:pt x="12672580" y="51110"/>
                  </a:lnTo>
                  <a:lnTo>
                    <a:pt x="12661230" y="54307"/>
                  </a:lnTo>
                  <a:lnTo>
                    <a:pt x="12629325" y="86730"/>
                  </a:lnTo>
                  <a:lnTo>
                    <a:pt x="12625121" y="110572"/>
                  </a:lnTo>
                  <a:lnTo>
                    <a:pt x="12626187" y="123141"/>
                  </a:lnTo>
                  <a:lnTo>
                    <a:pt x="12651439" y="161568"/>
                  </a:lnTo>
                  <a:lnTo>
                    <a:pt x="12686858" y="171157"/>
                  </a:lnTo>
                  <a:lnTo>
                    <a:pt x="12702723" y="169530"/>
                  </a:lnTo>
                  <a:lnTo>
                    <a:pt x="12716458" y="164649"/>
                  </a:lnTo>
                  <a:lnTo>
                    <a:pt x="12728063" y="156514"/>
                  </a:lnTo>
                  <a:lnTo>
                    <a:pt x="12731596" y="152267"/>
                  </a:lnTo>
                  <a:lnTo>
                    <a:pt x="12687318" y="152267"/>
                  </a:lnTo>
                  <a:lnTo>
                    <a:pt x="12679456" y="151734"/>
                  </a:lnTo>
                  <a:lnTo>
                    <a:pt x="12647623" y="127072"/>
                  </a:lnTo>
                  <a:lnTo>
                    <a:pt x="12645622" y="119786"/>
                  </a:lnTo>
                  <a:lnTo>
                    <a:pt x="12742143" y="119786"/>
                  </a:lnTo>
                  <a:lnTo>
                    <a:pt x="12742604" y="116715"/>
                  </a:lnTo>
                  <a:lnTo>
                    <a:pt x="12742834" y="113720"/>
                  </a:lnTo>
                  <a:lnTo>
                    <a:pt x="12742815" y="110572"/>
                  </a:lnTo>
                  <a:lnTo>
                    <a:pt x="12742124" y="102279"/>
                  </a:lnTo>
                  <a:lnTo>
                    <a:pt x="12645622" y="102279"/>
                  </a:lnTo>
                  <a:lnTo>
                    <a:pt x="12647393" y="95066"/>
                  </a:lnTo>
                  <a:lnTo>
                    <a:pt x="12677758" y="69453"/>
                  </a:lnTo>
                  <a:lnTo>
                    <a:pt x="12685475" y="68877"/>
                  </a:lnTo>
                  <a:lnTo>
                    <a:pt x="12727406" y="68877"/>
                  </a:lnTo>
                  <a:lnTo>
                    <a:pt x="12726709" y="67955"/>
                  </a:lnTo>
                  <a:lnTo>
                    <a:pt x="12718171" y="60094"/>
                  </a:lnTo>
                  <a:lnTo>
                    <a:pt x="12708453" y="54479"/>
                  </a:lnTo>
                  <a:lnTo>
                    <a:pt x="12697554" y="51110"/>
                  </a:lnTo>
                  <a:lnTo>
                    <a:pt x="12685475" y="49987"/>
                  </a:lnTo>
                  <a:close/>
                </a:path>
                <a:path w="13973175" h="217804">
                  <a:moveTo>
                    <a:pt x="12720489" y="135451"/>
                  </a:moveTo>
                  <a:lnTo>
                    <a:pt x="12714529" y="142808"/>
                  </a:lnTo>
                  <a:lnTo>
                    <a:pt x="12707013" y="148063"/>
                  </a:lnTo>
                  <a:lnTo>
                    <a:pt x="12697943" y="151216"/>
                  </a:lnTo>
                  <a:lnTo>
                    <a:pt x="12687318" y="152267"/>
                  </a:lnTo>
                  <a:lnTo>
                    <a:pt x="12731596" y="152267"/>
                  </a:lnTo>
                  <a:lnTo>
                    <a:pt x="12737536" y="145126"/>
                  </a:lnTo>
                  <a:lnTo>
                    <a:pt x="12720489" y="135451"/>
                  </a:lnTo>
                  <a:close/>
                </a:path>
                <a:path w="13973175" h="217804">
                  <a:moveTo>
                    <a:pt x="12727406" y="68877"/>
                  </a:moveTo>
                  <a:lnTo>
                    <a:pt x="12685475" y="68877"/>
                  </a:lnTo>
                  <a:lnTo>
                    <a:pt x="12692712" y="69453"/>
                  </a:lnTo>
                  <a:lnTo>
                    <a:pt x="12692339" y="69453"/>
                  </a:lnTo>
                  <a:lnTo>
                    <a:pt x="12722562" y="102279"/>
                  </a:lnTo>
                  <a:lnTo>
                    <a:pt x="12742124" y="102279"/>
                  </a:lnTo>
                  <a:lnTo>
                    <a:pt x="12733133" y="76450"/>
                  </a:lnTo>
                  <a:lnTo>
                    <a:pt x="12727406" y="68877"/>
                  </a:lnTo>
                  <a:close/>
                </a:path>
                <a:path w="13973175" h="217804">
                  <a:moveTo>
                    <a:pt x="12785913" y="52982"/>
                  </a:moveTo>
                  <a:lnTo>
                    <a:pt x="12765872" y="52982"/>
                  </a:lnTo>
                  <a:lnTo>
                    <a:pt x="12765872" y="168162"/>
                  </a:lnTo>
                  <a:lnTo>
                    <a:pt x="12785913" y="168162"/>
                  </a:lnTo>
                  <a:lnTo>
                    <a:pt x="12785913" y="107117"/>
                  </a:lnTo>
                  <a:lnTo>
                    <a:pt x="12786489" y="98075"/>
                  </a:lnTo>
                  <a:lnTo>
                    <a:pt x="12811824" y="69799"/>
                  </a:lnTo>
                  <a:lnTo>
                    <a:pt x="12810971" y="69799"/>
                  </a:lnTo>
                  <a:lnTo>
                    <a:pt x="12813756" y="69568"/>
                  </a:lnTo>
                  <a:lnTo>
                    <a:pt x="12785913" y="69568"/>
                  </a:lnTo>
                  <a:lnTo>
                    <a:pt x="12785913" y="52982"/>
                  </a:lnTo>
                  <a:close/>
                </a:path>
                <a:path w="13973175" h="217804">
                  <a:moveTo>
                    <a:pt x="12860519" y="69107"/>
                  </a:moveTo>
                  <a:lnTo>
                    <a:pt x="12828223" y="69107"/>
                  </a:lnTo>
                  <a:lnTo>
                    <a:pt x="12835210" y="71718"/>
                  </a:lnTo>
                  <a:lnTo>
                    <a:pt x="12840278" y="76939"/>
                  </a:lnTo>
                  <a:lnTo>
                    <a:pt x="12845346" y="82007"/>
                  </a:lnTo>
                  <a:lnTo>
                    <a:pt x="12847881" y="89225"/>
                  </a:lnTo>
                  <a:lnTo>
                    <a:pt x="12847881" y="168162"/>
                  </a:lnTo>
                  <a:lnTo>
                    <a:pt x="12867921" y="168162"/>
                  </a:lnTo>
                  <a:lnTo>
                    <a:pt x="12867921" y="97442"/>
                  </a:lnTo>
                  <a:lnTo>
                    <a:pt x="12867158" y="87075"/>
                  </a:lnTo>
                  <a:lnTo>
                    <a:pt x="12864869" y="77861"/>
                  </a:lnTo>
                  <a:lnTo>
                    <a:pt x="12861054" y="69799"/>
                  </a:lnTo>
                  <a:lnTo>
                    <a:pt x="12860519" y="69107"/>
                  </a:lnTo>
                  <a:close/>
                </a:path>
                <a:path w="13973175" h="217804">
                  <a:moveTo>
                    <a:pt x="12823232" y="49987"/>
                  </a:moveTo>
                  <a:lnTo>
                    <a:pt x="12811483" y="51211"/>
                  </a:lnTo>
                  <a:lnTo>
                    <a:pt x="12801347" y="54882"/>
                  </a:lnTo>
                  <a:lnTo>
                    <a:pt x="12792824" y="61001"/>
                  </a:lnTo>
                  <a:lnTo>
                    <a:pt x="12785913" y="69568"/>
                  </a:lnTo>
                  <a:lnTo>
                    <a:pt x="12813756" y="69568"/>
                  </a:lnTo>
                  <a:lnTo>
                    <a:pt x="12819316" y="69107"/>
                  </a:lnTo>
                  <a:lnTo>
                    <a:pt x="12860519" y="69107"/>
                  </a:lnTo>
                  <a:lnTo>
                    <a:pt x="12855712" y="62888"/>
                  </a:lnTo>
                  <a:lnTo>
                    <a:pt x="12849104" y="57244"/>
                  </a:lnTo>
                  <a:lnTo>
                    <a:pt x="12841488" y="53212"/>
                  </a:lnTo>
                  <a:lnTo>
                    <a:pt x="12832864" y="50794"/>
                  </a:lnTo>
                  <a:lnTo>
                    <a:pt x="12823232" y="49987"/>
                  </a:lnTo>
                  <a:close/>
                </a:path>
                <a:path w="13973175" h="217804">
                  <a:moveTo>
                    <a:pt x="12927919" y="72332"/>
                  </a:moveTo>
                  <a:lnTo>
                    <a:pt x="12907877" y="72332"/>
                  </a:lnTo>
                  <a:lnTo>
                    <a:pt x="12907877" y="134760"/>
                  </a:lnTo>
                  <a:lnTo>
                    <a:pt x="12935809" y="168853"/>
                  </a:lnTo>
                  <a:lnTo>
                    <a:pt x="12946305" y="169198"/>
                  </a:lnTo>
                  <a:lnTo>
                    <a:pt x="12958557" y="168162"/>
                  </a:lnTo>
                  <a:lnTo>
                    <a:pt x="12958557" y="150655"/>
                  </a:lnTo>
                  <a:lnTo>
                    <a:pt x="12941510" y="150655"/>
                  </a:lnTo>
                  <a:lnTo>
                    <a:pt x="12936902" y="150501"/>
                  </a:lnTo>
                  <a:lnTo>
                    <a:pt x="12933447" y="149273"/>
                  </a:lnTo>
                  <a:lnTo>
                    <a:pt x="12931144" y="146969"/>
                  </a:lnTo>
                  <a:lnTo>
                    <a:pt x="12929091" y="144622"/>
                  </a:lnTo>
                  <a:lnTo>
                    <a:pt x="12927919" y="140442"/>
                  </a:lnTo>
                  <a:lnTo>
                    <a:pt x="12927919" y="72332"/>
                  </a:lnTo>
                  <a:close/>
                </a:path>
                <a:path w="13973175" h="217804">
                  <a:moveTo>
                    <a:pt x="12958557" y="150194"/>
                  </a:moveTo>
                  <a:lnTo>
                    <a:pt x="12951800" y="150501"/>
                  </a:lnTo>
                  <a:lnTo>
                    <a:pt x="12946118" y="150655"/>
                  </a:lnTo>
                  <a:lnTo>
                    <a:pt x="12958557" y="150655"/>
                  </a:lnTo>
                  <a:lnTo>
                    <a:pt x="12958557" y="150194"/>
                  </a:lnTo>
                  <a:close/>
                </a:path>
                <a:path w="13973175" h="217804">
                  <a:moveTo>
                    <a:pt x="12958557" y="52982"/>
                  </a:moveTo>
                  <a:lnTo>
                    <a:pt x="12885072" y="52982"/>
                  </a:lnTo>
                  <a:lnTo>
                    <a:pt x="12885072" y="72332"/>
                  </a:lnTo>
                  <a:lnTo>
                    <a:pt x="12958557" y="72332"/>
                  </a:lnTo>
                  <a:lnTo>
                    <a:pt x="12958557" y="52982"/>
                  </a:lnTo>
                  <a:close/>
                </a:path>
                <a:path w="13973175" h="217804">
                  <a:moveTo>
                    <a:pt x="12927919" y="20732"/>
                  </a:moveTo>
                  <a:lnTo>
                    <a:pt x="12907877" y="26721"/>
                  </a:lnTo>
                  <a:lnTo>
                    <a:pt x="12907877" y="52982"/>
                  </a:lnTo>
                  <a:lnTo>
                    <a:pt x="12927919" y="52982"/>
                  </a:lnTo>
                  <a:lnTo>
                    <a:pt x="12927919" y="20732"/>
                  </a:lnTo>
                  <a:close/>
                </a:path>
                <a:path w="13973175" h="217804">
                  <a:moveTo>
                    <a:pt x="12996105" y="5067"/>
                  </a:moveTo>
                  <a:lnTo>
                    <a:pt x="12988581" y="5067"/>
                  </a:lnTo>
                  <a:lnTo>
                    <a:pt x="12985356" y="6450"/>
                  </a:lnTo>
                  <a:lnTo>
                    <a:pt x="12982744" y="9214"/>
                  </a:lnTo>
                  <a:lnTo>
                    <a:pt x="12980133" y="11825"/>
                  </a:lnTo>
                  <a:lnTo>
                    <a:pt x="12978828" y="14973"/>
                  </a:lnTo>
                  <a:lnTo>
                    <a:pt x="12978828" y="22344"/>
                  </a:lnTo>
                  <a:lnTo>
                    <a:pt x="12980133" y="25493"/>
                  </a:lnTo>
                  <a:lnTo>
                    <a:pt x="12985356" y="30714"/>
                  </a:lnTo>
                  <a:lnTo>
                    <a:pt x="12988581" y="32019"/>
                  </a:lnTo>
                  <a:lnTo>
                    <a:pt x="12996105" y="32019"/>
                  </a:lnTo>
                  <a:lnTo>
                    <a:pt x="12999253" y="30714"/>
                  </a:lnTo>
                  <a:lnTo>
                    <a:pt x="13004476" y="25493"/>
                  </a:lnTo>
                  <a:lnTo>
                    <a:pt x="13005781" y="22344"/>
                  </a:lnTo>
                  <a:lnTo>
                    <a:pt x="13005781" y="14973"/>
                  </a:lnTo>
                  <a:lnTo>
                    <a:pt x="13004476" y="11825"/>
                  </a:lnTo>
                  <a:lnTo>
                    <a:pt x="13001865" y="9214"/>
                  </a:lnTo>
                  <a:lnTo>
                    <a:pt x="12999253" y="6450"/>
                  </a:lnTo>
                  <a:lnTo>
                    <a:pt x="12996105" y="5067"/>
                  </a:lnTo>
                  <a:close/>
                </a:path>
                <a:path w="13973175" h="217804">
                  <a:moveTo>
                    <a:pt x="13002325" y="52982"/>
                  </a:moveTo>
                  <a:lnTo>
                    <a:pt x="12982284" y="52982"/>
                  </a:lnTo>
                  <a:lnTo>
                    <a:pt x="12982284" y="168162"/>
                  </a:lnTo>
                  <a:lnTo>
                    <a:pt x="13002325" y="168162"/>
                  </a:lnTo>
                  <a:lnTo>
                    <a:pt x="13002325" y="52982"/>
                  </a:lnTo>
                  <a:close/>
                </a:path>
                <a:path w="13973175" h="217804">
                  <a:moveTo>
                    <a:pt x="13064920" y="72332"/>
                  </a:moveTo>
                  <a:lnTo>
                    <a:pt x="13044878" y="72332"/>
                  </a:lnTo>
                  <a:lnTo>
                    <a:pt x="13044878" y="134760"/>
                  </a:lnTo>
                  <a:lnTo>
                    <a:pt x="13072810" y="168853"/>
                  </a:lnTo>
                  <a:lnTo>
                    <a:pt x="13083306" y="169198"/>
                  </a:lnTo>
                  <a:lnTo>
                    <a:pt x="13095558" y="168162"/>
                  </a:lnTo>
                  <a:lnTo>
                    <a:pt x="13095558" y="150655"/>
                  </a:lnTo>
                  <a:lnTo>
                    <a:pt x="13078511" y="150655"/>
                  </a:lnTo>
                  <a:lnTo>
                    <a:pt x="13073903" y="150501"/>
                  </a:lnTo>
                  <a:lnTo>
                    <a:pt x="13070448" y="149273"/>
                  </a:lnTo>
                  <a:lnTo>
                    <a:pt x="13068145" y="146969"/>
                  </a:lnTo>
                  <a:lnTo>
                    <a:pt x="13066092" y="144622"/>
                  </a:lnTo>
                  <a:lnTo>
                    <a:pt x="13064920" y="140442"/>
                  </a:lnTo>
                  <a:lnTo>
                    <a:pt x="13064920" y="72332"/>
                  </a:lnTo>
                  <a:close/>
                </a:path>
                <a:path w="13973175" h="217804">
                  <a:moveTo>
                    <a:pt x="13095558" y="150194"/>
                  </a:moveTo>
                  <a:lnTo>
                    <a:pt x="13088800" y="150501"/>
                  </a:lnTo>
                  <a:lnTo>
                    <a:pt x="13083119" y="150655"/>
                  </a:lnTo>
                  <a:lnTo>
                    <a:pt x="13095558" y="150655"/>
                  </a:lnTo>
                  <a:lnTo>
                    <a:pt x="13095558" y="150194"/>
                  </a:lnTo>
                  <a:close/>
                </a:path>
                <a:path w="13973175" h="217804">
                  <a:moveTo>
                    <a:pt x="13095558" y="52982"/>
                  </a:moveTo>
                  <a:lnTo>
                    <a:pt x="13022073" y="52982"/>
                  </a:lnTo>
                  <a:lnTo>
                    <a:pt x="13022073" y="72332"/>
                  </a:lnTo>
                  <a:lnTo>
                    <a:pt x="13095558" y="72332"/>
                  </a:lnTo>
                  <a:lnTo>
                    <a:pt x="13095558" y="52982"/>
                  </a:lnTo>
                  <a:close/>
                </a:path>
                <a:path w="13973175" h="217804">
                  <a:moveTo>
                    <a:pt x="13064920" y="20732"/>
                  </a:moveTo>
                  <a:lnTo>
                    <a:pt x="13044878" y="26721"/>
                  </a:lnTo>
                  <a:lnTo>
                    <a:pt x="13044878" y="52982"/>
                  </a:lnTo>
                  <a:lnTo>
                    <a:pt x="13064920" y="52982"/>
                  </a:lnTo>
                  <a:lnTo>
                    <a:pt x="13064920" y="20732"/>
                  </a:lnTo>
                  <a:close/>
                </a:path>
                <a:path w="13973175" h="217804">
                  <a:moveTo>
                    <a:pt x="13129823" y="52982"/>
                  </a:moveTo>
                  <a:lnTo>
                    <a:pt x="13108399" y="52982"/>
                  </a:lnTo>
                  <a:lnTo>
                    <a:pt x="13158617" y="167701"/>
                  </a:lnTo>
                  <a:lnTo>
                    <a:pt x="13156544" y="172078"/>
                  </a:lnTo>
                  <a:lnTo>
                    <a:pt x="13150886" y="182962"/>
                  </a:lnTo>
                  <a:lnTo>
                    <a:pt x="13143816" y="190507"/>
                  </a:lnTo>
                  <a:lnTo>
                    <a:pt x="13135336" y="194711"/>
                  </a:lnTo>
                  <a:lnTo>
                    <a:pt x="13125445" y="195575"/>
                  </a:lnTo>
                  <a:lnTo>
                    <a:pt x="13125445" y="214234"/>
                  </a:lnTo>
                  <a:lnTo>
                    <a:pt x="13162159" y="199361"/>
                  </a:lnTo>
                  <a:lnTo>
                    <a:pt x="13188887" y="143283"/>
                  </a:lnTo>
                  <a:lnTo>
                    <a:pt x="13168984" y="143283"/>
                  </a:lnTo>
                  <a:lnTo>
                    <a:pt x="13129823" y="52982"/>
                  </a:lnTo>
                  <a:close/>
                </a:path>
                <a:path w="13973175" h="217804">
                  <a:moveTo>
                    <a:pt x="13223579" y="52982"/>
                  </a:moveTo>
                  <a:lnTo>
                    <a:pt x="13202155" y="52982"/>
                  </a:lnTo>
                  <a:lnTo>
                    <a:pt x="13168984" y="143283"/>
                  </a:lnTo>
                  <a:lnTo>
                    <a:pt x="13188887" y="143283"/>
                  </a:lnTo>
                  <a:lnTo>
                    <a:pt x="13223579" y="52982"/>
                  </a:lnTo>
                  <a:close/>
                </a:path>
                <a:path w="13973175" h="217804">
                  <a:moveTo>
                    <a:pt x="13308040" y="134299"/>
                  </a:moveTo>
                  <a:lnTo>
                    <a:pt x="13290763" y="144205"/>
                  </a:lnTo>
                  <a:lnTo>
                    <a:pt x="13293728" y="150007"/>
                  </a:lnTo>
                  <a:lnTo>
                    <a:pt x="13297558" y="155204"/>
                  </a:lnTo>
                  <a:lnTo>
                    <a:pt x="13336603" y="171157"/>
                  </a:lnTo>
                  <a:lnTo>
                    <a:pt x="13345617" y="170566"/>
                  </a:lnTo>
                  <a:lnTo>
                    <a:pt x="13375621" y="152267"/>
                  </a:lnTo>
                  <a:lnTo>
                    <a:pt x="13329539" y="152267"/>
                  </a:lnTo>
                  <a:lnTo>
                    <a:pt x="13323690" y="150712"/>
                  </a:lnTo>
                  <a:lnTo>
                    <a:pt x="13322456" y="150007"/>
                  </a:lnTo>
                  <a:lnTo>
                    <a:pt x="13313338" y="144205"/>
                  </a:lnTo>
                  <a:lnTo>
                    <a:pt x="13309882" y="139828"/>
                  </a:lnTo>
                  <a:lnTo>
                    <a:pt x="13308040" y="134299"/>
                  </a:lnTo>
                  <a:close/>
                </a:path>
                <a:path w="13973175" h="217804">
                  <a:moveTo>
                    <a:pt x="13335683" y="49987"/>
                  </a:moveTo>
                  <a:lnTo>
                    <a:pt x="13297789" y="70662"/>
                  </a:lnTo>
                  <a:lnTo>
                    <a:pt x="13294963" y="92143"/>
                  </a:lnTo>
                  <a:lnTo>
                    <a:pt x="13297136" y="98286"/>
                  </a:lnTo>
                  <a:lnTo>
                    <a:pt x="13330307" y="117867"/>
                  </a:lnTo>
                  <a:lnTo>
                    <a:pt x="13342901" y="121092"/>
                  </a:lnTo>
                  <a:lnTo>
                    <a:pt x="13348276" y="123242"/>
                  </a:lnTo>
                  <a:lnTo>
                    <a:pt x="13352729" y="126006"/>
                  </a:lnTo>
                  <a:lnTo>
                    <a:pt x="13357183" y="128617"/>
                  </a:lnTo>
                  <a:lnTo>
                    <a:pt x="13359410" y="132149"/>
                  </a:lnTo>
                  <a:lnTo>
                    <a:pt x="13359410" y="141978"/>
                  </a:lnTo>
                  <a:lnTo>
                    <a:pt x="13357260" y="145971"/>
                  </a:lnTo>
                  <a:lnTo>
                    <a:pt x="13352959" y="148581"/>
                  </a:lnTo>
                  <a:lnTo>
                    <a:pt x="13348659" y="151038"/>
                  </a:lnTo>
                  <a:lnTo>
                    <a:pt x="13343208" y="152267"/>
                  </a:lnTo>
                  <a:lnTo>
                    <a:pt x="13375621" y="152267"/>
                  </a:lnTo>
                  <a:lnTo>
                    <a:pt x="13376628" y="150712"/>
                  </a:lnTo>
                  <a:lnTo>
                    <a:pt x="13378863" y="144205"/>
                  </a:lnTo>
                  <a:lnTo>
                    <a:pt x="13378918" y="144046"/>
                  </a:lnTo>
                  <a:lnTo>
                    <a:pt x="13379681" y="136603"/>
                  </a:lnTo>
                  <a:lnTo>
                    <a:pt x="13379627" y="128617"/>
                  </a:lnTo>
                  <a:lnTo>
                    <a:pt x="13377454" y="122397"/>
                  </a:lnTo>
                  <a:lnTo>
                    <a:pt x="13373001" y="117483"/>
                  </a:lnTo>
                  <a:lnTo>
                    <a:pt x="13368546" y="112415"/>
                  </a:lnTo>
                  <a:lnTo>
                    <a:pt x="13363172" y="108883"/>
                  </a:lnTo>
                  <a:lnTo>
                    <a:pt x="13356875" y="106886"/>
                  </a:lnTo>
                  <a:lnTo>
                    <a:pt x="13350579" y="104736"/>
                  </a:lnTo>
                  <a:lnTo>
                    <a:pt x="13344283" y="102893"/>
                  </a:lnTo>
                  <a:lnTo>
                    <a:pt x="13337986" y="101358"/>
                  </a:lnTo>
                  <a:lnTo>
                    <a:pt x="13331690" y="99668"/>
                  </a:lnTo>
                  <a:lnTo>
                    <a:pt x="13326315" y="97518"/>
                  </a:lnTo>
                  <a:lnTo>
                    <a:pt x="13321861" y="94908"/>
                  </a:lnTo>
                  <a:lnTo>
                    <a:pt x="13317408" y="92143"/>
                  </a:lnTo>
                  <a:lnTo>
                    <a:pt x="13315181" y="88534"/>
                  </a:lnTo>
                  <a:lnTo>
                    <a:pt x="13315181" y="79166"/>
                  </a:lnTo>
                  <a:lnTo>
                    <a:pt x="13317178" y="75404"/>
                  </a:lnTo>
                  <a:lnTo>
                    <a:pt x="13321169" y="72793"/>
                  </a:lnTo>
                  <a:lnTo>
                    <a:pt x="13325162" y="70029"/>
                  </a:lnTo>
                  <a:lnTo>
                    <a:pt x="13330000" y="68647"/>
                  </a:lnTo>
                  <a:lnTo>
                    <a:pt x="13374552" y="68647"/>
                  </a:lnTo>
                  <a:lnTo>
                    <a:pt x="13373461" y="66420"/>
                  </a:lnTo>
                  <a:lnTo>
                    <a:pt x="13342507" y="50390"/>
                  </a:lnTo>
                  <a:lnTo>
                    <a:pt x="13335683" y="49987"/>
                  </a:lnTo>
                  <a:close/>
                </a:path>
                <a:path w="13973175" h="217804">
                  <a:moveTo>
                    <a:pt x="13374552" y="68647"/>
                  </a:moveTo>
                  <a:lnTo>
                    <a:pt x="13335683" y="68647"/>
                  </a:lnTo>
                  <a:lnTo>
                    <a:pt x="13344134" y="69568"/>
                  </a:lnTo>
                  <a:lnTo>
                    <a:pt x="13351058" y="72332"/>
                  </a:lnTo>
                  <a:lnTo>
                    <a:pt x="13356457" y="76939"/>
                  </a:lnTo>
                  <a:lnTo>
                    <a:pt x="13360330" y="83390"/>
                  </a:lnTo>
                  <a:lnTo>
                    <a:pt x="13377147" y="73945"/>
                  </a:lnTo>
                  <a:lnTo>
                    <a:pt x="13374552" y="68647"/>
                  </a:lnTo>
                  <a:close/>
                </a:path>
                <a:path w="13973175" h="217804">
                  <a:moveTo>
                    <a:pt x="13430931" y="72332"/>
                  </a:moveTo>
                  <a:lnTo>
                    <a:pt x="13410889" y="72332"/>
                  </a:lnTo>
                  <a:lnTo>
                    <a:pt x="13410889" y="134760"/>
                  </a:lnTo>
                  <a:lnTo>
                    <a:pt x="13438821" y="168853"/>
                  </a:lnTo>
                  <a:lnTo>
                    <a:pt x="13449317" y="169198"/>
                  </a:lnTo>
                  <a:lnTo>
                    <a:pt x="13461569" y="168162"/>
                  </a:lnTo>
                  <a:lnTo>
                    <a:pt x="13461569" y="150655"/>
                  </a:lnTo>
                  <a:lnTo>
                    <a:pt x="13444522" y="150655"/>
                  </a:lnTo>
                  <a:lnTo>
                    <a:pt x="13439914" y="150501"/>
                  </a:lnTo>
                  <a:lnTo>
                    <a:pt x="13436459" y="149273"/>
                  </a:lnTo>
                  <a:lnTo>
                    <a:pt x="13434156" y="146969"/>
                  </a:lnTo>
                  <a:lnTo>
                    <a:pt x="13432102" y="144622"/>
                  </a:lnTo>
                  <a:lnTo>
                    <a:pt x="13430931" y="140442"/>
                  </a:lnTo>
                  <a:lnTo>
                    <a:pt x="13430931" y="72332"/>
                  </a:lnTo>
                  <a:close/>
                </a:path>
                <a:path w="13973175" h="217804">
                  <a:moveTo>
                    <a:pt x="13461569" y="150194"/>
                  </a:moveTo>
                  <a:lnTo>
                    <a:pt x="13454811" y="150501"/>
                  </a:lnTo>
                  <a:lnTo>
                    <a:pt x="13449130" y="150655"/>
                  </a:lnTo>
                  <a:lnTo>
                    <a:pt x="13461569" y="150655"/>
                  </a:lnTo>
                  <a:lnTo>
                    <a:pt x="13461569" y="150194"/>
                  </a:lnTo>
                  <a:close/>
                </a:path>
                <a:path w="13973175" h="217804">
                  <a:moveTo>
                    <a:pt x="13461569" y="52982"/>
                  </a:moveTo>
                  <a:lnTo>
                    <a:pt x="13388083" y="52982"/>
                  </a:lnTo>
                  <a:lnTo>
                    <a:pt x="13388083" y="72332"/>
                  </a:lnTo>
                  <a:lnTo>
                    <a:pt x="13461569" y="72332"/>
                  </a:lnTo>
                  <a:lnTo>
                    <a:pt x="13461569" y="52982"/>
                  </a:lnTo>
                  <a:close/>
                </a:path>
                <a:path w="13973175" h="217804">
                  <a:moveTo>
                    <a:pt x="13430931" y="20732"/>
                  </a:moveTo>
                  <a:lnTo>
                    <a:pt x="13410889" y="26721"/>
                  </a:lnTo>
                  <a:lnTo>
                    <a:pt x="13410889" y="52982"/>
                  </a:lnTo>
                  <a:lnTo>
                    <a:pt x="13430931" y="52982"/>
                  </a:lnTo>
                  <a:lnTo>
                    <a:pt x="13430931" y="20732"/>
                  </a:lnTo>
                  <a:close/>
                </a:path>
                <a:path w="13973175" h="217804">
                  <a:moveTo>
                    <a:pt x="13531277" y="49987"/>
                  </a:moveTo>
                  <a:lnTo>
                    <a:pt x="13490043" y="67725"/>
                  </a:lnTo>
                  <a:lnTo>
                    <a:pt x="13472997" y="110572"/>
                  </a:lnTo>
                  <a:lnTo>
                    <a:pt x="13474062" y="122767"/>
                  </a:lnTo>
                  <a:lnTo>
                    <a:pt x="13477177" y="133723"/>
                  </a:lnTo>
                  <a:lnTo>
                    <a:pt x="13477258" y="134011"/>
                  </a:lnTo>
                  <a:lnTo>
                    <a:pt x="13508875" y="166780"/>
                  </a:lnTo>
                  <a:lnTo>
                    <a:pt x="13531277" y="171157"/>
                  </a:lnTo>
                  <a:lnTo>
                    <a:pt x="13544710" y="169731"/>
                  </a:lnTo>
                  <a:lnTo>
                    <a:pt x="13556444" y="165455"/>
                  </a:lnTo>
                  <a:lnTo>
                    <a:pt x="13566480" y="158328"/>
                  </a:lnTo>
                  <a:lnTo>
                    <a:pt x="13571929" y="151806"/>
                  </a:lnTo>
                  <a:lnTo>
                    <a:pt x="13533812" y="151806"/>
                  </a:lnTo>
                  <a:lnTo>
                    <a:pt x="13525519" y="151072"/>
                  </a:lnTo>
                  <a:lnTo>
                    <a:pt x="13495975" y="126697"/>
                  </a:lnTo>
                  <a:lnTo>
                    <a:pt x="13493038" y="110572"/>
                  </a:lnTo>
                  <a:lnTo>
                    <a:pt x="13493772" y="102178"/>
                  </a:lnTo>
                  <a:lnTo>
                    <a:pt x="13517917" y="72332"/>
                  </a:lnTo>
                  <a:lnTo>
                    <a:pt x="13533812" y="69338"/>
                  </a:lnTo>
                  <a:lnTo>
                    <a:pt x="13571929" y="69338"/>
                  </a:lnTo>
                  <a:lnTo>
                    <a:pt x="13566480" y="62816"/>
                  </a:lnTo>
                  <a:lnTo>
                    <a:pt x="13556444" y="55689"/>
                  </a:lnTo>
                  <a:lnTo>
                    <a:pt x="13544710" y="51413"/>
                  </a:lnTo>
                  <a:lnTo>
                    <a:pt x="13531277" y="49987"/>
                  </a:lnTo>
                  <a:close/>
                </a:path>
                <a:path w="13973175" h="217804">
                  <a:moveTo>
                    <a:pt x="13594857" y="148351"/>
                  </a:moveTo>
                  <a:lnTo>
                    <a:pt x="13574816" y="148351"/>
                  </a:lnTo>
                  <a:lnTo>
                    <a:pt x="13574816" y="168162"/>
                  </a:lnTo>
                  <a:lnTo>
                    <a:pt x="13594857" y="168162"/>
                  </a:lnTo>
                  <a:lnTo>
                    <a:pt x="13594857" y="148351"/>
                  </a:lnTo>
                  <a:close/>
                </a:path>
                <a:path w="13973175" h="217804">
                  <a:moveTo>
                    <a:pt x="13571929" y="69338"/>
                  </a:moveTo>
                  <a:lnTo>
                    <a:pt x="13533812" y="69338"/>
                  </a:lnTo>
                  <a:lnTo>
                    <a:pt x="13542205" y="70086"/>
                  </a:lnTo>
                  <a:lnTo>
                    <a:pt x="13549879" y="72332"/>
                  </a:lnTo>
                  <a:lnTo>
                    <a:pt x="13574082" y="102178"/>
                  </a:lnTo>
                  <a:lnTo>
                    <a:pt x="13574816" y="110572"/>
                  </a:lnTo>
                  <a:lnTo>
                    <a:pt x="13574082" y="118980"/>
                  </a:lnTo>
                  <a:lnTo>
                    <a:pt x="13549879" y="148869"/>
                  </a:lnTo>
                  <a:lnTo>
                    <a:pt x="13533812" y="151806"/>
                  </a:lnTo>
                  <a:lnTo>
                    <a:pt x="13571929" y="151806"/>
                  </a:lnTo>
                  <a:lnTo>
                    <a:pt x="13574816" y="148351"/>
                  </a:lnTo>
                  <a:lnTo>
                    <a:pt x="13594857" y="148351"/>
                  </a:lnTo>
                  <a:lnTo>
                    <a:pt x="13594857" y="72793"/>
                  </a:lnTo>
                  <a:lnTo>
                    <a:pt x="13574816" y="72793"/>
                  </a:lnTo>
                  <a:lnTo>
                    <a:pt x="13571929" y="69338"/>
                  </a:lnTo>
                  <a:close/>
                </a:path>
                <a:path w="13973175" h="217804">
                  <a:moveTo>
                    <a:pt x="13594857" y="52982"/>
                  </a:moveTo>
                  <a:lnTo>
                    <a:pt x="13574816" y="52982"/>
                  </a:lnTo>
                  <a:lnTo>
                    <a:pt x="13574816" y="72793"/>
                  </a:lnTo>
                  <a:lnTo>
                    <a:pt x="13594857" y="72793"/>
                  </a:lnTo>
                  <a:lnTo>
                    <a:pt x="13594857" y="52982"/>
                  </a:lnTo>
                  <a:close/>
                </a:path>
                <a:path w="13973175" h="217804">
                  <a:moveTo>
                    <a:pt x="13657241" y="72332"/>
                  </a:moveTo>
                  <a:lnTo>
                    <a:pt x="13637199" y="72332"/>
                  </a:lnTo>
                  <a:lnTo>
                    <a:pt x="13637199" y="134760"/>
                  </a:lnTo>
                  <a:lnTo>
                    <a:pt x="13665131" y="168853"/>
                  </a:lnTo>
                  <a:lnTo>
                    <a:pt x="13675627" y="169198"/>
                  </a:lnTo>
                  <a:lnTo>
                    <a:pt x="13687879" y="168162"/>
                  </a:lnTo>
                  <a:lnTo>
                    <a:pt x="13687879" y="150655"/>
                  </a:lnTo>
                  <a:lnTo>
                    <a:pt x="13670832" y="150655"/>
                  </a:lnTo>
                  <a:lnTo>
                    <a:pt x="13666224" y="150501"/>
                  </a:lnTo>
                  <a:lnTo>
                    <a:pt x="13662769" y="149273"/>
                  </a:lnTo>
                  <a:lnTo>
                    <a:pt x="13660466" y="146969"/>
                  </a:lnTo>
                  <a:lnTo>
                    <a:pt x="13658412" y="144622"/>
                  </a:lnTo>
                  <a:lnTo>
                    <a:pt x="13657241" y="140442"/>
                  </a:lnTo>
                  <a:lnTo>
                    <a:pt x="13657241" y="72332"/>
                  </a:lnTo>
                  <a:close/>
                </a:path>
                <a:path w="13973175" h="217804">
                  <a:moveTo>
                    <a:pt x="13687879" y="150194"/>
                  </a:moveTo>
                  <a:lnTo>
                    <a:pt x="13681121" y="150501"/>
                  </a:lnTo>
                  <a:lnTo>
                    <a:pt x="13675440" y="150655"/>
                  </a:lnTo>
                  <a:lnTo>
                    <a:pt x="13687879" y="150655"/>
                  </a:lnTo>
                  <a:lnTo>
                    <a:pt x="13687879" y="150194"/>
                  </a:lnTo>
                  <a:close/>
                </a:path>
                <a:path w="13973175" h="217804">
                  <a:moveTo>
                    <a:pt x="13687879" y="52982"/>
                  </a:moveTo>
                  <a:lnTo>
                    <a:pt x="13614394" y="52982"/>
                  </a:lnTo>
                  <a:lnTo>
                    <a:pt x="13614394" y="72332"/>
                  </a:lnTo>
                  <a:lnTo>
                    <a:pt x="13687879" y="72332"/>
                  </a:lnTo>
                  <a:lnTo>
                    <a:pt x="13687879" y="52982"/>
                  </a:lnTo>
                  <a:close/>
                </a:path>
                <a:path w="13973175" h="217804">
                  <a:moveTo>
                    <a:pt x="13657241" y="20732"/>
                  </a:moveTo>
                  <a:lnTo>
                    <a:pt x="13637199" y="26721"/>
                  </a:lnTo>
                  <a:lnTo>
                    <a:pt x="13637199" y="52982"/>
                  </a:lnTo>
                  <a:lnTo>
                    <a:pt x="13657241" y="52982"/>
                  </a:lnTo>
                  <a:lnTo>
                    <a:pt x="13657241" y="20732"/>
                  </a:lnTo>
                  <a:close/>
                </a:path>
                <a:path w="13973175" h="217804">
                  <a:moveTo>
                    <a:pt x="13729788" y="52982"/>
                  </a:moveTo>
                  <a:lnTo>
                    <a:pt x="13709746" y="52982"/>
                  </a:lnTo>
                  <a:lnTo>
                    <a:pt x="13709746" y="123702"/>
                  </a:lnTo>
                  <a:lnTo>
                    <a:pt x="13728564" y="164030"/>
                  </a:lnTo>
                  <a:lnTo>
                    <a:pt x="13754437" y="171157"/>
                  </a:lnTo>
                  <a:lnTo>
                    <a:pt x="13766185" y="169933"/>
                  </a:lnTo>
                  <a:lnTo>
                    <a:pt x="13776320" y="166261"/>
                  </a:lnTo>
                  <a:lnTo>
                    <a:pt x="13784844" y="160142"/>
                  </a:lnTo>
                  <a:lnTo>
                    <a:pt x="13791383" y="152037"/>
                  </a:lnTo>
                  <a:lnTo>
                    <a:pt x="13749445" y="152037"/>
                  </a:lnTo>
                  <a:lnTo>
                    <a:pt x="13742458" y="149503"/>
                  </a:lnTo>
                  <a:lnTo>
                    <a:pt x="13737390" y="144435"/>
                  </a:lnTo>
                  <a:lnTo>
                    <a:pt x="13732322" y="139213"/>
                  </a:lnTo>
                  <a:lnTo>
                    <a:pt x="13729788" y="131919"/>
                  </a:lnTo>
                  <a:lnTo>
                    <a:pt x="13729788" y="52982"/>
                  </a:lnTo>
                  <a:close/>
                </a:path>
                <a:path w="13973175" h="217804">
                  <a:moveTo>
                    <a:pt x="13811796" y="52982"/>
                  </a:moveTo>
                  <a:lnTo>
                    <a:pt x="13791755" y="52982"/>
                  </a:lnTo>
                  <a:lnTo>
                    <a:pt x="13791755" y="114027"/>
                  </a:lnTo>
                  <a:lnTo>
                    <a:pt x="13791179" y="123083"/>
                  </a:lnTo>
                  <a:lnTo>
                    <a:pt x="13765052" y="151576"/>
                  </a:lnTo>
                  <a:lnTo>
                    <a:pt x="13791755" y="151576"/>
                  </a:lnTo>
                  <a:lnTo>
                    <a:pt x="13791755" y="168162"/>
                  </a:lnTo>
                  <a:lnTo>
                    <a:pt x="13811796" y="168162"/>
                  </a:lnTo>
                  <a:lnTo>
                    <a:pt x="13811796" y="52982"/>
                  </a:lnTo>
                  <a:close/>
                </a:path>
                <a:path w="13973175" h="217804">
                  <a:moveTo>
                    <a:pt x="13791755" y="151576"/>
                  </a:moveTo>
                  <a:lnTo>
                    <a:pt x="13764055" y="151576"/>
                  </a:lnTo>
                  <a:lnTo>
                    <a:pt x="13758353" y="152037"/>
                  </a:lnTo>
                  <a:lnTo>
                    <a:pt x="13791383" y="152037"/>
                  </a:lnTo>
                  <a:lnTo>
                    <a:pt x="13791755" y="151576"/>
                  </a:lnTo>
                  <a:close/>
                </a:path>
                <a:path w="13973175" h="217804">
                  <a:moveTo>
                    <a:pt x="13852219" y="134299"/>
                  </a:moveTo>
                  <a:lnTo>
                    <a:pt x="13834942" y="144205"/>
                  </a:lnTo>
                  <a:lnTo>
                    <a:pt x="13837908" y="150007"/>
                  </a:lnTo>
                  <a:lnTo>
                    <a:pt x="13841737" y="155204"/>
                  </a:lnTo>
                  <a:lnTo>
                    <a:pt x="13880783" y="171157"/>
                  </a:lnTo>
                  <a:lnTo>
                    <a:pt x="13889796" y="170566"/>
                  </a:lnTo>
                  <a:lnTo>
                    <a:pt x="13919800" y="152267"/>
                  </a:lnTo>
                  <a:lnTo>
                    <a:pt x="13873718" y="152267"/>
                  </a:lnTo>
                  <a:lnTo>
                    <a:pt x="13867869" y="150712"/>
                  </a:lnTo>
                  <a:lnTo>
                    <a:pt x="13866635" y="150007"/>
                  </a:lnTo>
                  <a:lnTo>
                    <a:pt x="13857517" y="144205"/>
                  </a:lnTo>
                  <a:lnTo>
                    <a:pt x="13854061" y="139828"/>
                  </a:lnTo>
                  <a:lnTo>
                    <a:pt x="13852219" y="134299"/>
                  </a:lnTo>
                  <a:close/>
                </a:path>
                <a:path w="13973175" h="217804">
                  <a:moveTo>
                    <a:pt x="13879862" y="49987"/>
                  </a:moveTo>
                  <a:lnTo>
                    <a:pt x="13841968" y="70662"/>
                  </a:lnTo>
                  <a:lnTo>
                    <a:pt x="13839142" y="92143"/>
                  </a:lnTo>
                  <a:lnTo>
                    <a:pt x="13841315" y="98286"/>
                  </a:lnTo>
                  <a:lnTo>
                    <a:pt x="13874486" y="117867"/>
                  </a:lnTo>
                  <a:lnTo>
                    <a:pt x="13887080" y="121092"/>
                  </a:lnTo>
                  <a:lnTo>
                    <a:pt x="13892455" y="123242"/>
                  </a:lnTo>
                  <a:lnTo>
                    <a:pt x="13896908" y="126006"/>
                  </a:lnTo>
                  <a:lnTo>
                    <a:pt x="13901363" y="128617"/>
                  </a:lnTo>
                  <a:lnTo>
                    <a:pt x="13903589" y="132149"/>
                  </a:lnTo>
                  <a:lnTo>
                    <a:pt x="13903589" y="141978"/>
                  </a:lnTo>
                  <a:lnTo>
                    <a:pt x="13901439" y="145971"/>
                  </a:lnTo>
                  <a:lnTo>
                    <a:pt x="13897138" y="148581"/>
                  </a:lnTo>
                  <a:lnTo>
                    <a:pt x="13892838" y="151038"/>
                  </a:lnTo>
                  <a:lnTo>
                    <a:pt x="13887387" y="152267"/>
                  </a:lnTo>
                  <a:lnTo>
                    <a:pt x="13919800" y="152267"/>
                  </a:lnTo>
                  <a:lnTo>
                    <a:pt x="13920808" y="150712"/>
                  </a:lnTo>
                  <a:lnTo>
                    <a:pt x="13923042" y="144205"/>
                  </a:lnTo>
                  <a:lnTo>
                    <a:pt x="13923097" y="144046"/>
                  </a:lnTo>
                  <a:lnTo>
                    <a:pt x="13923860" y="136603"/>
                  </a:lnTo>
                  <a:lnTo>
                    <a:pt x="13923806" y="128617"/>
                  </a:lnTo>
                  <a:lnTo>
                    <a:pt x="13921633" y="122397"/>
                  </a:lnTo>
                  <a:lnTo>
                    <a:pt x="13917180" y="117483"/>
                  </a:lnTo>
                  <a:lnTo>
                    <a:pt x="13912726" y="112415"/>
                  </a:lnTo>
                  <a:lnTo>
                    <a:pt x="13907351" y="108883"/>
                  </a:lnTo>
                  <a:lnTo>
                    <a:pt x="13901055" y="106886"/>
                  </a:lnTo>
                  <a:lnTo>
                    <a:pt x="13894758" y="104736"/>
                  </a:lnTo>
                  <a:lnTo>
                    <a:pt x="13888462" y="102893"/>
                  </a:lnTo>
                  <a:lnTo>
                    <a:pt x="13882166" y="101358"/>
                  </a:lnTo>
                  <a:lnTo>
                    <a:pt x="13875869" y="99668"/>
                  </a:lnTo>
                  <a:lnTo>
                    <a:pt x="13870495" y="97518"/>
                  </a:lnTo>
                  <a:lnTo>
                    <a:pt x="13866040" y="94908"/>
                  </a:lnTo>
                  <a:lnTo>
                    <a:pt x="13861587" y="92143"/>
                  </a:lnTo>
                  <a:lnTo>
                    <a:pt x="13859360" y="88534"/>
                  </a:lnTo>
                  <a:lnTo>
                    <a:pt x="13859360" y="79166"/>
                  </a:lnTo>
                  <a:lnTo>
                    <a:pt x="13861357" y="75404"/>
                  </a:lnTo>
                  <a:lnTo>
                    <a:pt x="13865349" y="72793"/>
                  </a:lnTo>
                  <a:lnTo>
                    <a:pt x="13869342" y="70029"/>
                  </a:lnTo>
                  <a:lnTo>
                    <a:pt x="13874180" y="68647"/>
                  </a:lnTo>
                  <a:lnTo>
                    <a:pt x="13918731" y="68647"/>
                  </a:lnTo>
                  <a:lnTo>
                    <a:pt x="13917640" y="66420"/>
                  </a:lnTo>
                  <a:lnTo>
                    <a:pt x="13886687" y="50390"/>
                  </a:lnTo>
                  <a:lnTo>
                    <a:pt x="13879862" y="49987"/>
                  </a:lnTo>
                  <a:close/>
                </a:path>
                <a:path w="13973175" h="217804">
                  <a:moveTo>
                    <a:pt x="13918731" y="68647"/>
                  </a:moveTo>
                  <a:lnTo>
                    <a:pt x="13879862" y="68647"/>
                  </a:lnTo>
                  <a:lnTo>
                    <a:pt x="13888313" y="69568"/>
                  </a:lnTo>
                  <a:lnTo>
                    <a:pt x="13895238" y="72332"/>
                  </a:lnTo>
                  <a:lnTo>
                    <a:pt x="13900637" y="76939"/>
                  </a:lnTo>
                  <a:lnTo>
                    <a:pt x="13904510" y="83390"/>
                  </a:lnTo>
                  <a:lnTo>
                    <a:pt x="13921327" y="73945"/>
                  </a:lnTo>
                  <a:lnTo>
                    <a:pt x="13918731" y="68647"/>
                  </a:lnTo>
                  <a:close/>
                </a:path>
                <a:path w="13973175" h="217804">
                  <a:moveTo>
                    <a:pt x="13962084" y="140749"/>
                  </a:moveTo>
                  <a:lnTo>
                    <a:pt x="13953638" y="140749"/>
                  </a:lnTo>
                  <a:lnTo>
                    <a:pt x="13950106" y="142208"/>
                  </a:lnTo>
                  <a:lnTo>
                    <a:pt x="13944270" y="148044"/>
                  </a:lnTo>
                  <a:lnTo>
                    <a:pt x="13942812" y="151576"/>
                  </a:lnTo>
                  <a:lnTo>
                    <a:pt x="13942812" y="159869"/>
                  </a:lnTo>
                  <a:lnTo>
                    <a:pt x="13944270" y="163401"/>
                  </a:lnTo>
                  <a:lnTo>
                    <a:pt x="13950106" y="169237"/>
                  </a:lnTo>
                  <a:lnTo>
                    <a:pt x="13953638" y="170696"/>
                  </a:lnTo>
                  <a:lnTo>
                    <a:pt x="13962084" y="170696"/>
                  </a:lnTo>
                  <a:lnTo>
                    <a:pt x="13965616" y="169237"/>
                  </a:lnTo>
                  <a:lnTo>
                    <a:pt x="13968380" y="166319"/>
                  </a:lnTo>
                  <a:lnTo>
                    <a:pt x="13971299" y="163401"/>
                  </a:lnTo>
                  <a:lnTo>
                    <a:pt x="13972758" y="159869"/>
                  </a:lnTo>
                  <a:lnTo>
                    <a:pt x="13972758" y="151576"/>
                  </a:lnTo>
                  <a:lnTo>
                    <a:pt x="13971299" y="148044"/>
                  </a:lnTo>
                  <a:lnTo>
                    <a:pt x="13968380" y="145126"/>
                  </a:lnTo>
                  <a:lnTo>
                    <a:pt x="13965616" y="142208"/>
                  </a:lnTo>
                  <a:lnTo>
                    <a:pt x="13962084" y="140749"/>
                  </a:lnTo>
                  <a:close/>
                </a:path>
              </a:pathLst>
            </a:custGeom>
            <a:solidFill>
              <a:srgbClr val="96969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>
              <a:hlinkClick r:id="rId7"/>
            </p:cNvPr>
            <p:cNvSpPr/>
            <p:nvPr/>
          </p:nvSpPr>
          <p:spPr>
            <a:xfrm>
              <a:off x="7852346" y="8255201"/>
              <a:ext cx="2730500" cy="220979"/>
            </a:xfrm>
            <a:custGeom>
              <a:avLst/>
              <a:gdLst/>
              <a:ahLst/>
              <a:cxnLst/>
              <a:rect l="l" t="t" r="r" b="b"/>
              <a:pathLst>
                <a:path w="2730500" h="220979">
                  <a:moveTo>
                    <a:pt x="31098" y="2138"/>
                  </a:moveTo>
                  <a:lnTo>
                    <a:pt x="11057" y="2138"/>
                  </a:lnTo>
                  <a:lnTo>
                    <a:pt x="13821" y="50513"/>
                  </a:lnTo>
                  <a:lnTo>
                    <a:pt x="28334" y="50513"/>
                  </a:lnTo>
                  <a:lnTo>
                    <a:pt x="31098" y="2138"/>
                  </a:lnTo>
                  <a:close/>
                </a:path>
                <a:path w="2730500" h="220979">
                  <a:moveTo>
                    <a:pt x="65652" y="2138"/>
                  </a:moveTo>
                  <a:lnTo>
                    <a:pt x="45611" y="2138"/>
                  </a:lnTo>
                  <a:lnTo>
                    <a:pt x="48375" y="50513"/>
                  </a:lnTo>
                  <a:lnTo>
                    <a:pt x="62888" y="50513"/>
                  </a:lnTo>
                  <a:lnTo>
                    <a:pt x="65652" y="2138"/>
                  </a:lnTo>
                  <a:close/>
                </a:path>
                <a:path w="2730500" h="220979">
                  <a:moveTo>
                    <a:pt x="113338" y="2138"/>
                  </a:moveTo>
                  <a:lnTo>
                    <a:pt x="91915" y="2138"/>
                  </a:lnTo>
                  <a:lnTo>
                    <a:pt x="91915" y="109255"/>
                  </a:lnTo>
                  <a:lnTo>
                    <a:pt x="108731" y="150950"/>
                  </a:lnTo>
                  <a:lnTo>
                    <a:pt x="152499" y="166384"/>
                  </a:lnTo>
                  <a:lnTo>
                    <a:pt x="165241" y="165420"/>
                  </a:lnTo>
                  <a:lnTo>
                    <a:pt x="176745" y="162526"/>
                  </a:lnTo>
                  <a:lnTo>
                    <a:pt x="187010" y="157703"/>
                  </a:lnTo>
                  <a:lnTo>
                    <a:pt x="196037" y="150950"/>
                  </a:lnTo>
                  <a:lnTo>
                    <a:pt x="200834" y="145422"/>
                  </a:lnTo>
                  <a:lnTo>
                    <a:pt x="152499" y="145422"/>
                  </a:lnTo>
                  <a:lnTo>
                    <a:pt x="143601" y="144802"/>
                  </a:lnTo>
                  <a:lnTo>
                    <a:pt x="113972" y="116425"/>
                  </a:lnTo>
                  <a:lnTo>
                    <a:pt x="113410" y="109255"/>
                  </a:lnTo>
                  <a:lnTo>
                    <a:pt x="113338" y="2138"/>
                  </a:lnTo>
                  <a:close/>
                </a:path>
                <a:path w="2730500" h="220979">
                  <a:moveTo>
                    <a:pt x="212854" y="2138"/>
                  </a:moveTo>
                  <a:lnTo>
                    <a:pt x="191661" y="2138"/>
                  </a:lnTo>
                  <a:lnTo>
                    <a:pt x="191589" y="109255"/>
                  </a:lnTo>
                  <a:lnTo>
                    <a:pt x="191027" y="116425"/>
                  </a:lnTo>
                  <a:lnTo>
                    <a:pt x="161397" y="144802"/>
                  </a:lnTo>
                  <a:lnTo>
                    <a:pt x="152499" y="145422"/>
                  </a:lnTo>
                  <a:lnTo>
                    <a:pt x="200834" y="145422"/>
                  </a:lnTo>
                  <a:lnTo>
                    <a:pt x="203394" y="142470"/>
                  </a:lnTo>
                  <a:lnTo>
                    <a:pt x="208649" y="132694"/>
                  </a:lnTo>
                  <a:lnTo>
                    <a:pt x="211803" y="121622"/>
                  </a:lnTo>
                  <a:lnTo>
                    <a:pt x="212854" y="109255"/>
                  </a:lnTo>
                  <a:lnTo>
                    <a:pt x="212854" y="2138"/>
                  </a:lnTo>
                  <a:close/>
                </a:path>
                <a:path w="2730500" h="220979">
                  <a:moveTo>
                    <a:pt x="263580" y="48210"/>
                  </a:moveTo>
                  <a:lnTo>
                    <a:pt x="243538" y="48210"/>
                  </a:lnTo>
                  <a:lnTo>
                    <a:pt x="243538" y="163390"/>
                  </a:lnTo>
                  <a:lnTo>
                    <a:pt x="263580" y="163390"/>
                  </a:lnTo>
                  <a:lnTo>
                    <a:pt x="263580" y="102344"/>
                  </a:lnTo>
                  <a:lnTo>
                    <a:pt x="264156" y="93303"/>
                  </a:lnTo>
                  <a:lnTo>
                    <a:pt x="289489" y="65026"/>
                  </a:lnTo>
                  <a:lnTo>
                    <a:pt x="288635" y="65026"/>
                  </a:lnTo>
                  <a:lnTo>
                    <a:pt x="291418" y="64796"/>
                  </a:lnTo>
                  <a:lnTo>
                    <a:pt x="263580" y="64796"/>
                  </a:lnTo>
                  <a:lnTo>
                    <a:pt x="263580" y="48210"/>
                  </a:lnTo>
                  <a:close/>
                </a:path>
                <a:path w="2730500" h="220979">
                  <a:moveTo>
                    <a:pt x="338185" y="64335"/>
                  </a:moveTo>
                  <a:lnTo>
                    <a:pt x="305889" y="64335"/>
                  </a:lnTo>
                  <a:lnTo>
                    <a:pt x="312876" y="66946"/>
                  </a:lnTo>
                  <a:lnTo>
                    <a:pt x="317944" y="72168"/>
                  </a:lnTo>
                  <a:lnTo>
                    <a:pt x="323012" y="77235"/>
                  </a:lnTo>
                  <a:lnTo>
                    <a:pt x="325546" y="84453"/>
                  </a:lnTo>
                  <a:lnTo>
                    <a:pt x="325546" y="163390"/>
                  </a:lnTo>
                  <a:lnTo>
                    <a:pt x="345587" y="163390"/>
                  </a:lnTo>
                  <a:lnTo>
                    <a:pt x="345587" y="92669"/>
                  </a:lnTo>
                  <a:lnTo>
                    <a:pt x="344824" y="82303"/>
                  </a:lnTo>
                  <a:lnTo>
                    <a:pt x="342535" y="73089"/>
                  </a:lnTo>
                  <a:lnTo>
                    <a:pt x="338720" y="65026"/>
                  </a:lnTo>
                  <a:lnTo>
                    <a:pt x="338185" y="64335"/>
                  </a:lnTo>
                  <a:close/>
                </a:path>
                <a:path w="2730500" h="220979">
                  <a:moveTo>
                    <a:pt x="300897" y="45215"/>
                  </a:moveTo>
                  <a:lnTo>
                    <a:pt x="289149" y="46439"/>
                  </a:lnTo>
                  <a:lnTo>
                    <a:pt x="279013" y="50110"/>
                  </a:lnTo>
                  <a:lnTo>
                    <a:pt x="270490" y="56229"/>
                  </a:lnTo>
                  <a:lnTo>
                    <a:pt x="263580" y="64796"/>
                  </a:lnTo>
                  <a:lnTo>
                    <a:pt x="291418" y="64796"/>
                  </a:lnTo>
                  <a:lnTo>
                    <a:pt x="296982" y="64335"/>
                  </a:lnTo>
                  <a:lnTo>
                    <a:pt x="338185" y="64335"/>
                  </a:lnTo>
                  <a:lnTo>
                    <a:pt x="333378" y="58115"/>
                  </a:lnTo>
                  <a:lnTo>
                    <a:pt x="326770" y="52471"/>
                  </a:lnTo>
                  <a:lnTo>
                    <a:pt x="319154" y="48440"/>
                  </a:lnTo>
                  <a:lnTo>
                    <a:pt x="310530" y="46021"/>
                  </a:lnTo>
                  <a:lnTo>
                    <a:pt x="300897" y="45215"/>
                  </a:lnTo>
                  <a:close/>
                </a:path>
                <a:path w="2730500" h="220979">
                  <a:moveTo>
                    <a:pt x="425396" y="45215"/>
                  </a:moveTo>
                  <a:lnTo>
                    <a:pt x="384162" y="62953"/>
                  </a:lnTo>
                  <a:lnTo>
                    <a:pt x="367115" y="105800"/>
                  </a:lnTo>
                  <a:lnTo>
                    <a:pt x="368181" y="117994"/>
                  </a:lnTo>
                  <a:lnTo>
                    <a:pt x="371295" y="128951"/>
                  </a:lnTo>
                  <a:lnTo>
                    <a:pt x="371377" y="129239"/>
                  </a:lnTo>
                  <a:lnTo>
                    <a:pt x="402994" y="162008"/>
                  </a:lnTo>
                  <a:lnTo>
                    <a:pt x="425396" y="166384"/>
                  </a:lnTo>
                  <a:lnTo>
                    <a:pt x="438829" y="164959"/>
                  </a:lnTo>
                  <a:lnTo>
                    <a:pt x="450563" y="160683"/>
                  </a:lnTo>
                  <a:lnTo>
                    <a:pt x="460598" y="153556"/>
                  </a:lnTo>
                  <a:lnTo>
                    <a:pt x="466047" y="147034"/>
                  </a:lnTo>
                  <a:lnTo>
                    <a:pt x="427930" y="147034"/>
                  </a:lnTo>
                  <a:lnTo>
                    <a:pt x="419637" y="146300"/>
                  </a:lnTo>
                  <a:lnTo>
                    <a:pt x="390094" y="121925"/>
                  </a:lnTo>
                  <a:lnTo>
                    <a:pt x="387156" y="105800"/>
                  </a:lnTo>
                  <a:lnTo>
                    <a:pt x="387891" y="97406"/>
                  </a:lnTo>
                  <a:lnTo>
                    <a:pt x="412035" y="67560"/>
                  </a:lnTo>
                  <a:lnTo>
                    <a:pt x="427930" y="64566"/>
                  </a:lnTo>
                  <a:lnTo>
                    <a:pt x="466047" y="64566"/>
                  </a:lnTo>
                  <a:lnTo>
                    <a:pt x="460598" y="58043"/>
                  </a:lnTo>
                  <a:lnTo>
                    <a:pt x="450563" y="50917"/>
                  </a:lnTo>
                  <a:lnTo>
                    <a:pt x="438829" y="46640"/>
                  </a:lnTo>
                  <a:lnTo>
                    <a:pt x="425396" y="45215"/>
                  </a:lnTo>
                  <a:close/>
                </a:path>
                <a:path w="2730500" h="220979">
                  <a:moveTo>
                    <a:pt x="488975" y="143578"/>
                  </a:moveTo>
                  <a:lnTo>
                    <a:pt x="468934" y="143578"/>
                  </a:lnTo>
                  <a:lnTo>
                    <a:pt x="468934" y="163390"/>
                  </a:lnTo>
                  <a:lnTo>
                    <a:pt x="488975" y="163390"/>
                  </a:lnTo>
                  <a:lnTo>
                    <a:pt x="488975" y="143578"/>
                  </a:lnTo>
                  <a:close/>
                </a:path>
                <a:path w="2730500" h="220979">
                  <a:moveTo>
                    <a:pt x="466047" y="64566"/>
                  </a:moveTo>
                  <a:lnTo>
                    <a:pt x="427930" y="64566"/>
                  </a:lnTo>
                  <a:lnTo>
                    <a:pt x="436324" y="65314"/>
                  </a:lnTo>
                  <a:lnTo>
                    <a:pt x="443998" y="67560"/>
                  </a:lnTo>
                  <a:lnTo>
                    <a:pt x="468200" y="97406"/>
                  </a:lnTo>
                  <a:lnTo>
                    <a:pt x="468934" y="105800"/>
                  </a:lnTo>
                  <a:lnTo>
                    <a:pt x="468200" y="114208"/>
                  </a:lnTo>
                  <a:lnTo>
                    <a:pt x="443998" y="144097"/>
                  </a:lnTo>
                  <a:lnTo>
                    <a:pt x="427930" y="147034"/>
                  </a:lnTo>
                  <a:lnTo>
                    <a:pt x="466047" y="147034"/>
                  </a:lnTo>
                  <a:lnTo>
                    <a:pt x="468934" y="143578"/>
                  </a:lnTo>
                  <a:lnTo>
                    <a:pt x="488975" y="143578"/>
                  </a:lnTo>
                  <a:lnTo>
                    <a:pt x="488975" y="68021"/>
                  </a:lnTo>
                  <a:lnTo>
                    <a:pt x="468934" y="68021"/>
                  </a:lnTo>
                  <a:lnTo>
                    <a:pt x="466047" y="64566"/>
                  </a:lnTo>
                  <a:close/>
                </a:path>
                <a:path w="2730500" h="220979">
                  <a:moveTo>
                    <a:pt x="488975" y="2138"/>
                  </a:moveTo>
                  <a:lnTo>
                    <a:pt x="468934" y="2138"/>
                  </a:lnTo>
                  <a:lnTo>
                    <a:pt x="468934" y="68021"/>
                  </a:lnTo>
                  <a:lnTo>
                    <a:pt x="488975" y="68021"/>
                  </a:lnTo>
                  <a:lnTo>
                    <a:pt x="488975" y="2138"/>
                  </a:lnTo>
                  <a:close/>
                </a:path>
                <a:path w="2730500" h="220979">
                  <a:moveTo>
                    <a:pt x="573243" y="45215"/>
                  </a:moveTo>
                  <a:lnTo>
                    <a:pt x="559991" y="46338"/>
                  </a:lnTo>
                  <a:lnTo>
                    <a:pt x="560348" y="46338"/>
                  </a:lnTo>
                  <a:lnTo>
                    <a:pt x="548998" y="49534"/>
                  </a:lnTo>
                  <a:lnTo>
                    <a:pt x="517094" y="81957"/>
                  </a:lnTo>
                  <a:lnTo>
                    <a:pt x="512889" y="105800"/>
                  </a:lnTo>
                  <a:lnTo>
                    <a:pt x="513955" y="118369"/>
                  </a:lnTo>
                  <a:lnTo>
                    <a:pt x="539208" y="156796"/>
                  </a:lnTo>
                  <a:lnTo>
                    <a:pt x="574626" y="166384"/>
                  </a:lnTo>
                  <a:lnTo>
                    <a:pt x="590492" y="164757"/>
                  </a:lnTo>
                  <a:lnTo>
                    <a:pt x="604227" y="159877"/>
                  </a:lnTo>
                  <a:lnTo>
                    <a:pt x="615832" y="151742"/>
                  </a:lnTo>
                  <a:lnTo>
                    <a:pt x="619365" y="147495"/>
                  </a:lnTo>
                  <a:lnTo>
                    <a:pt x="575087" y="147495"/>
                  </a:lnTo>
                  <a:lnTo>
                    <a:pt x="567226" y="146962"/>
                  </a:lnTo>
                  <a:lnTo>
                    <a:pt x="535393" y="122299"/>
                  </a:lnTo>
                  <a:lnTo>
                    <a:pt x="533392" y="115014"/>
                  </a:lnTo>
                  <a:lnTo>
                    <a:pt x="629912" y="115014"/>
                  </a:lnTo>
                  <a:lnTo>
                    <a:pt x="630373" y="111943"/>
                  </a:lnTo>
                  <a:lnTo>
                    <a:pt x="630603" y="108948"/>
                  </a:lnTo>
                  <a:lnTo>
                    <a:pt x="630584" y="105800"/>
                  </a:lnTo>
                  <a:lnTo>
                    <a:pt x="629893" y="97507"/>
                  </a:lnTo>
                  <a:lnTo>
                    <a:pt x="533392" y="97507"/>
                  </a:lnTo>
                  <a:lnTo>
                    <a:pt x="535162" y="90294"/>
                  </a:lnTo>
                  <a:lnTo>
                    <a:pt x="565526" y="64681"/>
                  </a:lnTo>
                  <a:lnTo>
                    <a:pt x="573243" y="64105"/>
                  </a:lnTo>
                  <a:lnTo>
                    <a:pt x="615175" y="64105"/>
                  </a:lnTo>
                  <a:lnTo>
                    <a:pt x="614478" y="63183"/>
                  </a:lnTo>
                  <a:lnTo>
                    <a:pt x="605940" y="55322"/>
                  </a:lnTo>
                  <a:lnTo>
                    <a:pt x="596222" y="49707"/>
                  </a:lnTo>
                  <a:lnTo>
                    <a:pt x="585323" y="46338"/>
                  </a:lnTo>
                  <a:lnTo>
                    <a:pt x="573243" y="45215"/>
                  </a:lnTo>
                  <a:close/>
                </a:path>
                <a:path w="2730500" h="220979">
                  <a:moveTo>
                    <a:pt x="608259" y="130678"/>
                  </a:moveTo>
                  <a:lnTo>
                    <a:pt x="602298" y="138036"/>
                  </a:lnTo>
                  <a:lnTo>
                    <a:pt x="594782" y="143291"/>
                  </a:lnTo>
                  <a:lnTo>
                    <a:pt x="585712" y="146444"/>
                  </a:lnTo>
                  <a:lnTo>
                    <a:pt x="575087" y="147495"/>
                  </a:lnTo>
                  <a:lnTo>
                    <a:pt x="619365" y="147495"/>
                  </a:lnTo>
                  <a:lnTo>
                    <a:pt x="625305" y="140354"/>
                  </a:lnTo>
                  <a:lnTo>
                    <a:pt x="608259" y="130678"/>
                  </a:lnTo>
                  <a:close/>
                </a:path>
                <a:path w="2730500" h="220979">
                  <a:moveTo>
                    <a:pt x="615175" y="64105"/>
                  </a:moveTo>
                  <a:lnTo>
                    <a:pt x="573243" y="64105"/>
                  </a:lnTo>
                  <a:lnTo>
                    <a:pt x="580482" y="64681"/>
                  </a:lnTo>
                  <a:lnTo>
                    <a:pt x="580108" y="64681"/>
                  </a:lnTo>
                  <a:lnTo>
                    <a:pt x="610332" y="97507"/>
                  </a:lnTo>
                  <a:lnTo>
                    <a:pt x="629893" y="97507"/>
                  </a:lnTo>
                  <a:lnTo>
                    <a:pt x="620902" y="71678"/>
                  </a:lnTo>
                  <a:lnTo>
                    <a:pt x="615175" y="64105"/>
                  </a:lnTo>
                  <a:close/>
                </a:path>
                <a:path w="2730500" h="220979">
                  <a:moveTo>
                    <a:pt x="673682" y="48210"/>
                  </a:moveTo>
                  <a:lnTo>
                    <a:pt x="653641" y="48210"/>
                  </a:lnTo>
                  <a:lnTo>
                    <a:pt x="653641" y="163390"/>
                  </a:lnTo>
                  <a:lnTo>
                    <a:pt x="673682" y="163390"/>
                  </a:lnTo>
                  <a:lnTo>
                    <a:pt x="673682" y="102344"/>
                  </a:lnTo>
                  <a:lnTo>
                    <a:pt x="674345" y="93547"/>
                  </a:lnTo>
                  <a:lnTo>
                    <a:pt x="701406" y="67560"/>
                  </a:lnTo>
                  <a:lnTo>
                    <a:pt x="673682" y="67560"/>
                  </a:lnTo>
                  <a:lnTo>
                    <a:pt x="673682" y="48210"/>
                  </a:lnTo>
                  <a:close/>
                </a:path>
                <a:path w="2730500" h="220979">
                  <a:moveTo>
                    <a:pt x="709618" y="46137"/>
                  </a:moveTo>
                  <a:lnTo>
                    <a:pt x="697611" y="47476"/>
                  </a:lnTo>
                  <a:lnTo>
                    <a:pt x="687619" y="51493"/>
                  </a:lnTo>
                  <a:lnTo>
                    <a:pt x="679643" y="58187"/>
                  </a:lnTo>
                  <a:lnTo>
                    <a:pt x="673682" y="67560"/>
                  </a:lnTo>
                  <a:lnTo>
                    <a:pt x="701406" y="67560"/>
                  </a:lnTo>
                  <a:lnTo>
                    <a:pt x="702506" y="67330"/>
                  </a:lnTo>
                  <a:lnTo>
                    <a:pt x="709618" y="67100"/>
                  </a:lnTo>
                  <a:lnTo>
                    <a:pt x="709618" y="46137"/>
                  </a:lnTo>
                  <a:close/>
                </a:path>
                <a:path w="2730500" h="220979">
                  <a:moveTo>
                    <a:pt x="735089" y="129527"/>
                  </a:moveTo>
                  <a:lnTo>
                    <a:pt x="717812" y="139432"/>
                  </a:lnTo>
                  <a:lnTo>
                    <a:pt x="720778" y="145234"/>
                  </a:lnTo>
                  <a:lnTo>
                    <a:pt x="724608" y="150432"/>
                  </a:lnTo>
                  <a:lnTo>
                    <a:pt x="763654" y="166384"/>
                  </a:lnTo>
                  <a:lnTo>
                    <a:pt x="772667" y="165794"/>
                  </a:lnTo>
                  <a:lnTo>
                    <a:pt x="802671" y="147495"/>
                  </a:lnTo>
                  <a:lnTo>
                    <a:pt x="756589" y="147495"/>
                  </a:lnTo>
                  <a:lnTo>
                    <a:pt x="750739" y="145940"/>
                  </a:lnTo>
                  <a:lnTo>
                    <a:pt x="749505" y="145234"/>
                  </a:lnTo>
                  <a:lnTo>
                    <a:pt x="740388" y="139432"/>
                  </a:lnTo>
                  <a:lnTo>
                    <a:pt x="736932" y="135055"/>
                  </a:lnTo>
                  <a:lnTo>
                    <a:pt x="735089" y="129527"/>
                  </a:lnTo>
                  <a:close/>
                </a:path>
                <a:path w="2730500" h="220979">
                  <a:moveTo>
                    <a:pt x="762732" y="45215"/>
                  </a:moveTo>
                  <a:lnTo>
                    <a:pt x="724838" y="65890"/>
                  </a:lnTo>
                  <a:lnTo>
                    <a:pt x="722751" y="72167"/>
                  </a:lnTo>
                  <a:lnTo>
                    <a:pt x="722679" y="72383"/>
                  </a:lnTo>
                  <a:lnTo>
                    <a:pt x="722052" y="78617"/>
                  </a:lnTo>
                  <a:lnTo>
                    <a:pt x="722013" y="87371"/>
                  </a:lnTo>
                  <a:lnTo>
                    <a:pt x="724185" y="93514"/>
                  </a:lnTo>
                  <a:lnTo>
                    <a:pt x="757357" y="113094"/>
                  </a:lnTo>
                  <a:lnTo>
                    <a:pt x="769950" y="116319"/>
                  </a:lnTo>
                  <a:lnTo>
                    <a:pt x="775325" y="118470"/>
                  </a:lnTo>
                  <a:lnTo>
                    <a:pt x="779779" y="121234"/>
                  </a:lnTo>
                  <a:lnTo>
                    <a:pt x="784233" y="123845"/>
                  </a:lnTo>
                  <a:lnTo>
                    <a:pt x="786459" y="127377"/>
                  </a:lnTo>
                  <a:lnTo>
                    <a:pt x="786459" y="137205"/>
                  </a:lnTo>
                  <a:lnTo>
                    <a:pt x="784309" y="141198"/>
                  </a:lnTo>
                  <a:lnTo>
                    <a:pt x="780010" y="143809"/>
                  </a:lnTo>
                  <a:lnTo>
                    <a:pt x="775709" y="146266"/>
                  </a:lnTo>
                  <a:lnTo>
                    <a:pt x="770258" y="147495"/>
                  </a:lnTo>
                  <a:lnTo>
                    <a:pt x="802671" y="147495"/>
                  </a:lnTo>
                  <a:lnTo>
                    <a:pt x="803679" y="145940"/>
                  </a:lnTo>
                  <a:lnTo>
                    <a:pt x="805914" y="139432"/>
                  </a:lnTo>
                  <a:lnTo>
                    <a:pt x="805968" y="139274"/>
                  </a:lnTo>
                  <a:lnTo>
                    <a:pt x="806731" y="131831"/>
                  </a:lnTo>
                  <a:lnTo>
                    <a:pt x="806677" y="123845"/>
                  </a:lnTo>
                  <a:lnTo>
                    <a:pt x="804505" y="117625"/>
                  </a:lnTo>
                  <a:lnTo>
                    <a:pt x="800051" y="112710"/>
                  </a:lnTo>
                  <a:lnTo>
                    <a:pt x="795597" y="107643"/>
                  </a:lnTo>
                  <a:lnTo>
                    <a:pt x="790222" y="104111"/>
                  </a:lnTo>
                  <a:lnTo>
                    <a:pt x="783925" y="102114"/>
                  </a:lnTo>
                  <a:lnTo>
                    <a:pt x="777629" y="99964"/>
                  </a:lnTo>
                  <a:lnTo>
                    <a:pt x="771333" y="98121"/>
                  </a:lnTo>
                  <a:lnTo>
                    <a:pt x="765036" y="96585"/>
                  </a:lnTo>
                  <a:lnTo>
                    <a:pt x="758739" y="94896"/>
                  </a:lnTo>
                  <a:lnTo>
                    <a:pt x="753364" y="92746"/>
                  </a:lnTo>
                  <a:lnTo>
                    <a:pt x="748911" y="90136"/>
                  </a:lnTo>
                  <a:lnTo>
                    <a:pt x="744457" y="87371"/>
                  </a:lnTo>
                  <a:lnTo>
                    <a:pt x="742230" y="83762"/>
                  </a:lnTo>
                  <a:lnTo>
                    <a:pt x="742230" y="74394"/>
                  </a:lnTo>
                  <a:lnTo>
                    <a:pt x="744227" y="70632"/>
                  </a:lnTo>
                  <a:lnTo>
                    <a:pt x="748220" y="68021"/>
                  </a:lnTo>
                  <a:lnTo>
                    <a:pt x="752212" y="65256"/>
                  </a:lnTo>
                  <a:lnTo>
                    <a:pt x="757050" y="63874"/>
                  </a:lnTo>
                  <a:lnTo>
                    <a:pt x="801602" y="63874"/>
                  </a:lnTo>
                  <a:lnTo>
                    <a:pt x="800512" y="61647"/>
                  </a:lnTo>
                  <a:lnTo>
                    <a:pt x="769557" y="45618"/>
                  </a:lnTo>
                  <a:lnTo>
                    <a:pt x="762732" y="45215"/>
                  </a:lnTo>
                  <a:close/>
                </a:path>
                <a:path w="2730500" h="220979">
                  <a:moveTo>
                    <a:pt x="801602" y="63874"/>
                  </a:moveTo>
                  <a:lnTo>
                    <a:pt x="762732" y="63874"/>
                  </a:lnTo>
                  <a:lnTo>
                    <a:pt x="771184" y="64796"/>
                  </a:lnTo>
                  <a:lnTo>
                    <a:pt x="778109" y="67560"/>
                  </a:lnTo>
                  <a:lnTo>
                    <a:pt x="783508" y="72167"/>
                  </a:lnTo>
                  <a:lnTo>
                    <a:pt x="787381" y="78617"/>
                  </a:lnTo>
                  <a:lnTo>
                    <a:pt x="804197" y="69173"/>
                  </a:lnTo>
                  <a:lnTo>
                    <a:pt x="801602" y="63874"/>
                  </a:lnTo>
                  <a:close/>
                </a:path>
                <a:path w="2730500" h="220979">
                  <a:moveTo>
                    <a:pt x="857981" y="67560"/>
                  </a:moveTo>
                  <a:lnTo>
                    <a:pt x="837939" y="67560"/>
                  </a:lnTo>
                  <a:lnTo>
                    <a:pt x="837939" y="129987"/>
                  </a:lnTo>
                  <a:lnTo>
                    <a:pt x="865870" y="164081"/>
                  </a:lnTo>
                  <a:lnTo>
                    <a:pt x="876366" y="164426"/>
                  </a:lnTo>
                  <a:lnTo>
                    <a:pt x="888618" y="163390"/>
                  </a:lnTo>
                  <a:lnTo>
                    <a:pt x="888618" y="145882"/>
                  </a:lnTo>
                  <a:lnTo>
                    <a:pt x="871572" y="145882"/>
                  </a:lnTo>
                  <a:lnTo>
                    <a:pt x="866964" y="145729"/>
                  </a:lnTo>
                  <a:lnTo>
                    <a:pt x="863509" y="144501"/>
                  </a:lnTo>
                  <a:lnTo>
                    <a:pt x="861206" y="142197"/>
                  </a:lnTo>
                  <a:lnTo>
                    <a:pt x="859152" y="139850"/>
                  </a:lnTo>
                  <a:lnTo>
                    <a:pt x="857981" y="135670"/>
                  </a:lnTo>
                  <a:lnTo>
                    <a:pt x="857981" y="67560"/>
                  </a:lnTo>
                  <a:close/>
                </a:path>
                <a:path w="2730500" h="220979">
                  <a:moveTo>
                    <a:pt x="888618" y="145422"/>
                  </a:moveTo>
                  <a:lnTo>
                    <a:pt x="881861" y="145729"/>
                  </a:lnTo>
                  <a:lnTo>
                    <a:pt x="876179" y="145882"/>
                  </a:lnTo>
                  <a:lnTo>
                    <a:pt x="888618" y="145882"/>
                  </a:lnTo>
                  <a:lnTo>
                    <a:pt x="888618" y="145422"/>
                  </a:lnTo>
                  <a:close/>
                </a:path>
                <a:path w="2730500" h="220979">
                  <a:moveTo>
                    <a:pt x="888618" y="48210"/>
                  </a:moveTo>
                  <a:lnTo>
                    <a:pt x="815134" y="48210"/>
                  </a:lnTo>
                  <a:lnTo>
                    <a:pt x="815134" y="67560"/>
                  </a:lnTo>
                  <a:lnTo>
                    <a:pt x="888618" y="67560"/>
                  </a:lnTo>
                  <a:lnTo>
                    <a:pt x="888618" y="48210"/>
                  </a:lnTo>
                  <a:close/>
                </a:path>
                <a:path w="2730500" h="220979">
                  <a:moveTo>
                    <a:pt x="857981" y="15959"/>
                  </a:moveTo>
                  <a:lnTo>
                    <a:pt x="837939" y="21949"/>
                  </a:lnTo>
                  <a:lnTo>
                    <a:pt x="837939" y="48210"/>
                  </a:lnTo>
                  <a:lnTo>
                    <a:pt x="857981" y="48210"/>
                  </a:lnTo>
                  <a:lnTo>
                    <a:pt x="857981" y="15959"/>
                  </a:lnTo>
                  <a:close/>
                </a:path>
                <a:path w="2730500" h="220979">
                  <a:moveTo>
                    <a:pt x="958327" y="45215"/>
                  </a:moveTo>
                  <a:lnTo>
                    <a:pt x="917093" y="62953"/>
                  </a:lnTo>
                  <a:lnTo>
                    <a:pt x="900046" y="105800"/>
                  </a:lnTo>
                  <a:lnTo>
                    <a:pt x="901112" y="117994"/>
                  </a:lnTo>
                  <a:lnTo>
                    <a:pt x="926062" y="156537"/>
                  </a:lnTo>
                  <a:lnTo>
                    <a:pt x="958327" y="166384"/>
                  </a:lnTo>
                  <a:lnTo>
                    <a:pt x="971760" y="164959"/>
                  </a:lnTo>
                  <a:lnTo>
                    <a:pt x="983494" y="160683"/>
                  </a:lnTo>
                  <a:lnTo>
                    <a:pt x="993529" y="153556"/>
                  </a:lnTo>
                  <a:lnTo>
                    <a:pt x="998978" y="147034"/>
                  </a:lnTo>
                  <a:lnTo>
                    <a:pt x="960861" y="147034"/>
                  </a:lnTo>
                  <a:lnTo>
                    <a:pt x="952568" y="146300"/>
                  </a:lnTo>
                  <a:lnTo>
                    <a:pt x="923025" y="121925"/>
                  </a:lnTo>
                  <a:lnTo>
                    <a:pt x="920088" y="105800"/>
                  </a:lnTo>
                  <a:lnTo>
                    <a:pt x="920822" y="97406"/>
                  </a:lnTo>
                  <a:lnTo>
                    <a:pt x="944966" y="67560"/>
                  </a:lnTo>
                  <a:lnTo>
                    <a:pt x="960861" y="64566"/>
                  </a:lnTo>
                  <a:lnTo>
                    <a:pt x="998978" y="64566"/>
                  </a:lnTo>
                  <a:lnTo>
                    <a:pt x="993529" y="58043"/>
                  </a:lnTo>
                  <a:lnTo>
                    <a:pt x="983494" y="50917"/>
                  </a:lnTo>
                  <a:lnTo>
                    <a:pt x="971760" y="46640"/>
                  </a:lnTo>
                  <a:lnTo>
                    <a:pt x="958327" y="45215"/>
                  </a:lnTo>
                  <a:close/>
                </a:path>
                <a:path w="2730500" h="220979">
                  <a:moveTo>
                    <a:pt x="1021907" y="143578"/>
                  </a:moveTo>
                  <a:lnTo>
                    <a:pt x="1001865" y="143578"/>
                  </a:lnTo>
                  <a:lnTo>
                    <a:pt x="1001865" y="163390"/>
                  </a:lnTo>
                  <a:lnTo>
                    <a:pt x="1021907" y="163390"/>
                  </a:lnTo>
                  <a:lnTo>
                    <a:pt x="1021907" y="143578"/>
                  </a:lnTo>
                  <a:close/>
                </a:path>
                <a:path w="2730500" h="220979">
                  <a:moveTo>
                    <a:pt x="998978" y="64566"/>
                  </a:moveTo>
                  <a:lnTo>
                    <a:pt x="960861" y="64566"/>
                  </a:lnTo>
                  <a:lnTo>
                    <a:pt x="969255" y="65314"/>
                  </a:lnTo>
                  <a:lnTo>
                    <a:pt x="976929" y="67560"/>
                  </a:lnTo>
                  <a:lnTo>
                    <a:pt x="1001131" y="97406"/>
                  </a:lnTo>
                  <a:lnTo>
                    <a:pt x="1001865" y="105800"/>
                  </a:lnTo>
                  <a:lnTo>
                    <a:pt x="1001131" y="114208"/>
                  </a:lnTo>
                  <a:lnTo>
                    <a:pt x="976929" y="144097"/>
                  </a:lnTo>
                  <a:lnTo>
                    <a:pt x="960861" y="147034"/>
                  </a:lnTo>
                  <a:lnTo>
                    <a:pt x="998978" y="147034"/>
                  </a:lnTo>
                  <a:lnTo>
                    <a:pt x="1001865" y="143578"/>
                  </a:lnTo>
                  <a:lnTo>
                    <a:pt x="1021907" y="143578"/>
                  </a:lnTo>
                  <a:lnTo>
                    <a:pt x="1021907" y="68021"/>
                  </a:lnTo>
                  <a:lnTo>
                    <a:pt x="1001865" y="68021"/>
                  </a:lnTo>
                  <a:lnTo>
                    <a:pt x="998978" y="64566"/>
                  </a:lnTo>
                  <a:close/>
                </a:path>
                <a:path w="2730500" h="220979">
                  <a:moveTo>
                    <a:pt x="1021907" y="48210"/>
                  </a:moveTo>
                  <a:lnTo>
                    <a:pt x="1001865" y="48210"/>
                  </a:lnTo>
                  <a:lnTo>
                    <a:pt x="1001865" y="68021"/>
                  </a:lnTo>
                  <a:lnTo>
                    <a:pt x="1021907" y="68021"/>
                  </a:lnTo>
                  <a:lnTo>
                    <a:pt x="1021907" y="48210"/>
                  </a:lnTo>
                  <a:close/>
                </a:path>
                <a:path w="2730500" h="220979">
                  <a:moveTo>
                    <a:pt x="1072312" y="48210"/>
                  </a:moveTo>
                  <a:lnTo>
                    <a:pt x="1052271" y="48210"/>
                  </a:lnTo>
                  <a:lnTo>
                    <a:pt x="1052271" y="163390"/>
                  </a:lnTo>
                  <a:lnTo>
                    <a:pt x="1072312" y="163390"/>
                  </a:lnTo>
                  <a:lnTo>
                    <a:pt x="1072312" y="102344"/>
                  </a:lnTo>
                  <a:lnTo>
                    <a:pt x="1072888" y="93303"/>
                  </a:lnTo>
                  <a:lnTo>
                    <a:pt x="1098222" y="65026"/>
                  </a:lnTo>
                  <a:lnTo>
                    <a:pt x="1097368" y="65026"/>
                  </a:lnTo>
                  <a:lnTo>
                    <a:pt x="1100151" y="64796"/>
                  </a:lnTo>
                  <a:lnTo>
                    <a:pt x="1072312" y="64796"/>
                  </a:lnTo>
                  <a:lnTo>
                    <a:pt x="1072312" y="48210"/>
                  </a:lnTo>
                  <a:close/>
                </a:path>
                <a:path w="2730500" h="220979">
                  <a:moveTo>
                    <a:pt x="1146918" y="64335"/>
                  </a:moveTo>
                  <a:lnTo>
                    <a:pt x="1114622" y="64335"/>
                  </a:lnTo>
                  <a:lnTo>
                    <a:pt x="1121609" y="66946"/>
                  </a:lnTo>
                  <a:lnTo>
                    <a:pt x="1126677" y="72168"/>
                  </a:lnTo>
                  <a:lnTo>
                    <a:pt x="1131745" y="77235"/>
                  </a:lnTo>
                  <a:lnTo>
                    <a:pt x="1134279" y="84453"/>
                  </a:lnTo>
                  <a:lnTo>
                    <a:pt x="1134279" y="163390"/>
                  </a:lnTo>
                  <a:lnTo>
                    <a:pt x="1154320" y="163390"/>
                  </a:lnTo>
                  <a:lnTo>
                    <a:pt x="1154320" y="92669"/>
                  </a:lnTo>
                  <a:lnTo>
                    <a:pt x="1153557" y="82303"/>
                  </a:lnTo>
                  <a:lnTo>
                    <a:pt x="1151268" y="73089"/>
                  </a:lnTo>
                  <a:lnTo>
                    <a:pt x="1147452" y="65026"/>
                  </a:lnTo>
                  <a:lnTo>
                    <a:pt x="1146918" y="64335"/>
                  </a:lnTo>
                  <a:close/>
                </a:path>
                <a:path w="2730500" h="220979">
                  <a:moveTo>
                    <a:pt x="1109630" y="45215"/>
                  </a:moveTo>
                  <a:lnTo>
                    <a:pt x="1097882" y="46439"/>
                  </a:lnTo>
                  <a:lnTo>
                    <a:pt x="1087746" y="50110"/>
                  </a:lnTo>
                  <a:lnTo>
                    <a:pt x="1079223" y="56229"/>
                  </a:lnTo>
                  <a:lnTo>
                    <a:pt x="1072312" y="64796"/>
                  </a:lnTo>
                  <a:lnTo>
                    <a:pt x="1100151" y="64796"/>
                  </a:lnTo>
                  <a:lnTo>
                    <a:pt x="1105715" y="64335"/>
                  </a:lnTo>
                  <a:lnTo>
                    <a:pt x="1146918" y="64335"/>
                  </a:lnTo>
                  <a:lnTo>
                    <a:pt x="1142111" y="58115"/>
                  </a:lnTo>
                  <a:lnTo>
                    <a:pt x="1135503" y="52471"/>
                  </a:lnTo>
                  <a:lnTo>
                    <a:pt x="1127887" y="48440"/>
                  </a:lnTo>
                  <a:lnTo>
                    <a:pt x="1119262" y="46021"/>
                  </a:lnTo>
                  <a:lnTo>
                    <a:pt x="1109630" y="45215"/>
                  </a:lnTo>
                  <a:close/>
                </a:path>
                <a:path w="2730500" h="220979">
                  <a:moveTo>
                    <a:pt x="1234129" y="45215"/>
                  </a:moveTo>
                  <a:lnTo>
                    <a:pt x="1192894" y="62953"/>
                  </a:lnTo>
                  <a:lnTo>
                    <a:pt x="1175848" y="105800"/>
                  </a:lnTo>
                  <a:lnTo>
                    <a:pt x="1176913" y="117994"/>
                  </a:lnTo>
                  <a:lnTo>
                    <a:pt x="1201864" y="156537"/>
                  </a:lnTo>
                  <a:lnTo>
                    <a:pt x="1234129" y="166384"/>
                  </a:lnTo>
                  <a:lnTo>
                    <a:pt x="1247561" y="164959"/>
                  </a:lnTo>
                  <a:lnTo>
                    <a:pt x="1259296" y="160683"/>
                  </a:lnTo>
                  <a:lnTo>
                    <a:pt x="1269331" y="153556"/>
                  </a:lnTo>
                  <a:lnTo>
                    <a:pt x="1274780" y="147034"/>
                  </a:lnTo>
                  <a:lnTo>
                    <a:pt x="1236663" y="147034"/>
                  </a:lnTo>
                  <a:lnTo>
                    <a:pt x="1228370" y="146300"/>
                  </a:lnTo>
                  <a:lnTo>
                    <a:pt x="1198826" y="121925"/>
                  </a:lnTo>
                  <a:lnTo>
                    <a:pt x="1195889" y="105800"/>
                  </a:lnTo>
                  <a:lnTo>
                    <a:pt x="1196623" y="97406"/>
                  </a:lnTo>
                  <a:lnTo>
                    <a:pt x="1220768" y="67560"/>
                  </a:lnTo>
                  <a:lnTo>
                    <a:pt x="1236663" y="64566"/>
                  </a:lnTo>
                  <a:lnTo>
                    <a:pt x="1274780" y="64566"/>
                  </a:lnTo>
                  <a:lnTo>
                    <a:pt x="1269331" y="58043"/>
                  </a:lnTo>
                  <a:lnTo>
                    <a:pt x="1259296" y="50917"/>
                  </a:lnTo>
                  <a:lnTo>
                    <a:pt x="1247561" y="46640"/>
                  </a:lnTo>
                  <a:lnTo>
                    <a:pt x="1234129" y="45215"/>
                  </a:lnTo>
                  <a:close/>
                </a:path>
                <a:path w="2730500" h="220979">
                  <a:moveTo>
                    <a:pt x="1297708" y="143578"/>
                  </a:moveTo>
                  <a:lnTo>
                    <a:pt x="1277667" y="143578"/>
                  </a:lnTo>
                  <a:lnTo>
                    <a:pt x="1277667" y="163390"/>
                  </a:lnTo>
                  <a:lnTo>
                    <a:pt x="1297708" y="163390"/>
                  </a:lnTo>
                  <a:lnTo>
                    <a:pt x="1297708" y="143578"/>
                  </a:lnTo>
                  <a:close/>
                </a:path>
                <a:path w="2730500" h="220979">
                  <a:moveTo>
                    <a:pt x="1274780" y="64566"/>
                  </a:moveTo>
                  <a:lnTo>
                    <a:pt x="1236663" y="64566"/>
                  </a:lnTo>
                  <a:lnTo>
                    <a:pt x="1245056" y="65314"/>
                  </a:lnTo>
                  <a:lnTo>
                    <a:pt x="1252730" y="67560"/>
                  </a:lnTo>
                  <a:lnTo>
                    <a:pt x="1276932" y="97406"/>
                  </a:lnTo>
                  <a:lnTo>
                    <a:pt x="1277667" y="105800"/>
                  </a:lnTo>
                  <a:lnTo>
                    <a:pt x="1276932" y="114208"/>
                  </a:lnTo>
                  <a:lnTo>
                    <a:pt x="1252730" y="144097"/>
                  </a:lnTo>
                  <a:lnTo>
                    <a:pt x="1236663" y="147034"/>
                  </a:lnTo>
                  <a:lnTo>
                    <a:pt x="1274780" y="147034"/>
                  </a:lnTo>
                  <a:lnTo>
                    <a:pt x="1277667" y="143578"/>
                  </a:lnTo>
                  <a:lnTo>
                    <a:pt x="1297708" y="143578"/>
                  </a:lnTo>
                  <a:lnTo>
                    <a:pt x="1297708" y="68021"/>
                  </a:lnTo>
                  <a:lnTo>
                    <a:pt x="1277667" y="68021"/>
                  </a:lnTo>
                  <a:lnTo>
                    <a:pt x="1274780" y="64566"/>
                  </a:lnTo>
                  <a:close/>
                </a:path>
                <a:path w="2730500" h="220979">
                  <a:moveTo>
                    <a:pt x="1297708" y="2138"/>
                  </a:moveTo>
                  <a:lnTo>
                    <a:pt x="1277667" y="2138"/>
                  </a:lnTo>
                  <a:lnTo>
                    <a:pt x="1277667" y="68021"/>
                  </a:lnTo>
                  <a:lnTo>
                    <a:pt x="1297708" y="68021"/>
                  </a:lnTo>
                  <a:lnTo>
                    <a:pt x="1297708" y="2138"/>
                  </a:lnTo>
                  <a:close/>
                </a:path>
                <a:path w="2730500" h="220979">
                  <a:moveTo>
                    <a:pt x="1341894" y="295"/>
                  </a:moveTo>
                  <a:lnTo>
                    <a:pt x="1334369" y="295"/>
                  </a:lnTo>
                  <a:lnTo>
                    <a:pt x="1331143" y="1678"/>
                  </a:lnTo>
                  <a:lnTo>
                    <a:pt x="1328533" y="4442"/>
                  </a:lnTo>
                  <a:lnTo>
                    <a:pt x="1325922" y="7052"/>
                  </a:lnTo>
                  <a:lnTo>
                    <a:pt x="1324617" y="10201"/>
                  </a:lnTo>
                  <a:lnTo>
                    <a:pt x="1324617" y="17572"/>
                  </a:lnTo>
                  <a:lnTo>
                    <a:pt x="1325922" y="20721"/>
                  </a:lnTo>
                  <a:lnTo>
                    <a:pt x="1331143" y="25942"/>
                  </a:lnTo>
                  <a:lnTo>
                    <a:pt x="1334369" y="27247"/>
                  </a:lnTo>
                  <a:lnTo>
                    <a:pt x="1341894" y="27247"/>
                  </a:lnTo>
                  <a:lnTo>
                    <a:pt x="1345042" y="25942"/>
                  </a:lnTo>
                  <a:lnTo>
                    <a:pt x="1350264" y="20721"/>
                  </a:lnTo>
                  <a:lnTo>
                    <a:pt x="1351569" y="17572"/>
                  </a:lnTo>
                  <a:lnTo>
                    <a:pt x="1351569" y="10201"/>
                  </a:lnTo>
                  <a:lnTo>
                    <a:pt x="1350264" y="7052"/>
                  </a:lnTo>
                  <a:lnTo>
                    <a:pt x="1347653" y="4442"/>
                  </a:lnTo>
                  <a:lnTo>
                    <a:pt x="1345042" y="1678"/>
                  </a:lnTo>
                  <a:lnTo>
                    <a:pt x="1341894" y="295"/>
                  </a:lnTo>
                  <a:close/>
                </a:path>
                <a:path w="2730500" h="220979">
                  <a:moveTo>
                    <a:pt x="1348114" y="48210"/>
                  </a:moveTo>
                  <a:lnTo>
                    <a:pt x="1328073" y="48210"/>
                  </a:lnTo>
                  <a:lnTo>
                    <a:pt x="1328073" y="163390"/>
                  </a:lnTo>
                  <a:lnTo>
                    <a:pt x="1348114" y="163390"/>
                  </a:lnTo>
                  <a:lnTo>
                    <a:pt x="1348114" y="48210"/>
                  </a:lnTo>
                  <a:close/>
                </a:path>
                <a:path w="2730500" h="220979">
                  <a:moveTo>
                    <a:pt x="1398730" y="48210"/>
                  </a:moveTo>
                  <a:lnTo>
                    <a:pt x="1378689" y="48210"/>
                  </a:lnTo>
                  <a:lnTo>
                    <a:pt x="1378689" y="163390"/>
                  </a:lnTo>
                  <a:lnTo>
                    <a:pt x="1398730" y="163390"/>
                  </a:lnTo>
                  <a:lnTo>
                    <a:pt x="1398730" y="102344"/>
                  </a:lnTo>
                  <a:lnTo>
                    <a:pt x="1399306" y="93303"/>
                  </a:lnTo>
                  <a:lnTo>
                    <a:pt x="1424640" y="65026"/>
                  </a:lnTo>
                  <a:lnTo>
                    <a:pt x="1423785" y="65026"/>
                  </a:lnTo>
                  <a:lnTo>
                    <a:pt x="1426569" y="64796"/>
                  </a:lnTo>
                  <a:lnTo>
                    <a:pt x="1398730" y="64796"/>
                  </a:lnTo>
                  <a:lnTo>
                    <a:pt x="1398730" y="48210"/>
                  </a:lnTo>
                  <a:close/>
                </a:path>
                <a:path w="2730500" h="220979">
                  <a:moveTo>
                    <a:pt x="1473336" y="64335"/>
                  </a:moveTo>
                  <a:lnTo>
                    <a:pt x="1441039" y="64335"/>
                  </a:lnTo>
                  <a:lnTo>
                    <a:pt x="1448026" y="66946"/>
                  </a:lnTo>
                  <a:lnTo>
                    <a:pt x="1453094" y="72168"/>
                  </a:lnTo>
                  <a:lnTo>
                    <a:pt x="1458162" y="77235"/>
                  </a:lnTo>
                  <a:lnTo>
                    <a:pt x="1460696" y="84453"/>
                  </a:lnTo>
                  <a:lnTo>
                    <a:pt x="1460696" y="163390"/>
                  </a:lnTo>
                  <a:lnTo>
                    <a:pt x="1480738" y="163390"/>
                  </a:lnTo>
                  <a:lnTo>
                    <a:pt x="1480738" y="92669"/>
                  </a:lnTo>
                  <a:lnTo>
                    <a:pt x="1479975" y="82303"/>
                  </a:lnTo>
                  <a:lnTo>
                    <a:pt x="1477685" y="73089"/>
                  </a:lnTo>
                  <a:lnTo>
                    <a:pt x="1473870" y="65026"/>
                  </a:lnTo>
                  <a:lnTo>
                    <a:pt x="1473336" y="64335"/>
                  </a:lnTo>
                  <a:close/>
                </a:path>
                <a:path w="2730500" h="220979">
                  <a:moveTo>
                    <a:pt x="1436048" y="45215"/>
                  </a:moveTo>
                  <a:lnTo>
                    <a:pt x="1424299" y="46439"/>
                  </a:lnTo>
                  <a:lnTo>
                    <a:pt x="1414164" y="50110"/>
                  </a:lnTo>
                  <a:lnTo>
                    <a:pt x="1405640" y="56229"/>
                  </a:lnTo>
                  <a:lnTo>
                    <a:pt x="1398730" y="64796"/>
                  </a:lnTo>
                  <a:lnTo>
                    <a:pt x="1426569" y="64796"/>
                  </a:lnTo>
                  <a:lnTo>
                    <a:pt x="1432132" y="64335"/>
                  </a:lnTo>
                  <a:lnTo>
                    <a:pt x="1473336" y="64335"/>
                  </a:lnTo>
                  <a:lnTo>
                    <a:pt x="1468528" y="58115"/>
                  </a:lnTo>
                  <a:lnTo>
                    <a:pt x="1461920" y="52471"/>
                  </a:lnTo>
                  <a:lnTo>
                    <a:pt x="1454304" y="48440"/>
                  </a:lnTo>
                  <a:lnTo>
                    <a:pt x="1445680" y="46021"/>
                  </a:lnTo>
                  <a:lnTo>
                    <a:pt x="1436048" y="45215"/>
                  </a:lnTo>
                  <a:close/>
                </a:path>
                <a:path w="2730500" h="220979">
                  <a:moveTo>
                    <a:pt x="1531219" y="209550"/>
                  </a:moveTo>
                  <a:lnTo>
                    <a:pt x="0" y="209550"/>
                  </a:lnTo>
                  <a:lnTo>
                    <a:pt x="0" y="220980"/>
                  </a:lnTo>
                  <a:lnTo>
                    <a:pt x="1531219" y="220980"/>
                  </a:lnTo>
                  <a:lnTo>
                    <a:pt x="1531219" y="209550"/>
                  </a:lnTo>
                  <a:close/>
                </a:path>
                <a:path w="2730500" h="220979">
                  <a:moveTo>
                    <a:pt x="2730344" y="209550"/>
                  </a:moveTo>
                  <a:lnTo>
                    <a:pt x="1597529" y="209550"/>
                  </a:lnTo>
                  <a:lnTo>
                    <a:pt x="1597529" y="220980"/>
                  </a:lnTo>
                  <a:lnTo>
                    <a:pt x="2730344" y="220980"/>
                  </a:lnTo>
                  <a:lnTo>
                    <a:pt x="2730344" y="209550"/>
                  </a:lnTo>
                  <a:close/>
                </a:path>
                <a:path w="2730500" h="220979">
                  <a:moveTo>
                    <a:pt x="1528296" y="175260"/>
                  </a:moveTo>
                  <a:lnTo>
                    <a:pt x="1510789" y="185420"/>
                  </a:lnTo>
                  <a:lnTo>
                    <a:pt x="1514791" y="191770"/>
                  </a:lnTo>
                  <a:lnTo>
                    <a:pt x="1519658" y="196850"/>
                  </a:lnTo>
                  <a:lnTo>
                    <a:pt x="1556040" y="212090"/>
                  </a:lnTo>
                  <a:lnTo>
                    <a:pt x="1565384" y="213360"/>
                  </a:lnTo>
                  <a:lnTo>
                    <a:pt x="1577046" y="212090"/>
                  </a:lnTo>
                  <a:lnTo>
                    <a:pt x="1587844" y="209550"/>
                  </a:lnTo>
                  <a:lnTo>
                    <a:pt x="1597778" y="204470"/>
                  </a:lnTo>
                  <a:lnTo>
                    <a:pt x="1606848" y="199390"/>
                  </a:lnTo>
                  <a:lnTo>
                    <a:pt x="1611168" y="194310"/>
                  </a:lnTo>
                  <a:lnTo>
                    <a:pt x="1565845" y="194310"/>
                  </a:lnTo>
                  <a:lnTo>
                    <a:pt x="1552959" y="193040"/>
                  </a:lnTo>
                  <a:lnTo>
                    <a:pt x="1542406" y="189230"/>
                  </a:lnTo>
                  <a:lnTo>
                    <a:pt x="1534185" y="184150"/>
                  </a:lnTo>
                  <a:lnTo>
                    <a:pt x="1528296" y="175260"/>
                  </a:lnTo>
                  <a:close/>
                </a:path>
                <a:path w="2730500" h="220979">
                  <a:moveTo>
                    <a:pt x="1624126" y="142240"/>
                  </a:moveTo>
                  <a:lnTo>
                    <a:pt x="1604315" y="142240"/>
                  </a:lnTo>
                  <a:lnTo>
                    <a:pt x="1604207" y="160020"/>
                  </a:lnTo>
                  <a:lnTo>
                    <a:pt x="1604099" y="161290"/>
                  </a:lnTo>
                  <a:lnTo>
                    <a:pt x="1603991" y="162560"/>
                  </a:lnTo>
                  <a:lnTo>
                    <a:pt x="1603883" y="163830"/>
                  </a:lnTo>
                  <a:lnTo>
                    <a:pt x="1603775" y="165100"/>
                  </a:lnTo>
                  <a:lnTo>
                    <a:pt x="1603667" y="166370"/>
                  </a:lnTo>
                  <a:lnTo>
                    <a:pt x="1574339" y="194310"/>
                  </a:lnTo>
                  <a:lnTo>
                    <a:pt x="1611168" y="194310"/>
                  </a:lnTo>
                  <a:lnTo>
                    <a:pt x="1623478" y="166370"/>
                  </a:lnTo>
                  <a:lnTo>
                    <a:pt x="1623586" y="165100"/>
                  </a:lnTo>
                  <a:lnTo>
                    <a:pt x="1623694" y="163830"/>
                  </a:lnTo>
                  <a:lnTo>
                    <a:pt x="1623802" y="162560"/>
                  </a:lnTo>
                  <a:lnTo>
                    <a:pt x="1623910" y="161290"/>
                  </a:lnTo>
                  <a:lnTo>
                    <a:pt x="1624018" y="160020"/>
                  </a:lnTo>
                  <a:lnTo>
                    <a:pt x="1624126" y="142240"/>
                  </a:lnTo>
                  <a:close/>
                </a:path>
                <a:path w="2730500" h="220979">
                  <a:moveTo>
                    <a:pt x="1723598" y="116840"/>
                  </a:moveTo>
                  <a:lnTo>
                    <a:pt x="1705169" y="127000"/>
                  </a:lnTo>
                  <a:lnTo>
                    <a:pt x="1708984" y="135890"/>
                  </a:lnTo>
                  <a:lnTo>
                    <a:pt x="1713980" y="143510"/>
                  </a:lnTo>
                  <a:lnTo>
                    <a:pt x="1755330" y="166370"/>
                  </a:lnTo>
                  <a:lnTo>
                    <a:pt x="1766214" y="167640"/>
                  </a:lnTo>
                  <a:lnTo>
                    <a:pt x="1778063" y="166370"/>
                  </a:lnTo>
                  <a:lnTo>
                    <a:pt x="1813279" y="147320"/>
                  </a:lnTo>
                  <a:lnTo>
                    <a:pt x="1814083" y="146050"/>
                  </a:lnTo>
                  <a:lnTo>
                    <a:pt x="1766675" y="146050"/>
                  </a:lnTo>
                  <a:lnTo>
                    <a:pt x="1751370" y="144780"/>
                  </a:lnTo>
                  <a:lnTo>
                    <a:pt x="1739089" y="138430"/>
                  </a:lnTo>
                  <a:lnTo>
                    <a:pt x="1729832" y="129540"/>
                  </a:lnTo>
                  <a:lnTo>
                    <a:pt x="1723598" y="116840"/>
                  </a:lnTo>
                  <a:close/>
                </a:path>
                <a:path w="2730500" h="220979">
                  <a:moveTo>
                    <a:pt x="1974248" y="45720"/>
                  </a:moveTo>
                  <a:lnTo>
                    <a:pt x="1933014" y="63500"/>
                  </a:lnTo>
                  <a:lnTo>
                    <a:pt x="1916820" y="96520"/>
                  </a:lnTo>
                  <a:lnTo>
                    <a:pt x="1916713" y="97790"/>
                  </a:lnTo>
                  <a:lnTo>
                    <a:pt x="1916607" y="99060"/>
                  </a:lnTo>
                  <a:lnTo>
                    <a:pt x="1916500" y="100330"/>
                  </a:lnTo>
                  <a:lnTo>
                    <a:pt x="1916394" y="101600"/>
                  </a:lnTo>
                  <a:lnTo>
                    <a:pt x="1916287" y="102870"/>
                  </a:lnTo>
                  <a:lnTo>
                    <a:pt x="1916181" y="104140"/>
                  </a:lnTo>
                  <a:lnTo>
                    <a:pt x="1916086" y="107950"/>
                  </a:lnTo>
                  <a:lnTo>
                    <a:pt x="1933014" y="149860"/>
                  </a:lnTo>
                  <a:lnTo>
                    <a:pt x="1974248" y="167640"/>
                  </a:lnTo>
                  <a:lnTo>
                    <a:pt x="1987681" y="165100"/>
                  </a:lnTo>
                  <a:lnTo>
                    <a:pt x="1999415" y="161290"/>
                  </a:lnTo>
                  <a:lnTo>
                    <a:pt x="2009450" y="153670"/>
                  </a:lnTo>
                  <a:lnTo>
                    <a:pt x="2015405" y="147320"/>
                  </a:lnTo>
                  <a:lnTo>
                    <a:pt x="1968490" y="147320"/>
                  </a:lnTo>
                  <a:lnTo>
                    <a:pt x="1960888" y="144780"/>
                  </a:lnTo>
                  <a:lnTo>
                    <a:pt x="1936743" y="114300"/>
                  </a:lnTo>
                  <a:lnTo>
                    <a:pt x="1936131" y="107950"/>
                  </a:lnTo>
                  <a:lnTo>
                    <a:pt x="1936219" y="104140"/>
                  </a:lnTo>
                  <a:lnTo>
                    <a:pt x="1936324" y="102870"/>
                  </a:lnTo>
                  <a:lnTo>
                    <a:pt x="1936429" y="101600"/>
                  </a:lnTo>
                  <a:lnTo>
                    <a:pt x="1936533" y="100330"/>
                  </a:lnTo>
                  <a:lnTo>
                    <a:pt x="1936638" y="99060"/>
                  </a:lnTo>
                  <a:lnTo>
                    <a:pt x="1936743" y="97790"/>
                  </a:lnTo>
                  <a:lnTo>
                    <a:pt x="1968490" y="66040"/>
                  </a:lnTo>
                  <a:lnTo>
                    <a:pt x="1976782" y="64770"/>
                  </a:lnTo>
                  <a:lnTo>
                    <a:pt x="2014661" y="64770"/>
                  </a:lnTo>
                  <a:lnTo>
                    <a:pt x="2009450" y="58420"/>
                  </a:lnTo>
                  <a:lnTo>
                    <a:pt x="1999415" y="52070"/>
                  </a:lnTo>
                  <a:lnTo>
                    <a:pt x="1987681" y="46990"/>
                  </a:lnTo>
                  <a:lnTo>
                    <a:pt x="1974248" y="45720"/>
                  </a:lnTo>
                  <a:close/>
                </a:path>
                <a:path w="2730500" h="220979">
                  <a:moveTo>
                    <a:pt x="2215104" y="129540"/>
                  </a:moveTo>
                  <a:lnTo>
                    <a:pt x="2197827" y="139700"/>
                  </a:lnTo>
                  <a:lnTo>
                    <a:pt x="2200793" y="146050"/>
                  </a:lnTo>
                  <a:lnTo>
                    <a:pt x="2204623" y="151130"/>
                  </a:lnTo>
                  <a:lnTo>
                    <a:pt x="2243669" y="167640"/>
                  </a:lnTo>
                  <a:lnTo>
                    <a:pt x="2252682" y="166370"/>
                  </a:lnTo>
                  <a:lnTo>
                    <a:pt x="2282167" y="148590"/>
                  </a:lnTo>
                  <a:lnTo>
                    <a:pt x="2236604" y="148590"/>
                  </a:lnTo>
                  <a:lnTo>
                    <a:pt x="2230538" y="146050"/>
                  </a:lnTo>
                  <a:lnTo>
                    <a:pt x="2220402" y="139700"/>
                  </a:lnTo>
                  <a:lnTo>
                    <a:pt x="2216947" y="135890"/>
                  </a:lnTo>
                  <a:lnTo>
                    <a:pt x="2215104" y="129540"/>
                  </a:lnTo>
                  <a:close/>
                </a:path>
                <a:path w="2730500" h="220979">
                  <a:moveTo>
                    <a:pt x="2497111" y="45720"/>
                  </a:moveTo>
                  <a:lnTo>
                    <a:pt x="2453803" y="63500"/>
                  </a:lnTo>
                  <a:lnTo>
                    <a:pt x="2437498" y="95250"/>
                  </a:lnTo>
                  <a:lnTo>
                    <a:pt x="2437390" y="96520"/>
                  </a:lnTo>
                  <a:lnTo>
                    <a:pt x="2437282" y="97790"/>
                  </a:lnTo>
                  <a:lnTo>
                    <a:pt x="2437174" y="99060"/>
                  </a:lnTo>
                  <a:lnTo>
                    <a:pt x="2437066" y="100330"/>
                  </a:lnTo>
                  <a:lnTo>
                    <a:pt x="2436958" y="101600"/>
                  </a:lnTo>
                  <a:lnTo>
                    <a:pt x="2436850" y="102870"/>
                  </a:lnTo>
                  <a:lnTo>
                    <a:pt x="2436742" y="104140"/>
                  </a:lnTo>
                  <a:lnTo>
                    <a:pt x="2436634" y="107950"/>
                  </a:lnTo>
                  <a:lnTo>
                    <a:pt x="2437390" y="116840"/>
                  </a:lnTo>
                  <a:lnTo>
                    <a:pt x="2437498" y="118110"/>
                  </a:lnTo>
                  <a:lnTo>
                    <a:pt x="2437606" y="119380"/>
                  </a:lnTo>
                  <a:lnTo>
                    <a:pt x="2462989" y="157480"/>
                  </a:lnTo>
                  <a:lnTo>
                    <a:pt x="2497111" y="167640"/>
                  </a:lnTo>
                  <a:lnTo>
                    <a:pt x="2513178" y="165100"/>
                  </a:lnTo>
                  <a:lnTo>
                    <a:pt x="2541916" y="147320"/>
                  </a:lnTo>
                  <a:lnTo>
                    <a:pt x="2497111" y="147320"/>
                  </a:lnTo>
                  <a:lnTo>
                    <a:pt x="2488818" y="146050"/>
                  </a:lnTo>
                  <a:lnTo>
                    <a:pt x="2457287" y="114300"/>
                  </a:lnTo>
                  <a:lnTo>
                    <a:pt x="2456687" y="107950"/>
                  </a:lnTo>
                  <a:lnTo>
                    <a:pt x="2456773" y="104140"/>
                  </a:lnTo>
                  <a:lnTo>
                    <a:pt x="2456876" y="102870"/>
                  </a:lnTo>
                  <a:lnTo>
                    <a:pt x="2456979" y="101600"/>
                  </a:lnTo>
                  <a:lnTo>
                    <a:pt x="2457082" y="100330"/>
                  </a:lnTo>
                  <a:lnTo>
                    <a:pt x="2457184" y="99060"/>
                  </a:lnTo>
                  <a:lnTo>
                    <a:pt x="2457287" y="97790"/>
                  </a:lnTo>
                  <a:lnTo>
                    <a:pt x="2488818" y="66040"/>
                  </a:lnTo>
                  <a:lnTo>
                    <a:pt x="2541466" y="66040"/>
                  </a:lnTo>
                  <a:lnTo>
                    <a:pt x="2539612" y="63500"/>
                  </a:lnTo>
                  <a:lnTo>
                    <a:pt x="2534112" y="58420"/>
                  </a:lnTo>
                  <a:lnTo>
                    <a:pt x="2527748" y="54610"/>
                  </a:lnTo>
                  <a:lnTo>
                    <a:pt x="2520737" y="50800"/>
                  </a:lnTo>
                  <a:lnTo>
                    <a:pt x="2513293" y="48260"/>
                  </a:lnTo>
                  <a:lnTo>
                    <a:pt x="2497111" y="45720"/>
                  </a:lnTo>
                  <a:close/>
                </a:path>
                <a:path w="2730500" h="220979">
                  <a:moveTo>
                    <a:pt x="2577965" y="129540"/>
                  </a:moveTo>
                  <a:lnTo>
                    <a:pt x="2560688" y="139700"/>
                  </a:lnTo>
                  <a:lnTo>
                    <a:pt x="2563654" y="146050"/>
                  </a:lnTo>
                  <a:lnTo>
                    <a:pt x="2567484" y="151130"/>
                  </a:lnTo>
                  <a:lnTo>
                    <a:pt x="2606530" y="167640"/>
                  </a:lnTo>
                  <a:lnTo>
                    <a:pt x="2615543" y="166370"/>
                  </a:lnTo>
                  <a:lnTo>
                    <a:pt x="2645029" y="148590"/>
                  </a:lnTo>
                  <a:lnTo>
                    <a:pt x="2599465" y="148590"/>
                  </a:lnTo>
                  <a:lnTo>
                    <a:pt x="2593399" y="146050"/>
                  </a:lnTo>
                  <a:lnTo>
                    <a:pt x="2583264" y="139700"/>
                  </a:lnTo>
                  <a:lnTo>
                    <a:pt x="2579808" y="135890"/>
                  </a:lnTo>
                  <a:lnTo>
                    <a:pt x="2577965" y="129540"/>
                  </a:lnTo>
                  <a:close/>
                </a:path>
                <a:path w="2730500" h="220979">
                  <a:moveTo>
                    <a:pt x="1561007" y="45720"/>
                  </a:moveTo>
                  <a:lnTo>
                    <a:pt x="1519312" y="63500"/>
                  </a:lnTo>
                  <a:lnTo>
                    <a:pt x="1503212" y="95250"/>
                  </a:lnTo>
                  <a:lnTo>
                    <a:pt x="1503094" y="96520"/>
                  </a:lnTo>
                  <a:lnTo>
                    <a:pt x="1502976" y="97790"/>
                  </a:lnTo>
                  <a:lnTo>
                    <a:pt x="1502857" y="99060"/>
                  </a:lnTo>
                  <a:lnTo>
                    <a:pt x="1502739" y="100330"/>
                  </a:lnTo>
                  <a:lnTo>
                    <a:pt x="1502621" y="101600"/>
                  </a:lnTo>
                  <a:lnTo>
                    <a:pt x="1502502" y="102870"/>
                  </a:lnTo>
                  <a:lnTo>
                    <a:pt x="1502479" y="107950"/>
                  </a:lnTo>
                  <a:lnTo>
                    <a:pt x="1503224" y="116840"/>
                  </a:lnTo>
                  <a:lnTo>
                    <a:pt x="1528310" y="156210"/>
                  </a:lnTo>
                  <a:lnTo>
                    <a:pt x="1561007" y="166370"/>
                  </a:lnTo>
                  <a:lnTo>
                    <a:pt x="1574253" y="163830"/>
                  </a:lnTo>
                  <a:lnTo>
                    <a:pt x="1585886" y="160020"/>
                  </a:lnTo>
                  <a:lnTo>
                    <a:pt x="1595907" y="152400"/>
                  </a:lnTo>
                  <a:lnTo>
                    <a:pt x="1600111" y="147320"/>
                  </a:lnTo>
                  <a:lnTo>
                    <a:pt x="1563311" y="147320"/>
                  </a:lnTo>
                  <a:lnTo>
                    <a:pt x="1554917" y="146050"/>
                  </a:lnTo>
                  <a:lnTo>
                    <a:pt x="1525244" y="121920"/>
                  </a:lnTo>
                  <a:lnTo>
                    <a:pt x="1522517" y="107950"/>
                  </a:lnTo>
                  <a:lnTo>
                    <a:pt x="1522551" y="102870"/>
                  </a:lnTo>
                  <a:lnTo>
                    <a:pt x="1522674" y="101600"/>
                  </a:lnTo>
                  <a:lnTo>
                    <a:pt x="1522796" y="100330"/>
                  </a:lnTo>
                  <a:lnTo>
                    <a:pt x="1547243" y="67310"/>
                  </a:lnTo>
                  <a:lnTo>
                    <a:pt x="1563311" y="64770"/>
                  </a:lnTo>
                  <a:lnTo>
                    <a:pt x="1601194" y="64770"/>
                  </a:lnTo>
                  <a:lnTo>
                    <a:pt x="1595993" y="58420"/>
                  </a:lnTo>
                  <a:lnTo>
                    <a:pt x="1586001" y="52070"/>
                  </a:lnTo>
                  <a:lnTo>
                    <a:pt x="1574339" y="46990"/>
                  </a:lnTo>
                  <a:lnTo>
                    <a:pt x="1561007" y="45720"/>
                  </a:lnTo>
                  <a:close/>
                </a:path>
                <a:path w="2730500" h="220979">
                  <a:moveTo>
                    <a:pt x="1873902" y="68580"/>
                  </a:moveTo>
                  <a:lnTo>
                    <a:pt x="1853861" y="68580"/>
                  </a:lnTo>
                  <a:lnTo>
                    <a:pt x="1853956" y="132080"/>
                  </a:lnTo>
                  <a:lnTo>
                    <a:pt x="1854051" y="133350"/>
                  </a:lnTo>
                  <a:lnTo>
                    <a:pt x="1854147" y="134620"/>
                  </a:lnTo>
                  <a:lnTo>
                    <a:pt x="1854242" y="135890"/>
                  </a:lnTo>
                  <a:lnTo>
                    <a:pt x="1854338" y="137160"/>
                  </a:lnTo>
                  <a:lnTo>
                    <a:pt x="1854433" y="138430"/>
                  </a:lnTo>
                  <a:lnTo>
                    <a:pt x="1854528" y="139700"/>
                  </a:lnTo>
                  <a:lnTo>
                    <a:pt x="1854624" y="140970"/>
                  </a:lnTo>
                  <a:lnTo>
                    <a:pt x="1856913" y="148590"/>
                  </a:lnTo>
                  <a:lnTo>
                    <a:pt x="1860728" y="154940"/>
                  </a:lnTo>
                  <a:lnTo>
                    <a:pt x="1866070" y="160020"/>
                  </a:lnTo>
                  <a:lnTo>
                    <a:pt x="1873052" y="162560"/>
                  </a:lnTo>
                  <a:lnTo>
                    <a:pt x="1881791" y="165100"/>
                  </a:lnTo>
                  <a:lnTo>
                    <a:pt x="1892287" y="165100"/>
                  </a:lnTo>
                  <a:lnTo>
                    <a:pt x="1904539" y="163830"/>
                  </a:lnTo>
                  <a:lnTo>
                    <a:pt x="1904539" y="146050"/>
                  </a:lnTo>
                  <a:lnTo>
                    <a:pt x="1882886" y="146050"/>
                  </a:lnTo>
                  <a:lnTo>
                    <a:pt x="1879431" y="144780"/>
                  </a:lnTo>
                  <a:lnTo>
                    <a:pt x="1877127" y="142240"/>
                  </a:lnTo>
                  <a:lnTo>
                    <a:pt x="1874977" y="140970"/>
                  </a:lnTo>
                  <a:lnTo>
                    <a:pt x="1873902" y="135890"/>
                  </a:lnTo>
                  <a:lnTo>
                    <a:pt x="1873902" y="68580"/>
                  </a:lnTo>
                  <a:close/>
                </a:path>
                <a:path w="2730500" h="220979">
                  <a:moveTo>
                    <a:pt x="2100212" y="68580"/>
                  </a:moveTo>
                  <a:lnTo>
                    <a:pt x="2080171" y="68580"/>
                  </a:lnTo>
                  <a:lnTo>
                    <a:pt x="2080266" y="132080"/>
                  </a:lnTo>
                  <a:lnTo>
                    <a:pt x="2080362" y="133350"/>
                  </a:lnTo>
                  <a:lnTo>
                    <a:pt x="2080457" y="134620"/>
                  </a:lnTo>
                  <a:lnTo>
                    <a:pt x="2080552" y="135890"/>
                  </a:lnTo>
                  <a:lnTo>
                    <a:pt x="2080648" y="137160"/>
                  </a:lnTo>
                  <a:lnTo>
                    <a:pt x="2080743" y="138430"/>
                  </a:lnTo>
                  <a:lnTo>
                    <a:pt x="2080839" y="139700"/>
                  </a:lnTo>
                  <a:lnTo>
                    <a:pt x="2108102" y="165100"/>
                  </a:lnTo>
                  <a:lnTo>
                    <a:pt x="2118597" y="165100"/>
                  </a:lnTo>
                  <a:lnTo>
                    <a:pt x="2130850" y="163830"/>
                  </a:lnTo>
                  <a:lnTo>
                    <a:pt x="2130850" y="146050"/>
                  </a:lnTo>
                  <a:lnTo>
                    <a:pt x="2109196" y="146050"/>
                  </a:lnTo>
                  <a:lnTo>
                    <a:pt x="2105741" y="144780"/>
                  </a:lnTo>
                  <a:lnTo>
                    <a:pt x="2103437" y="142240"/>
                  </a:lnTo>
                  <a:lnTo>
                    <a:pt x="2101287" y="140970"/>
                  </a:lnTo>
                  <a:lnTo>
                    <a:pt x="2100212" y="135890"/>
                  </a:lnTo>
                  <a:lnTo>
                    <a:pt x="2100212" y="68580"/>
                  </a:lnTo>
                  <a:close/>
                </a:path>
                <a:path w="2730500" h="220979">
                  <a:moveTo>
                    <a:pt x="2337995" y="68580"/>
                  </a:moveTo>
                  <a:lnTo>
                    <a:pt x="2317954" y="68580"/>
                  </a:lnTo>
                  <a:lnTo>
                    <a:pt x="2318049" y="132080"/>
                  </a:lnTo>
                  <a:lnTo>
                    <a:pt x="2318145" y="133350"/>
                  </a:lnTo>
                  <a:lnTo>
                    <a:pt x="2318240" y="134620"/>
                  </a:lnTo>
                  <a:lnTo>
                    <a:pt x="2318336" y="135890"/>
                  </a:lnTo>
                  <a:lnTo>
                    <a:pt x="2318431" y="137160"/>
                  </a:lnTo>
                  <a:lnTo>
                    <a:pt x="2318526" y="138430"/>
                  </a:lnTo>
                  <a:lnTo>
                    <a:pt x="2318622" y="139700"/>
                  </a:lnTo>
                  <a:lnTo>
                    <a:pt x="2345885" y="165100"/>
                  </a:lnTo>
                  <a:lnTo>
                    <a:pt x="2356381" y="165100"/>
                  </a:lnTo>
                  <a:lnTo>
                    <a:pt x="2368633" y="163830"/>
                  </a:lnTo>
                  <a:lnTo>
                    <a:pt x="2368633" y="146050"/>
                  </a:lnTo>
                  <a:lnTo>
                    <a:pt x="2346979" y="146050"/>
                  </a:lnTo>
                  <a:lnTo>
                    <a:pt x="2343524" y="144780"/>
                  </a:lnTo>
                  <a:lnTo>
                    <a:pt x="2341220" y="142240"/>
                  </a:lnTo>
                  <a:lnTo>
                    <a:pt x="2339070" y="140970"/>
                  </a:lnTo>
                  <a:lnTo>
                    <a:pt x="2337995" y="135890"/>
                  </a:lnTo>
                  <a:lnTo>
                    <a:pt x="2337995" y="68580"/>
                  </a:lnTo>
                  <a:close/>
                </a:path>
                <a:path w="2730500" h="220979">
                  <a:moveTo>
                    <a:pt x="2037828" y="144780"/>
                  </a:moveTo>
                  <a:lnTo>
                    <a:pt x="2017787" y="144780"/>
                  </a:lnTo>
                  <a:lnTo>
                    <a:pt x="2017787" y="163830"/>
                  </a:lnTo>
                  <a:lnTo>
                    <a:pt x="2037828" y="163830"/>
                  </a:lnTo>
                  <a:lnTo>
                    <a:pt x="2037828" y="144780"/>
                  </a:lnTo>
                  <a:close/>
                </a:path>
                <a:path w="2730500" h="220979">
                  <a:moveTo>
                    <a:pt x="2174618" y="48260"/>
                  </a:moveTo>
                  <a:lnTo>
                    <a:pt x="2154577" y="48260"/>
                  </a:lnTo>
                  <a:lnTo>
                    <a:pt x="2154577" y="163830"/>
                  </a:lnTo>
                  <a:lnTo>
                    <a:pt x="2174618" y="163830"/>
                  </a:lnTo>
                  <a:lnTo>
                    <a:pt x="2174618" y="48260"/>
                  </a:lnTo>
                  <a:close/>
                </a:path>
                <a:path w="2730500" h="220979">
                  <a:moveTo>
                    <a:pt x="2412402" y="48260"/>
                  </a:moveTo>
                  <a:lnTo>
                    <a:pt x="2392360" y="48260"/>
                  </a:lnTo>
                  <a:lnTo>
                    <a:pt x="2392360" y="163830"/>
                  </a:lnTo>
                  <a:lnTo>
                    <a:pt x="2412402" y="163830"/>
                  </a:lnTo>
                  <a:lnTo>
                    <a:pt x="2412402" y="48260"/>
                  </a:lnTo>
                  <a:close/>
                </a:path>
                <a:path w="2730500" h="220979">
                  <a:moveTo>
                    <a:pt x="2249571" y="45720"/>
                  </a:moveTo>
                  <a:lnTo>
                    <a:pt x="2242747" y="45720"/>
                  </a:lnTo>
                  <a:lnTo>
                    <a:pt x="2234353" y="46990"/>
                  </a:lnTo>
                  <a:lnTo>
                    <a:pt x="2202693" y="72390"/>
                  </a:lnTo>
                  <a:lnTo>
                    <a:pt x="2202453" y="74930"/>
                  </a:lnTo>
                  <a:lnTo>
                    <a:pt x="2202333" y="76200"/>
                  </a:lnTo>
                  <a:lnTo>
                    <a:pt x="2202213" y="77470"/>
                  </a:lnTo>
                  <a:lnTo>
                    <a:pt x="2202093" y="78740"/>
                  </a:lnTo>
                  <a:lnTo>
                    <a:pt x="2201974" y="87630"/>
                  </a:lnTo>
                  <a:lnTo>
                    <a:pt x="2204200" y="93980"/>
                  </a:lnTo>
                  <a:lnTo>
                    <a:pt x="2213108" y="104140"/>
                  </a:lnTo>
                  <a:lnTo>
                    <a:pt x="2218483" y="107950"/>
                  </a:lnTo>
                  <a:lnTo>
                    <a:pt x="2231075" y="111760"/>
                  </a:lnTo>
                  <a:lnTo>
                    <a:pt x="2237372" y="114300"/>
                  </a:lnTo>
                  <a:lnTo>
                    <a:pt x="2249965" y="116840"/>
                  </a:lnTo>
                  <a:lnTo>
                    <a:pt x="2255340" y="119380"/>
                  </a:lnTo>
                  <a:lnTo>
                    <a:pt x="2264247" y="124460"/>
                  </a:lnTo>
                  <a:lnTo>
                    <a:pt x="2266474" y="128270"/>
                  </a:lnTo>
                  <a:lnTo>
                    <a:pt x="2266474" y="138430"/>
                  </a:lnTo>
                  <a:lnTo>
                    <a:pt x="2264324" y="142240"/>
                  </a:lnTo>
                  <a:lnTo>
                    <a:pt x="2255724" y="147320"/>
                  </a:lnTo>
                  <a:lnTo>
                    <a:pt x="2250272" y="148590"/>
                  </a:lnTo>
                  <a:lnTo>
                    <a:pt x="2282167" y="148590"/>
                  </a:lnTo>
                  <a:lnTo>
                    <a:pt x="2283694" y="146050"/>
                  </a:lnTo>
                  <a:lnTo>
                    <a:pt x="2285983" y="139700"/>
                  </a:lnTo>
                  <a:lnTo>
                    <a:pt x="2286746" y="132080"/>
                  </a:lnTo>
                  <a:lnTo>
                    <a:pt x="2286746" y="124460"/>
                  </a:lnTo>
                  <a:lnTo>
                    <a:pt x="2284519" y="118110"/>
                  </a:lnTo>
                  <a:lnTo>
                    <a:pt x="2275612" y="107950"/>
                  </a:lnTo>
                  <a:lnTo>
                    <a:pt x="2270237" y="104140"/>
                  </a:lnTo>
                  <a:lnTo>
                    <a:pt x="2263940" y="102870"/>
                  </a:lnTo>
                  <a:lnTo>
                    <a:pt x="2257644" y="100330"/>
                  </a:lnTo>
                  <a:lnTo>
                    <a:pt x="2245051" y="97790"/>
                  </a:lnTo>
                  <a:lnTo>
                    <a:pt x="2238754" y="95250"/>
                  </a:lnTo>
                  <a:lnTo>
                    <a:pt x="2233379" y="93980"/>
                  </a:lnTo>
                  <a:lnTo>
                    <a:pt x="2228925" y="90170"/>
                  </a:lnTo>
                  <a:lnTo>
                    <a:pt x="2224471" y="87630"/>
                  </a:lnTo>
                  <a:lnTo>
                    <a:pt x="2222245" y="83820"/>
                  </a:lnTo>
                  <a:lnTo>
                    <a:pt x="2222245" y="74930"/>
                  </a:lnTo>
                  <a:lnTo>
                    <a:pt x="2224241" y="71120"/>
                  </a:lnTo>
                  <a:lnTo>
                    <a:pt x="2232227" y="66040"/>
                  </a:lnTo>
                  <a:lnTo>
                    <a:pt x="2237065" y="64770"/>
                  </a:lnTo>
                  <a:lnTo>
                    <a:pt x="2281755" y="64770"/>
                  </a:lnTo>
                  <a:lnTo>
                    <a:pt x="2280526" y="62230"/>
                  </a:lnTo>
                  <a:lnTo>
                    <a:pt x="2274997" y="55880"/>
                  </a:lnTo>
                  <a:lnTo>
                    <a:pt x="2267626" y="52070"/>
                  </a:lnTo>
                  <a:lnTo>
                    <a:pt x="2262011" y="49530"/>
                  </a:lnTo>
                  <a:lnTo>
                    <a:pt x="2255992" y="46990"/>
                  </a:lnTo>
                  <a:lnTo>
                    <a:pt x="2249571" y="45720"/>
                  </a:lnTo>
                  <a:close/>
                </a:path>
                <a:path w="2730500" h="220979">
                  <a:moveTo>
                    <a:pt x="2612432" y="45720"/>
                  </a:moveTo>
                  <a:lnTo>
                    <a:pt x="2605608" y="45720"/>
                  </a:lnTo>
                  <a:lnTo>
                    <a:pt x="2597214" y="46990"/>
                  </a:lnTo>
                  <a:lnTo>
                    <a:pt x="2565555" y="72390"/>
                  </a:lnTo>
                  <a:lnTo>
                    <a:pt x="2565195" y="76200"/>
                  </a:lnTo>
                  <a:lnTo>
                    <a:pt x="2565075" y="77470"/>
                  </a:lnTo>
                  <a:lnTo>
                    <a:pt x="2564955" y="78740"/>
                  </a:lnTo>
                  <a:lnTo>
                    <a:pt x="2564835" y="87630"/>
                  </a:lnTo>
                  <a:lnTo>
                    <a:pt x="2567061" y="93980"/>
                  </a:lnTo>
                  <a:lnTo>
                    <a:pt x="2575969" y="104140"/>
                  </a:lnTo>
                  <a:lnTo>
                    <a:pt x="2581344" y="107950"/>
                  </a:lnTo>
                  <a:lnTo>
                    <a:pt x="2593936" y="111760"/>
                  </a:lnTo>
                  <a:lnTo>
                    <a:pt x="2600233" y="114300"/>
                  </a:lnTo>
                  <a:lnTo>
                    <a:pt x="2612826" y="116840"/>
                  </a:lnTo>
                  <a:lnTo>
                    <a:pt x="2618201" y="119380"/>
                  </a:lnTo>
                  <a:lnTo>
                    <a:pt x="2627108" y="124460"/>
                  </a:lnTo>
                  <a:lnTo>
                    <a:pt x="2629335" y="128270"/>
                  </a:lnTo>
                  <a:lnTo>
                    <a:pt x="2629335" y="138430"/>
                  </a:lnTo>
                  <a:lnTo>
                    <a:pt x="2627185" y="142240"/>
                  </a:lnTo>
                  <a:lnTo>
                    <a:pt x="2618585" y="147320"/>
                  </a:lnTo>
                  <a:lnTo>
                    <a:pt x="2613133" y="148590"/>
                  </a:lnTo>
                  <a:lnTo>
                    <a:pt x="2645029" y="148590"/>
                  </a:lnTo>
                  <a:lnTo>
                    <a:pt x="2646555" y="146050"/>
                  </a:lnTo>
                  <a:lnTo>
                    <a:pt x="2648844" y="139700"/>
                  </a:lnTo>
                  <a:lnTo>
                    <a:pt x="2649607" y="132080"/>
                  </a:lnTo>
                  <a:lnTo>
                    <a:pt x="2649607" y="124460"/>
                  </a:lnTo>
                  <a:lnTo>
                    <a:pt x="2647380" y="118110"/>
                  </a:lnTo>
                  <a:lnTo>
                    <a:pt x="2638473" y="107950"/>
                  </a:lnTo>
                  <a:lnTo>
                    <a:pt x="2633098" y="104140"/>
                  </a:lnTo>
                  <a:lnTo>
                    <a:pt x="2626801" y="102870"/>
                  </a:lnTo>
                  <a:lnTo>
                    <a:pt x="2620505" y="100330"/>
                  </a:lnTo>
                  <a:lnTo>
                    <a:pt x="2607912" y="97790"/>
                  </a:lnTo>
                  <a:lnTo>
                    <a:pt x="2601615" y="95250"/>
                  </a:lnTo>
                  <a:lnTo>
                    <a:pt x="2596240" y="93980"/>
                  </a:lnTo>
                  <a:lnTo>
                    <a:pt x="2591786" y="90170"/>
                  </a:lnTo>
                  <a:lnTo>
                    <a:pt x="2587333" y="87630"/>
                  </a:lnTo>
                  <a:lnTo>
                    <a:pt x="2585106" y="83820"/>
                  </a:lnTo>
                  <a:lnTo>
                    <a:pt x="2585106" y="74930"/>
                  </a:lnTo>
                  <a:lnTo>
                    <a:pt x="2587103" y="71120"/>
                  </a:lnTo>
                  <a:lnTo>
                    <a:pt x="2595088" y="66040"/>
                  </a:lnTo>
                  <a:lnTo>
                    <a:pt x="2599926" y="64770"/>
                  </a:lnTo>
                  <a:lnTo>
                    <a:pt x="2644616" y="64770"/>
                  </a:lnTo>
                  <a:lnTo>
                    <a:pt x="2643387" y="62230"/>
                  </a:lnTo>
                  <a:lnTo>
                    <a:pt x="2637859" y="55880"/>
                  </a:lnTo>
                  <a:lnTo>
                    <a:pt x="2630487" y="52070"/>
                  </a:lnTo>
                  <a:lnTo>
                    <a:pt x="2624872" y="49530"/>
                  </a:lnTo>
                  <a:lnTo>
                    <a:pt x="2618854" y="46990"/>
                  </a:lnTo>
                  <a:lnTo>
                    <a:pt x="2612432" y="45720"/>
                  </a:lnTo>
                  <a:close/>
                </a:path>
                <a:path w="2730500" h="220979">
                  <a:moveTo>
                    <a:pt x="1601194" y="64770"/>
                  </a:moveTo>
                  <a:lnTo>
                    <a:pt x="1563311" y="64770"/>
                  </a:lnTo>
                  <a:lnTo>
                    <a:pt x="1571705" y="66040"/>
                  </a:lnTo>
                  <a:lnTo>
                    <a:pt x="1579379" y="67310"/>
                  </a:lnTo>
                  <a:lnTo>
                    <a:pt x="1603581" y="97790"/>
                  </a:lnTo>
                  <a:lnTo>
                    <a:pt x="1603948" y="101600"/>
                  </a:lnTo>
                  <a:lnTo>
                    <a:pt x="1604070" y="102870"/>
                  </a:lnTo>
                  <a:lnTo>
                    <a:pt x="1604105" y="107950"/>
                  </a:lnTo>
                  <a:lnTo>
                    <a:pt x="1603791" y="111760"/>
                  </a:lnTo>
                  <a:lnTo>
                    <a:pt x="1603686" y="113030"/>
                  </a:lnTo>
                  <a:lnTo>
                    <a:pt x="1603581" y="114300"/>
                  </a:lnTo>
                  <a:lnTo>
                    <a:pt x="1571705" y="146050"/>
                  </a:lnTo>
                  <a:lnTo>
                    <a:pt x="1563311" y="147320"/>
                  </a:lnTo>
                  <a:lnTo>
                    <a:pt x="1600111" y="147320"/>
                  </a:lnTo>
                  <a:lnTo>
                    <a:pt x="1604315" y="142240"/>
                  </a:lnTo>
                  <a:lnTo>
                    <a:pt x="1624126" y="142240"/>
                  </a:lnTo>
                  <a:lnTo>
                    <a:pt x="1624126" y="68580"/>
                  </a:lnTo>
                  <a:lnTo>
                    <a:pt x="1604315" y="68580"/>
                  </a:lnTo>
                  <a:lnTo>
                    <a:pt x="1601194" y="64770"/>
                  </a:lnTo>
                  <a:close/>
                </a:path>
                <a:path w="2730500" h="220979">
                  <a:moveTo>
                    <a:pt x="2014661" y="64770"/>
                  </a:moveTo>
                  <a:lnTo>
                    <a:pt x="1976782" y="64770"/>
                  </a:lnTo>
                  <a:lnTo>
                    <a:pt x="1985176" y="66040"/>
                  </a:lnTo>
                  <a:lnTo>
                    <a:pt x="1992850" y="68580"/>
                  </a:lnTo>
                  <a:lnTo>
                    <a:pt x="2017157" y="99060"/>
                  </a:lnTo>
                  <a:lnTo>
                    <a:pt x="2017262" y="100330"/>
                  </a:lnTo>
                  <a:lnTo>
                    <a:pt x="2017367" y="101600"/>
                  </a:lnTo>
                  <a:lnTo>
                    <a:pt x="2017472" y="102870"/>
                  </a:lnTo>
                  <a:lnTo>
                    <a:pt x="2017577" y="104140"/>
                  </a:lnTo>
                  <a:lnTo>
                    <a:pt x="2017664" y="107950"/>
                  </a:lnTo>
                  <a:lnTo>
                    <a:pt x="2017297" y="111760"/>
                  </a:lnTo>
                  <a:lnTo>
                    <a:pt x="2017175" y="113030"/>
                  </a:lnTo>
                  <a:lnTo>
                    <a:pt x="1992850" y="144780"/>
                  </a:lnTo>
                  <a:lnTo>
                    <a:pt x="1985176" y="147320"/>
                  </a:lnTo>
                  <a:lnTo>
                    <a:pt x="2015405" y="147320"/>
                  </a:lnTo>
                  <a:lnTo>
                    <a:pt x="2017787" y="144780"/>
                  </a:lnTo>
                  <a:lnTo>
                    <a:pt x="2037828" y="144780"/>
                  </a:lnTo>
                  <a:lnTo>
                    <a:pt x="2037828" y="68580"/>
                  </a:lnTo>
                  <a:lnTo>
                    <a:pt x="2017787" y="68580"/>
                  </a:lnTo>
                  <a:lnTo>
                    <a:pt x="2014661" y="64770"/>
                  </a:lnTo>
                  <a:close/>
                </a:path>
                <a:path w="2730500" h="220979">
                  <a:moveTo>
                    <a:pt x="2531895" y="127000"/>
                  </a:moveTo>
                  <a:lnTo>
                    <a:pt x="2528670" y="133350"/>
                  </a:lnTo>
                  <a:lnTo>
                    <a:pt x="2523986" y="138430"/>
                  </a:lnTo>
                  <a:lnTo>
                    <a:pt x="2511700" y="146050"/>
                  </a:lnTo>
                  <a:lnTo>
                    <a:pt x="2504789" y="147320"/>
                  </a:lnTo>
                  <a:lnTo>
                    <a:pt x="2541916" y="147320"/>
                  </a:lnTo>
                  <a:lnTo>
                    <a:pt x="2544853" y="143510"/>
                  </a:lnTo>
                  <a:lnTo>
                    <a:pt x="2548942" y="137160"/>
                  </a:lnTo>
                  <a:lnTo>
                    <a:pt x="2531895" y="127000"/>
                  </a:lnTo>
                  <a:close/>
                </a:path>
                <a:path w="2730500" h="220979">
                  <a:moveTo>
                    <a:pt x="1772002" y="0"/>
                  </a:moveTo>
                  <a:lnTo>
                    <a:pt x="1752565" y="0"/>
                  </a:lnTo>
                  <a:lnTo>
                    <a:pt x="1743178" y="2540"/>
                  </a:lnTo>
                  <a:lnTo>
                    <a:pt x="1713001" y="35560"/>
                  </a:lnTo>
                  <a:lnTo>
                    <a:pt x="1712080" y="45720"/>
                  </a:lnTo>
                  <a:lnTo>
                    <a:pt x="1712080" y="50800"/>
                  </a:lnTo>
                  <a:lnTo>
                    <a:pt x="1733964" y="80010"/>
                  </a:lnTo>
                  <a:lnTo>
                    <a:pt x="1739339" y="83820"/>
                  </a:lnTo>
                  <a:lnTo>
                    <a:pt x="1743792" y="85090"/>
                  </a:lnTo>
                  <a:lnTo>
                    <a:pt x="1750857" y="87630"/>
                  </a:lnTo>
                  <a:lnTo>
                    <a:pt x="1756002" y="90170"/>
                  </a:lnTo>
                  <a:lnTo>
                    <a:pt x="1762759" y="91440"/>
                  </a:lnTo>
                  <a:lnTo>
                    <a:pt x="1772276" y="95250"/>
                  </a:lnTo>
                  <a:lnTo>
                    <a:pt x="1780324" y="97790"/>
                  </a:lnTo>
                  <a:lnTo>
                    <a:pt x="1786903" y="101600"/>
                  </a:lnTo>
                  <a:lnTo>
                    <a:pt x="1792014" y="104140"/>
                  </a:lnTo>
                  <a:lnTo>
                    <a:pt x="1797850" y="107950"/>
                  </a:lnTo>
                  <a:lnTo>
                    <a:pt x="1800768" y="113030"/>
                  </a:lnTo>
                  <a:lnTo>
                    <a:pt x="1800768" y="128270"/>
                  </a:lnTo>
                  <a:lnTo>
                    <a:pt x="1774478" y="146050"/>
                  </a:lnTo>
                  <a:lnTo>
                    <a:pt x="1814083" y="146050"/>
                  </a:lnTo>
                  <a:lnTo>
                    <a:pt x="1818103" y="139700"/>
                  </a:lnTo>
                  <a:lnTo>
                    <a:pt x="1820996" y="130810"/>
                  </a:lnTo>
                  <a:lnTo>
                    <a:pt x="1821599" y="124460"/>
                  </a:lnTo>
                  <a:lnTo>
                    <a:pt x="1821720" y="123190"/>
                  </a:lnTo>
                  <a:lnTo>
                    <a:pt x="1821840" y="121920"/>
                  </a:lnTo>
                  <a:lnTo>
                    <a:pt x="1821961" y="116840"/>
                  </a:lnTo>
                  <a:lnTo>
                    <a:pt x="1821577" y="114300"/>
                  </a:lnTo>
                  <a:lnTo>
                    <a:pt x="1820809" y="111760"/>
                  </a:lnTo>
                  <a:lnTo>
                    <a:pt x="1820195" y="107950"/>
                  </a:lnTo>
                  <a:lnTo>
                    <a:pt x="1819427" y="105410"/>
                  </a:lnTo>
                  <a:lnTo>
                    <a:pt x="1817585" y="100330"/>
                  </a:lnTo>
                  <a:lnTo>
                    <a:pt x="1816049" y="99060"/>
                  </a:lnTo>
                  <a:lnTo>
                    <a:pt x="1813899" y="96520"/>
                  </a:lnTo>
                  <a:lnTo>
                    <a:pt x="1811902" y="93980"/>
                  </a:lnTo>
                  <a:lnTo>
                    <a:pt x="1810136" y="92710"/>
                  </a:lnTo>
                  <a:lnTo>
                    <a:pt x="1807064" y="88900"/>
                  </a:lnTo>
                  <a:lnTo>
                    <a:pt x="1804684" y="87630"/>
                  </a:lnTo>
                  <a:lnTo>
                    <a:pt x="1801459" y="86360"/>
                  </a:lnTo>
                  <a:lnTo>
                    <a:pt x="1798387" y="83820"/>
                  </a:lnTo>
                  <a:lnTo>
                    <a:pt x="1795930" y="82550"/>
                  </a:lnTo>
                  <a:lnTo>
                    <a:pt x="1792245" y="81280"/>
                  </a:lnTo>
                  <a:lnTo>
                    <a:pt x="1789327" y="80010"/>
                  </a:lnTo>
                  <a:lnTo>
                    <a:pt x="1785334" y="78740"/>
                  </a:lnTo>
                  <a:lnTo>
                    <a:pt x="1781495" y="76200"/>
                  </a:lnTo>
                  <a:lnTo>
                    <a:pt x="1778654" y="76200"/>
                  </a:lnTo>
                  <a:lnTo>
                    <a:pt x="1774968" y="74930"/>
                  </a:lnTo>
                  <a:lnTo>
                    <a:pt x="1767366" y="72390"/>
                  </a:lnTo>
                  <a:lnTo>
                    <a:pt x="1758728" y="68580"/>
                  </a:lnTo>
                  <a:lnTo>
                    <a:pt x="1733503" y="52070"/>
                  </a:lnTo>
                  <a:lnTo>
                    <a:pt x="1733503" y="36830"/>
                  </a:lnTo>
                  <a:lnTo>
                    <a:pt x="1736190" y="31750"/>
                  </a:lnTo>
                  <a:lnTo>
                    <a:pt x="1746941" y="22860"/>
                  </a:lnTo>
                  <a:lnTo>
                    <a:pt x="1754005" y="20320"/>
                  </a:lnTo>
                  <a:lnTo>
                    <a:pt x="1808428" y="20320"/>
                  </a:lnTo>
                  <a:lnTo>
                    <a:pt x="1802625" y="15240"/>
                  </a:lnTo>
                  <a:lnTo>
                    <a:pt x="1795931" y="8890"/>
                  </a:lnTo>
                  <a:lnTo>
                    <a:pt x="1788588" y="5080"/>
                  </a:lnTo>
                  <a:lnTo>
                    <a:pt x="1780612" y="2540"/>
                  </a:lnTo>
                  <a:lnTo>
                    <a:pt x="1772002" y="0"/>
                  </a:lnTo>
                  <a:close/>
                </a:path>
                <a:path w="2730500" h="220979">
                  <a:moveTo>
                    <a:pt x="2541466" y="66040"/>
                  </a:moveTo>
                  <a:lnTo>
                    <a:pt x="2504789" y="66040"/>
                  </a:lnTo>
                  <a:lnTo>
                    <a:pt x="2511623" y="67310"/>
                  </a:lnTo>
                  <a:lnTo>
                    <a:pt x="2517613" y="71120"/>
                  </a:lnTo>
                  <a:lnTo>
                    <a:pt x="2523756" y="74930"/>
                  </a:lnTo>
                  <a:lnTo>
                    <a:pt x="2528286" y="80010"/>
                  </a:lnTo>
                  <a:lnTo>
                    <a:pt x="2531204" y="85090"/>
                  </a:lnTo>
                  <a:lnTo>
                    <a:pt x="2548020" y="76200"/>
                  </a:lnTo>
                  <a:lnTo>
                    <a:pt x="2544248" y="69850"/>
                  </a:lnTo>
                  <a:lnTo>
                    <a:pt x="2541466" y="66040"/>
                  </a:lnTo>
                  <a:close/>
                </a:path>
                <a:path w="2730500" h="220979">
                  <a:moveTo>
                    <a:pt x="2281755" y="64770"/>
                  </a:moveTo>
                  <a:lnTo>
                    <a:pt x="2242747" y="64770"/>
                  </a:lnTo>
                  <a:lnTo>
                    <a:pt x="2251198" y="66040"/>
                  </a:lnTo>
                  <a:lnTo>
                    <a:pt x="2258124" y="68580"/>
                  </a:lnTo>
                  <a:lnTo>
                    <a:pt x="2263523" y="72390"/>
                  </a:lnTo>
                  <a:lnTo>
                    <a:pt x="2267395" y="78740"/>
                  </a:lnTo>
                  <a:lnTo>
                    <a:pt x="2284212" y="69850"/>
                  </a:lnTo>
                  <a:lnTo>
                    <a:pt x="2281755" y="64770"/>
                  </a:lnTo>
                  <a:close/>
                </a:path>
                <a:path w="2730500" h="220979">
                  <a:moveTo>
                    <a:pt x="2644616" y="64770"/>
                  </a:moveTo>
                  <a:lnTo>
                    <a:pt x="2605608" y="64770"/>
                  </a:lnTo>
                  <a:lnTo>
                    <a:pt x="2614059" y="66040"/>
                  </a:lnTo>
                  <a:lnTo>
                    <a:pt x="2620985" y="68580"/>
                  </a:lnTo>
                  <a:lnTo>
                    <a:pt x="2626384" y="72390"/>
                  </a:lnTo>
                  <a:lnTo>
                    <a:pt x="2630257" y="78740"/>
                  </a:lnTo>
                  <a:lnTo>
                    <a:pt x="2647073" y="69850"/>
                  </a:lnTo>
                  <a:lnTo>
                    <a:pt x="2644616" y="64770"/>
                  </a:lnTo>
                  <a:close/>
                </a:path>
                <a:path w="2730500" h="220979">
                  <a:moveTo>
                    <a:pt x="1624126" y="48260"/>
                  </a:moveTo>
                  <a:lnTo>
                    <a:pt x="1604315" y="48260"/>
                  </a:lnTo>
                  <a:lnTo>
                    <a:pt x="1604315" y="68580"/>
                  </a:lnTo>
                  <a:lnTo>
                    <a:pt x="1624126" y="68580"/>
                  </a:lnTo>
                  <a:lnTo>
                    <a:pt x="1624126" y="48260"/>
                  </a:lnTo>
                  <a:close/>
                </a:path>
                <a:path w="2730500" h="220979">
                  <a:moveTo>
                    <a:pt x="1904539" y="48260"/>
                  </a:moveTo>
                  <a:lnTo>
                    <a:pt x="1831055" y="48260"/>
                  </a:lnTo>
                  <a:lnTo>
                    <a:pt x="1831055" y="68580"/>
                  </a:lnTo>
                  <a:lnTo>
                    <a:pt x="1904539" y="68580"/>
                  </a:lnTo>
                  <a:lnTo>
                    <a:pt x="1904539" y="48260"/>
                  </a:lnTo>
                  <a:close/>
                </a:path>
                <a:path w="2730500" h="220979">
                  <a:moveTo>
                    <a:pt x="2037828" y="48260"/>
                  </a:moveTo>
                  <a:lnTo>
                    <a:pt x="2017787" y="48260"/>
                  </a:lnTo>
                  <a:lnTo>
                    <a:pt x="2017787" y="68580"/>
                  </a:lnTo>
                  <a:lnTo>
                    <a:pt x="2037828" y="68580"/>
                  </a:lnTo>
                  <a:lnTo>
                    <a:pt x="2037828" y="48260"/>
                  </a:lnTo>
                  <a:close/>
                </a:path>
                <a:path w="2730500" h="220979">
                  <a:moveTo>
                    <a:pt x="2130850" y="48260"/>
                  </a:moveTo>
                  <a:lnTo>
                    <a:pt x="2057366" y="48260"/>
                  </a:lnTo>
                  <a:lnTo>
                    <a:pt x="2057366" y="68580"/>
                  </a:lnTo>
                  <a:lnTo>
                    <a:pt x="2130850" y="68580"/>
                  </a:lnTo>
                  <a:lnTo>
                    <a:pt x="2130850" y="48260"/>
                  </a:lnTo>
                  <a:close/>
                </a:path>
                <a:path w="2730500" h="220979">
                  <a:moveTo>
                    <a:pt x="2368633" y="48260"/>
                  </a:moveTo>
                  <a:lnTo>
                    <a:pt x="2295149" y="48260"/>
                  </a:lnTo>
                  <a:lnTo>
                    <a:pt x="2295149" y="68580"/>
                  </a:lnTo>
                  <a:lnTo>
                    <a:pt x="2368633" y="68580"/>
                  </a:lnTo>
                  <a:lnTo>
                    <a:pt x="2368633" y="48260"/>
                  </a:lnTo>
                  <a:close/>
                </a:path>
                <a:path w="2730500" h="220979">
                  <a:moveTo>
                    <a:pt x="2684731" y="2540"/>
                  </a:moveTo>
                  <a:lnTo>
                    <a:pt x="2664690" y="2540"/>
                  </a:lnTo>
                  <a:lnTo>
                    <a:pt x="2667163" y="45720"/>
                  </a:lnTo>
                  <a:lnTo>
                    <a:pt x="2667236" y="46990"/>
                  </a:lnTo>
                  <a:lnTo>
                    <a:pt x="2667309" y="48260"/>
                  </a:lnTo>
                  <a:lnTo>
                    <a:pt x="2667382" y="49530"/>
                  </a:lnTo>
                  <a:lnTo>
                    <a:pt x="2667454" y="50800"/>
                  </a:lnTo>
                  <a:lnTo>
                    <a:pt x="2681967" y="50800"/>
                  </a:lnTo>
                  <a:lnTo>
                    <a:pt x="2684731" y="2540"/>
                  </a:lnTo>
                  <a:close/>
                </a:path>
                <a:path w="2730500" h="220979">
                  <a:moveTo>
                    <a:pt x="2719285" y="2540"/>
                  </a:moveTo>
                  <a:lnTo>
                    <a:pt x="2699244" y="2540"/>
                  </a:lnTo>
                  <a:lnTo>
                    <a:pt x="2701717" y="45720"/>
                  </a:lnTo>
                  <a:lnTo>
                    <a:pt x="2701790" y="46990"/>
                  </a:lnTo>
                  <a:lnTo>
                    <a:pt x="2701863" y="48260"/>
                  </a:lnTo>
                  <a:lnTo>
                    <a:pt x="2701935" y="49530"/>
                  </a:lnTo>
                  <a:lnTo>
                    <a:pt x="2702008" y="50800"/>
                  </a:lnTo>
                  <a:lnTo>
                    <a:pt x="2716521" y="50800"/>
                  </a:lnTo>
                  <a:lnTo>
                    <a:pt x="2719285" y="2540"/>
                  </a:lnTo>
                  <a:close/>
                </a:path>
                <a:path w="2730500" h="220979">
                  <a:moveTo>
                    <a:pt x="1873902" y="16510"/>
                  </a:moveTo>
                  <a:lnTo>
                    <a:pt x="1853861" y="22860"/>
                  </a:lnTo>
                  <a:lnTo>
                    <a:pt x="1853861" y="48260"/>
                  </a:lnTo>
                  <a:lnTo>
                    <a:pt x="1873902" y="48260"/>
                  </a:lnTo>
                  <a:lnTo>
                    <a:pt x="1873902" y="16510"/>
                  </a:lnTo>
                  <a:close/>
                </a:path>
                <a:path w="2730500" h="220979">
                  <a:moveTo>
                    <a:pt x="2100212" y="16510"/>
                  </a:moveTo>
                  <a:lnTo>
                    <a:pt x="2080171" y="22860"/>
                  </a:lnTo>
                  <a:lnTo>
                    <a:pt x="2080171" y="48260"/>
                  </a:lnTo>
                  <a:lnTo>
                    <a:pt x="2100212" y="48260"/>
                  </a:lnTo>
                  <a:lnTo>
                    <a:pt x="2100212" y="16510"/>
                  </a:lnTo>
                  <a:close/>
                </a:path>
                <a:path w="2730500" h="220979">
                  <a:moveTo>
                    <a:pt x="2337995" y="16510"/>
                  </a:moveTo>
                  <a:lnTo>
                    <a:pt x="2317954" y="22860"/>
                  </a:lnTo>
                  <a:lnTo>
                    <a:pt x="2317954" y="48260"/>
                  </a:lnTo>
                  <a:lnTo>
                    <a:pt x="2337995" y="48260"/>
                  </a:lnTo>
                  <a:lnTo>
                    <a:pt x="2337995" y="16510"/>
                  </a:lnTo>
                  <a:close/>
                </a:path>
                <a:path w="2730500" h="220979">
                  <a:moveTo>
                    <a:pt x="1808428" y="20320"/>
                  </a:moveTo>
                  <a:lnTo>
                    <a:pt x="1762759" y="20320"/>
                  </a:lnTo>
                  <a:lnTo>
                    <a:pt x="1774896" y="21590"/>
                  </a:lnTo>
                  <a:lnTo>
                    <a:pt x="1785046" y="26670"/>
                  </a:lnTo>
                  <a:lnTo>
                    <a:pt x="1793209" y="34290"/>
                  </a:lnTo>
                  <a:lnTo>
                    <a:pt x="1799386" y="45720"/>
                  </a:lnTo>
                  <a:lnTo>
                    <a:pt x="1817354" y="35560"/>
                  </a:lnTo>
                  <a:lnTo>
                    <a:pt x="1813337" y="27940"/>
                  </a:lnTo>
                  <a:lnTo>
                    <a:pt x="1808428" y="20320"/>
                  </a:lnTo>
                  <a:close/>
                </a:path>
                <a:path w="2730500" h="220979">
                  <a:moveTo>
                    <a:pt x="2168398" y="1270"/>
                  </a:moveTo>
                  <a:lnTo>
                    <a:pt x="2160874" y="1270"/>
                  </a:lnTo>
                  <a:lnTo>
                    <a:pt x="2157648" y="2540"/>
                  </a:lnTo>
                  <a:lnTo>
                    <a:pt x="2152427" y="7620"/>
                  </a:lnTo>
                  <a:lnTo>
                    <a:pt x="2151122" y="11430"/>
                  </a:lnTo>
                  <a:lnTo>
                    <a:pt x="2151122" y="17780"/>
                  </a:lnTo>
                  <a:lnTo>
                    <a:pt x="2152427" y="21590"/>
                  </a:lnTo>
                  <a:lnTo>
                    <a:pt x="2157648" y="26670"/>
                  </a:lnTo>
                  <a:lnTo>
                    <a:pt x="2160874" y="27940"/>
                  </a:lnTo>
                  <a:lnTo>
                    <a:pt x="2168398" y="27940"/>
                  </a:lnTo>
                  <a:lnTo>
                    <a:pt x="2171547" y="26670"/>
                  </a:lnTo>
                  <a:lnTo>
                    <a:pt x="2176768" y="21590"/>
                  </a:lnTo>
                  <a:lnTo>
                    <a:pt x="2178073" y="17780"/>
                  </a:lnTo>
                  <a:lnTo>
                    <a:pt x="2178073" y="11430"/>
                  </a:lnTo>
                  <a:lnTo>
                    <a:pt x="2176768" y="7620"/>
                  </a:lnTo>
                  <a:lnTo>
                    <a:pt x="2171547" y="2540"/>
                  </a:lnTo>
                  <a:lnTo>
                    <a:pt x="2168398" y="1270"/>
                  </a:lnTo>
                  <a:close/>
                </a:path>
                <a:path w="2730500" h="220979">
                  <a:moveTo>
                    <a:pt x="2406181" y="1270"/>
                  </a:moveTo>
                  <a:lnTo>
                    <a:pt x="2398657" y="1270"/>
                  </a:lnTo>
                  <a:lnTo>
                    <a:pt x="2395431" y="2540"/>
                  </a:lnTo>
                  <a:lnTo>
                    <a:pt x="2390210" y="7620"/>
                  </a:lnTo>
                  <a:lnTo>
                    <a:pt x="2388905" y="11430"/>
                  </a:lnTo>
                  <a:lnTo>
                    <a:pt x="2388905" y="17780"/>
                  </a:lnTo>
                  <a:lnTo>
                    <a:pt x="2390210" y="21590"/>
                  </a:lnTo>
                  <a:lnTo>
                    <a:pt x="2395431" y="26670"/>
                  </a:lnTo>
                  <a:lnTo>
                    <a:pt x="2398657" y="27940"/>
                  </a:lnTo>
                  <a:lnTo>
                    <a:pt x="2406181" y="27940"/>
                  </a:lnTo>
                  <a:lnTo>
                    <a:pt x="2409330" y="26670"/>
                  </a:lnTo>
                  <a:lnTo>
                    <a:pt x="2414552" y="21590"/>
                  </a:lnTo>
                  <a:lnTo>
                    <a:pt x="2415857" y="17780"/>
                  </a:lnTo>
                  <a:lnTo>
                    <a:pt x="2415857" y="11430"/>
                  </a:lnTo>
                  <a:lnTo>
                    <a:pt x="2414552" y="7620"/>
                  </a:lnTo>
                  <a:lnTo>
                    <a:pt x="2409330" y="2540"/>
                  </a:lnTo>
                  <a:lnTo>
                    <a:pt x="2406181" y="127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8019593" y="9763608"/>
              <a:ext cx="767080" cy="144780"/>
            </a:xfrm>
            <a:custGeom>
              <a:avLst/>
              <a:gdLst/>
              <a:ahLst/>
              <a:cxnLst/>
              <a:rect l="l" t="t" r="r" b="b"/>
              <a:pathLst>
                <a:path w="767080" h="144779">
                  <a:moveTo>
                    <a:pt x="74207" y="2586"/>
                  </a:moveTo>
                  <a:lnTo>
                    <a:pt x="53118" y="2586"/>
                  </a:lnTo>
                  <a:lnTo>
                    <a:pt x="8355" y="69631"/>
                  </a:lnTo>
                  <a:lnTo>
                    <a:pt x="4700" y="75773"/>
                  </a:lnTo>
                  <a:lnTo>
                    <a:pt x="2088" y="82463"/>
                  </a:lnTo>
                  <a:lnTo>
                    <a:pt x="522" y="89700"/>
                  </a:lnTo>
                  <a:lnTo>
                    <a:pt x="0" y="97483"/>
                  </a:lnTo>
                  <a:lnTo>
                    <a:pt x="738" y="106237"/>
                  </a:lnTo>
                  <a:lnTo>
                    <a:pt x="28747" y="141152"/>
                  </a:lnTo>
                  <a:lnTo>
                    <a:pt x="47946" y="144435"/>
                  </a:lnTo>
                  <a:lnTo>
                    <a:pt x="57930" y="143614"/>
                  </a:lnTo>
                  <a:lnTo>
                    <a:pt x="66995" y="141152"/>
                  </a:lnTo>
                  <a:lnTo>
                    <a:pt x="75139" y="137049"/>
                  </a:lnTo>
                  <a:lnTo>
                    <a:pt x="82363" y="131304"/>
                  </a:lnTo>
                  <a:lnTo>
                    <a:pt x="86212" y="126729"/>
                  </a:lnTo>
                  <a:lnTo>
                    <a:pt x="39192" y="126729"/>
                  </a:lnTo>
                  <a:lnTo>
                    <a:pt x="32030" y="124076"/>
                  </a:lnTo>
                  <a:lnTo>
                    <a:pt x="26459" y="118771"/>
                  </a:lnTo>
                  <a:lnTo>
                    <a:pt x="21022" y="113333"/>
                  </a:lnTo>
                  <a:lnTo>
                    <a:pt x="18303" y="106237"/>
                  </a:lnTo>
                  <a:lnTo>
                    <a:pt x="18303" y="88730"/>
                  </a:lnTo>
                  <a:lnTo>
                    <a:pt x="21022" y="81700"/>
                  </a:lnTo>
                  <a:lnTo>
                    <a:pt x="31897" y="71090"/>
                  </a:lnTo>
                  <a:lnTo>
                    <a:pt x="39059" y="68437"/>
                  </a:lnTo>
                  <a:lnTo>
                    <a:pt x="86260" y="68437"/>
                  </a:lnTo>
                  <a:lnTo>
                    <a:pt x="82363" y="63861"/>
                  </a:lnTo>
                  <a:lnTo>
                    <a:pt x="75139" y="58117"/>
                  </a:lnTo>
                  <a:lnTo>
                    <a:pt x="66995" y="54014"/>
                  </a:lnTo>
                  <a:lnTo>
                    <a:pt x="57930" y="51552"/>
                  </a:lnTo>
                  <a:lnTo>
                    <a:pt x="52787" y="51129"/>
                  </a:lnTo>
                  <a:lnTo>
                    <a:pt x="41380" y="51129"/>
                  </a:lnTo>
                  <a:lnTo>
                    <a:pt x="74207" y="2586"/>
                  </a:lnTo>
                  <a:close/>
                </a:path>
                <a:path w="767080" h="144779">
                  <a:moveTo>
                    <a:pt x="86260" y="68437"/>
                  </a:moveTo>
                  <a:lnTo>
                    <a:pt x="56699" y="68437"/>
                  </a:lnTo>
                  <a:lnTo>
                    <a:pt x="63795" y="71090"/>
                  </a:lnTo>
                  <a:lnTo>
                    <a:pt x="69233" y="76395"/>
                  </a:lnTo>
                  <a:lnTo>
                    <a:pt x="74804" y="81700"/>
                  </a:lnTo>
                  <a:lnTo>
                    <a:pt x="77589" y="88730"/>
                  </a:lnTo>
                  <a:lnTo>
                    <a:pt x="77589" y="106237"/>
                  </a:lnTo>
                  <a:lnTo>
                    <a:pt x="74804" y="113333"/>
                  </a:lnTo>
                  <a:lnTo>
                    <a:pt x="63795" y="124076"/>
                  </a:lnTo>
                  <a:lnTo>
                    <a:pt x="56699" y="126729"/>
                  </a:lnTo>
                  <a:lnTo>
                    <a:pt x="86212" y="126729"/>
                  </a:lnTo>
                  <a:lnTo>
                    <a:pt x="88282" y="124267"/>
                  </a:lnTo>
                  <a:lnTo>
                    <a:pt x="92510" y="116284"/>
                  </a:lnTo>
                  <a:lnTo>
                    <a:pt x="95046" y="107356"/>
                  </a:lnTo>
                  <a:lnTo>
                    <a:pt x="95892" y="97483"/>
                  </a:lnTo>
                  <a:lnTo>
                    <a:pt x="95224" y="89700"/>
                  </a:lnTo>
                  <a:lnTo>
                    <a:pt x="95141" y="88730"/>
                  </a:lnTo>
                  <a:lnTo>
                    <a:pt x="95046" y="87623"/>
                  </a:lnTo>
                  <a:lnTo>
                    <a:pt x="92510" y="78733"/>
                  </a:lnTo>
                  <a:lnTo>
                    <a:pt x="88282" y="70812"/>
                  </a:lnTo>
                  <a:lnTo>
                    <a:pt x="86260" y="68437"/>
                  </a:lnTo>
                  <a:close/>
                </a:path>
                <a:path w="767080" h="144779">
                  <a:moveTo>
                    <a:pt x="47946" y="50731"/>
                  </a:moveTo>
                  <a:lnTo>
                    <a:pt x="46487" y="50731"/>
                  </a:lnTo>
                  <a:lnTo>
                    <a:pt x="44298" y="50864"/>
                  </a:lnTo>
                  <a:lnTo>
                    <a:pt x="41380" y="51129"/>
                  </a:lnTo>
                  <a:lnTo>
                    <a:pt x="52787" y="51129"/>
                  </a:lnTo>
                  <a:lnTo>
                    <a:pt x="47946" y="50731"/>
                  </a:lnTo>
                  <a:close/>
                </a:path>
                <a:path w="767080" h="144779">
                  <a:moveTo>
                    <a:pt x="125380" y="118174"/>
                  </a:moveTo>
                  <a:lnTo>
                    <a:pt x="118085" y="118174"/>
                  </a:lnTo>
                  <a:lnTo>
                    <a:pt x="115035" y="119434"/>
                  </a:lnTo>
                  <a:lnTo>
                    <a:pt x="109995" y="124474"/>
                  </a:lnTo>
                  <a:lnTo>
                    <a:pt x="108735" y="127524"/>
                  </a:lnTo>
                  <a:lnTo>
                    <a:pt x="108735" y="134687"/>
                  </a:lnTo>
                  <a:lnTo>
                    <a:pt x="109995" y="137737"/>
                  </a:lnTo>
                  <a:lnTo>
                    <a:pt x="115035" y="142777"/>
                  </a:lnTo>
                  <a:lnTo>
                    <a:pt x="118085" y="144037"/>
                  </a:lnTo>
                  <a:lnTo>
                    <a:pt x="125380" y="144037"/>
                  </a:lnTo>
                  <a:lnTo>
                    <a:pt x="128431" y="142777"/>
                  </a:lnTo>
                  <a:lnTo>
                    <a:pt x="130818" y="140257"/>
                  </a:lnTo>
                  <a:lnTo>
                    <a:pt x="133338" y="137737"/>
                  </a:lnTo>
                  <a:lnTo>
                    <a:pt x="134598" y="134687"/>
                  </a:lnTo>
                  <a:lnTo>
                    <a:pt x="134598" y="127524"/>
                  </a:lnTo>
                  <a:lnTo>
                    <a:pt x="133338" y="124474"/>
                  </a:lnTo>
                  <a:lnTo>
                    <a:pt x="130818" y="121954"/>
                  </a:lnTo>
                  <a:lnTo>
                    <a:pt x="128431" y="119434"/>
                  </a:lnTo>
                  <a:lnTo>
                    <a:pt x="125380" y="118174"/>
                  </a:lnTo>
                  <a:close/>
                </a:path>
                <a:path w="767080" h="144779">
                  <a:moveTo>
                    <a:pt x="201278" y="22480"/>
                  </a:moveTo>
                  <a:lnTo>
                    <a:pt x="182975" y="22480"/>
                  </a:lnTo>
                  <a:lnTo>
                    <a:pt x="182975" y="141849"/>
                  </a:lnTo>
                  <a:lnTo>
                    <a:pt x="201278" y="141849"/>
                  </a:lnTo>
                  <a:lnTo>
                    <a:pt x="201278" y="22480"/>
                  </a:lnTo>
                  <a:close/>
                </a:path>
                <a:path w="767080" h="144779">
                  <a:moveTo>
                    <a:pt x="201278" y="2586"/>
                  </a:moveTo>
                  <a:lnTo>
                    <a:pt x="185362" y="2586"/>
                  </a:lnTo>
                  <a:lnTo>
                    <a:pt x="148756" y="15318"/>
                  </a:lnTo>
                  <a:lnTo>
                    <a:pt x="153332" y="31234"/>
                  </a:lnTo>
                  <a:lnTo>
                    <a:pt x="182975" y="22480"/>
                  </a:lnTo>
                  <a:lnTo>
                    <a:pt x="201278" y="22480"/>
                  </a:lnTo>
                  <a:lnTo>
                    <a:pt x="201278" y="2586"/>
                  </a:lnTo>
                  <a:close/>
                </a:path>
                <a:path w="767080" h="144779">
                  <a:moveTo>
                    <a:pt x="279552" y="0"/>
                  </a:moveTo>
                  <a:lnTo>
                    <a:pt x="239962" y="19695"/>
                  </a:lnTo>
                  <a:lnTo>
                    <a:pt x="226720" y="56625"/>
                  </a:lnTo>
                  <a:lnTo>
                    <a:pt x="225837" y="72217"/>
                  </a:lnTo>
                  <a:lnTo>
                    <a:pt x="226720" y="87810"/>
                  </a:lnTo>
                  <a:lnTo>
                    <a:pt x="239962" y="124739"/>
                  </a:lnTo>
                  <a:lnTo>
                    <a:pt x="279552" y="144435"/>
                  </a:lnTo>
                  <a:lnTo>
                    <a:pt x="291576" y="143204"/>
                  </a:lnTo>
                  <a:lnTo>
                    <a:pt x="302183" y="139511"/>
                  </a:lnTo>
                  <a:lnTo>
                    <a:pt x="311371" y="133356"/>
                  </a:lnTo>
                  <a:lnTo>
                    <a:pt x="317707" y="126331"/>
                  </a:lnTo>
                  <a:lnTo>
                    <a:pt x="279552" y="126331"/>
                  </a:lnTo>
                  <a:lnTo>
                    <a:pt x="271582" y="125448"/>
                  </a:lnTo>
                  <a:lnTo>
                    <a:pt x="246627" y="95146"/>
                  </a:lnTo>
                  <a:lnTo>
                    <a:pt x="244339" y="72217"/>
                  </a:lnTo>
                  <a:lnTo>
                    <a:pt x="244907" y="60019"/>
                  </a:lnTo>
                  <a:lnTo>
                    <a:pt x="246603" y="49289"/>
                  </a:lnTo>
                  <a:lnTo>
                    <a:pt x="246627" y="49139"/>
                  </a:lnTo>
                  <a:lnTo>
                    <a:pt x="249429" y="40025"/>
                  </a:lnTo>
                  <a:lnTo>
                    <a:pt x="249487" y="39839"/>
                  </a:lnTo>
                  <a:lnTo>
                    <a:pt x="253388" y="32229"/>
                  </a:lnTo>
                  <a:lnTo>
                    <a:pt x="253490" y="32030"/>
                  </a:lnTo>
                  <a:lnTo>
                    <a:pt x="258459" y="25962"/>
                  </a:lnTo>
                  <a:lnTo>
                    <a:pt x="264514" y="21486"/>
                  </a:lnTo>
                  <a:lnTo>
                    <a:pt x="271549" y="18800"/>
                  </a:lnTo>
                  <a:lnTo>
                    <a:pt x="279552" y="17905"/>
                  </a:lnTo>
                  <a:lnTo>
                    <a:pt x="317528" y="17905"/>
                  </a:lnTo>
                  <a:lnTo>
                    <a:pt x="311371" y="11078"/>
                  </a:lnTo>
                  <a:lnTo>
                    <a:pt x="302183" y="4923"/>
                  </a:lnTo>
                  <a:lnTo>
                    <a:pt x="291576" y="1230"/>
                  </a:lnTo>
                  <a:lnTo>
                    <a:pt x="279552" y="0"/>
                  </a:lnTo>
                  <a:close/>
                </a:path>
                <a:path w="767080" h="144779">
                  <a:moveTo>
                    <a:pt x="317528" y="17905"/>
                  </a:moveTo>
                  <a:lnTo>
                    <a:pt x="279552" y="17905"/>
                  </a:lnTo>
                  <a:lnTo>
                    <a:pt x="287523" y="18800"/>
                  </a:lnTo>
                  <a:lnTo>
                    <a:pt x="294523" y="21486"/>
                  </a:lnTo>
                  <a:lnTo>
                    <a:pt x="300554" y="25962"/>
                  </a:lnTo>
                  <a:lnTo>
                    <a:pt x="305614" y="32229"/>
                  </a:lnTo>
                  <a:lnTo>
                    <a:pt x="309607" y="39839"/>
                  </a:lnTo>
                  <a:lnTo>
                    <a:pt x="309705" y="40025"/>
                  </a:lnTo>
                  <a:lnTo>
                    <a:pt x="312580" y="49139"/>
                  </a:lnTo>
                  <a:lnTo>
                    <a:pt x="312627" y="49289"/>
                  </a:lnTo>
                  <a:lnTo>
                    <a:pt x="314381" y="60019"/>
                  </a:lnTo>
                  <a:lnTo>
                    <a:pt x="314965" y="72217"/>
                  </a:lnTo>
                  <a:lnTo>
                    <a:pt x="314381" y="84415"/>
                  </a:lnTo>
                  <a:lnTo>
                    <a:pt x="294523" y="122799"/>
                  </a:lnTo>
                  <a:lnTo>
                    <a:pt x="279552" y="126331"/>
                  </a:lnTo>
                  <a:lnTo>
                    <a:pt x="317707" y="126331"/>
                  </a:lnTo>
                  <a:lnTo>
                    <a:pt x="332385" y="87810"/>
                  </a:lnTo>
                  <a:lnTo>
                    <a:pt x="333268" y="72217"/>
                  </a:lnTo>
                  <a:lnTo>
                    <a:pt x="332385" y="56625"/>
                  </a:lnTo>
                  <a:lnTo>
                    <a:pt x="329737" y="42674"/>
                  </a:lnTo>
                  <a:lnTo>
                    <a:pt x="325323" y="30364"/>
                  </a:lnTo>
                  <a:lnTo>
                    <a:pt x="319143" y="19695"/>
                  </a:lnTo>
                  <a:lnTo>
                    <a:pt x="317528" y="17905"/>
                  </a:lnTo>
                  <a:close/>
                </a:path>
                <a:path w="767080" h="144779">
                  <a:moveTo>
                    <a:pt x="472767" y="93107"/>
                  </a:moveTo>
                  <a:lnTo>
                    <a:pt x="452215" y="93107"/>
                  </a:lnTo>
                  <a:lnTo>
                    <a:pt x="419190" y="141849"/>
                  </a:lnTo>
                  <a:lnTo>
                    <a:pt x="440079" y="141849"/>
                  </a:lnTo>
                  <a:lnTo>
                    <a:pt x="472767" y="93107"/>
                  </a:lnTo>
                  <a:close/>
                </a:path>
                <a:path w="767080" h="144779">
                  <a:moveTo>
                    <a:pt x="445451" y="0"/>
                  </a:moveTo>
                  <a:lnTo>
                    <a:pt x="405002" y="20081"/>
                  </a:lnTo>
                  <a:lnTo>
                    <a:pt x="397505" y="46752"/>
                  </a:lnTo>
                  <a:lnTo>
                    <a:pt x="398162" y="54548"/>
                  </a:lnTo>
                  <a:lnTo>
                    <a:pt x="398243" y="55506"/>
                  </a:lnTo>
                  <a:lnTo>
                    <a:pt x="426252" y="90272"/>
                  </a:lnTo>
                  <a:lnTo>
                    <a:pt x="445451" y="93505"/>
                  </a:lnTo>
                  <a:lnTo>
                    <a:pt x="447042" y="93505"/>
                  </a:lnTo>
                  <a:lnTo>
                    <a:pt x="449297" y="93372"/>
                  </a:lnTo>
                  <a:lnTo>
                    <a:pt x="452215" y="93107"/>
                  </a:lnTo>
                  <a:lnTo>
                    <a:pt x="472767" y="93107"/>
                  </a:lnTo>
                  <a:lnTo>
                    <a:pt x="484241" y="75997"/>
                  </a:lnTo>
                  <a:lnTo>
                    <a:pt x="436697" y="75997"/>
                  </a:lnTo>
                  <a:lnTo>
                    <a:pt x="429535" y="73345"/>
                  </a:lnTo>
                  <a:lnTo>
                    <a:pt x="423965" y="68039"/>
                  </a:lnTo>
                  <a:lnTo>
                    <a:pt x="418527" y="62601"/>
                  </a:lnTo>
                  <a:lnTo>
                    <a:pt x="415808" y="55506"/>
                  </a:lnTo>
                  <a:lnTo>
                    <a:pt x="415808" y="37998"/>
                  </a:lnTo>
                  <a:lnTo>
                    <a:pt x="418527" y="30969"/>
                  </a:lnTo>
                  <a:lnTo>
                    <a:pt x="423965" y="25664"/>
                  </a:lnTo>
                  <a:lnTo>
                    <a:pt x="429535" y="20358"/>
                  </a:lnTo>
                  <a:lnTo>
                    <a:pt x="436697" y="17706"/>
                  </a:lnTo>
                  <a:lnTo>
                    <a:pt x="483765" y="17706"/>
                  </a:lnTo>
                  <a:lnTo>
                    <a:pt x="479869" y="13130"/>
                  </a:lnTo>
                  <a:lnTo>
                    <a:pt x="472719" y="7385"/>
                  </a:lnTo>
                  <a:lnTo>
                    <a:pt x="464599" y="3282"/>
                  </a:lnTo>
                  <a:lnTo>
                    <a:pt x="455510" y="820"/>
                  </a:lnTo>
                  <a:lnTo>
                    <a:pt x="445451" y="0"/>
                  </a:lnTo>
                  <a:close/>
                </a:path>
                <a:path w="767080" h="144779">
                  <a:moveTo>
                    <a:pt x="483765" y="17706"/>
                  </a:moveTo>
                  <a:lnTo>
                    <a:pt x="454337" y="17706"/>
                  </a:lnTo>
                  <a:lnTo>
                    <a:pt x="461499" y="20358"/>
                  </a:lnTo>
                  <a:lnTo>
                    <a:pt x="472375" y="30969"/>
                  </a:lnTo>
                  <a:lnTo>
                    <a:pt x="475094" y="37998"/>
                  </a:lnTo>
                  <a:lnTo>
                    <a:pt x="475094" y="55506"/>
                  </a:lnTo>
                  <a:lnTo>
                    <a:pt x="472309" y="62601"/>
                  </a:lnTo>
                  <a:lnTo>
                    <a:pt x="461300" y="73345"/>
                  </a:lnTo>
                  <a:lnTo>
                    <a:pt x="454204" y="75997"/>
                  </a:lnTo>
                  <a:lnTo>
                    <a:pt x="484241" y="75997"/>
                  </a:lnTo>
                  <a:lnTo>
                    <a:pt x="485041" y="74804"/>
                  </a:lnTo>
                  <a:lnTo>
                    <a:pt x="484842" y="74804"/>
                  </a:lnTo>
                  <a:lnTo>
                    <a:pt x="488585" y="68574"/>
                  </a:lnTo>
                  <a:lnTo>
                    <a:pt x="491258" y="61822"/>
                  </a:lnTo>
                  <a:lnTo>
                    <a:pt x="492862" y="54548"/>
                  </a:lnTo>
                  <a:lnTo>
                    <a:pt x="493397" y="46752"/>
                  </a:lnTo>
                  <a:lnTo>
                    <a:pt x="492646" y="37998"/>
                  </a:lnTo>
                  <a:lnTo>
                    <a:pt x="492551" y="36892"/>
                  </a:lnTo>
                  <a:lnTo>
                    <a:pt x="490015" y="28001"/>
                  </a:lnTo>
                  <a:lnTo>
                    <a:pt x="485787" y="20081"/>
                  </a:lnTo>
                  <a:lnTo>
                    <a:pt x="483765" y="17706"/>
                  </a:lnTo>
                  <a:close/>
                </a:path>
                <a:path w="767080" h="144779">
                  <a:moveTo>
                    <a:pt x="526771" y="39988"/>
                  </a:moveTo>
                  <a:lnTo>
                    <a:pt x="519476" y="39988"/>
                  </a:lnTo>
                  <a:lnTo>
                    <a:pt x="516426" y="41248"/>
                  </a:lnTo>
                  <a:lnTo>
                    <a:pt x="511386" y="46288"/>
                  </a:lnTo>
                  <a:lnTo>
                    <a:pt x="510126" y="49338"/>
                  </a:lnTo>
                  <a:lnTo>
                    <a:pt x="510126" y="56500"/>
                  </a:lnTo>
                  <a:lnTo>
                    <a:pt x="511386" y="59551"/>
                  </a:lnTo>
                  <a:lnTo>
                    <a:pt x="516426" y="64591"/>
                  </a:lnTo>
                  <a:lnTo>
                    <a:pt x="519476" y="65851"/>
                  </a:lnTo>
                  <a:lnTo>
                    <a:pt x="526771" y="65851"/>
                  </a:lnTo>
                  <a:lnTo>
                    <a:pt x="529821" y="64591"/>
                  </a:lnTo>
                  <a:lnTo>
                    <a:pt x="532209" y="62071"/>
                  </a:lnTo>
                  <a:lnTo>
                    <a:pt x="534729" y="59551"/>
                  </a:lnTo>
                  <a:lnTo>
                    <a:pt x="535989" y="56500"/>
                  </a:lnTo>
                  <a:lnTo>
                    <a:pt x="535989" y="49338"/>
                  </a:lnTo>
                  <a:lnTo>
                    <a:pt x="534729" y="46288"/>
                  </a:lnTo>
                  <a:lnTo>
                    <a:pt x="532209" y="43768"/>
                  </a:lnTo>
                  <a:lnTo>
                    <a:pt x="529821" y="41248"/>
                  </a:lnTo>
                  <a:lnTo>
                    <a:pt x="526771" y="39988"/>
                  </a:lnTo>
                  <a:close/>
                </a:path>
                <a:path w="767080" h="144779">
                  <a:moveTo>
                    <a:pt x="526771" y="118174"/>
                  </a:moveTo>
                  <a:lnTo>
                    <a:pt x="519476" y="118174"/>
                  </a:lnTo>
                  <a:lnTo>
                    <a:pt x="516426" y="119434"/>
                  </a:lnTo>
                  <a:lnTo>
                    <a:pt x="511386" y="124474"/>
                  </a:lnTo>
                  <a:lnTo>
                    <a:pt x="510126" y="127524"/>
                  </a:lnTo>
                  <a:lnTo>
                    <a:pt x="510126" y="134687"/>
                  </a:lnTo>
                  <a:lnTo>
                    <a:pt x="511386" y="137737"/>
                  </a:lnTo>
                  <a:lnTo>
                    <a:pt x="516426" y="142777"/>
                  </a:lnTo>
                  <a:lnTo>
                    <a:pt x="519476" y="144037"/>
                  </a:lnTo>
                  <a:lnTo>
                    <a:pt x="526771" y="144037"/>
                  </a:lnTo>
                  <a:lnTo>
                    <a:pt x="529821" y="142777"/>
                  </a:lnTo>
                  <a:lnTo>
                    <a:pt x="532209" y="140257"/>
                  </a:lnTo>
                  <a:lnTo>
                    <a:pt x="534729" y="137737"/>
                  </a:lnTo>
                  <a:lnTo>
                    <a:pt x="535989" y="134687"/>
                  </a:lnTo>
                  <a:lnTo>
                    <a:pt x="535989" y="127524"/>
                  </a:lnTo>
                  <a:lnTo>
                    <a:pt x="534729" y="124474"/>
                  </a:lnTo>
                  <a:lnTo>
                    <a:pt x="532209" y="121954"/>
                  </a:lnTo>
                  <a:lnTo>
                    <a:pt x="529821" y="119434"/>
                  </a:lnTo>
                  <a:lnTo>
                    <a:pt x="526771" y="118174"/>
                  </a:lnTo>
                  <a:close/>
                </a:path>
                <a:path w="767080" h="144779">
                  <a:moveTo>
                    <a:pt x="634642" y="17905"/>
                  </a:moveTo>
                  <a:lnTo>
                    <a:pt x="605586" y="17905"/>
                  </a:lnTo>
                  <a:lnTo>
                    <a:pt x="611422" y="20093"/>
                  </a:lnTo>
                  <a:lnTo>
                    <a:pt x="620972" y="28847"/>
                  </a:lnTo>
                  <a:lnTo>
                    <a:pt x="623359" y="34948"/>
                  </a:lnTo>
                  <a:lnTo>
                    <a:pt x="623359" y="42773"/>
                  </a:lnTo>
                  <a:lnTo>
                    <a:pt x="603663" y="76594"/>
                  </a:lnTo>
                  <a:lnTo>
                    <a:pt x="554523" y="126729"/>
                  </a:lnTo>
                  <a:lnTo>
                    <a:pt x="554523" y="141849"/>
                  </a:lnTo>
                  <a:lnTo>
                    <a:pt x="644447" y="141849"/>
                  </a:lnTo>
                  <a:lnTo>
                    <a:pt x="644447" y="123943"/>
                  </a:lnTo>
                  <a:lnTo>
                    <a:pt x="581381" y="123943"/>
                  </a:lnTo>
                  <a:lnTo>
                    <a:pt x="616993" y="88531"/>
                  </a:lnTo>
                  <a:lnTo>
                    <a:pt x="640307" y="53355"/>
                  </a:lnTo>
                  <a:lnTo>
                    <a:pt x="641861" y="42574"/>
                  </a:lnTo>
                  <a:lnTo>
                    <a:pt x="641053" y="33323"/>
                  </a:lnTo>
                  <a:lnTo>
                    <a:pt x="638628" y="25067"/>
                  </a:lnTo>
                  <a:lnTo>
                    <a:pt x="634642" y="17905"/>
                  </a:lnTo>
                  <a:close/>
                </a:path>
                <a:path w="767080" h="144779">
                  <a:moveTo>
                    <a:pt x="598491" y="0"/>
                  </a:moveTo>
                  <a:lnTo>
                    <a:pt x="562332" y="15567"/>
                  </a:lnTo>
                  <a:lnTo>
                    <a:pt x="554523" y="27454"/>
                  </a:lnTo>
                  <a:lnTo>
                    <a:pt x="570041" y="36606"/>
                  </a:lnTo>
                  <a:lnTo>
                    <a:pt x="575189" y="28424"/>
                  </a:lnTo>
                  <a:lnTo>
                    <a:pt x="581680" y="22580"/>
                  </a:lnTo>
                  <a:lnTo>
                    <a:pt x="589513" y="19074"/>
                  </a:lnTo>
                  <a:lnTo>
                    <a:pt x="598690" y="17905"/>
                  </a:lnTo>
                  <a:lnTo>
                    <a:pt x="634677" y="17905"/>
                  </a:lnTo>
                  <a:lnTo>
                    <a:pt x="628929" y="11538"/>
                  </a:lnTo>
                  <a:lnTo>
                    <a:pt x="622178" y="6490"/>
                  </a:lnTo>
                  <a:lnTo>
                    <a:pt x="614854" y="2884"/>
                  </a:lnTo>
                  <a:lnTo>
                    <a:pt x="606958" y="721"/>
                  </a:lnTo>
                  <a:lnTo>
                    <a:pt x="598491" y="0"/>
                  </a:lnTo>
                  <a:close/>
                </a:path>
                <a:path w="767080" h="144779">
                  <a:moveTo>
                    <a:pt x="713000" y="0"/>
                  </a:moveTo>
                  <a:lnTo>
                    <a:pt x="673410" y="19695"/>
                  </a:lnTo>
                  <a:lnTo>
                    <a:pt x="660167" y="56625"/>
                  </a:lnTo>
                  <a:lnTo>
                    <a:pt x="659284" y="72217"/>
                  </a:lnTo>
                  <a:lnTo>
                    <a:pt x="660167" y="87810"/>
                  </a:lnTo>
                  <a:lnTo>
                    <a:pt x="673410" y="124739"/>
                  </a:lnTo>
                  <a:lnTo>
                    <a:pt x="713000" y="144435"/>
                  </a:lnTo>
                  <a:lnTo>
                    <a:pt x="725024" y="143204"/>
                  </a:lnTo>
                  <a:lnTo>
                    <a:pt x="735630" y="139511"/>
                  </a:lnTo>
                  <a:lnTo>
                    <a:pt x="744819" y="133356"/>
                  </a:lnTo>
                  <a:lnTo>
                    <a:pt x="751155" y="126331"/>
                  </a:lnTo>
                  <a:lnTo>
                    <a:pt x="713000" y="126331"/>
                  </a:lnTo>
                  <a:lnTo>
                    <a:pt x="705030" y="125448"/>
                  </a:lnTo>
                  <a:lnTo>
                    <a:pt x="680074" y="95146"/>
                  </a:lnTo>
                  <a:lnTo>
                    <a:pt x="677786" y="72217"/>
                  </a:lnTo>
                  <a:lnTo>
                    <a:pt x="678354" y="60019"/>
                  </a:lnTo>
                  <a:lnTo>
                    <a:pt x="680051" y="49289"/>
                  </a:lnTo>
                  <a:lnTo>
                    <a:pt x="680074" y="49139"/>
                  </a:lnTo>
                  <a:lnTo>
                    <a:pt x="682877" y="40025"/>
                  </a:lnTo>
                  <a:lnTo>
                    <a:pt x="682934" y="39839"/>
                  </a:lnTo>
                  <a:lnTo>
                    <a:pt x="713000" y="17905"/>
                  </a:lnTo>
                  <a:lnTo>
                    <a:pt x="750976" y="17905"/>
                  </a:lnTo>
                  <a:lnTo>
                    <a:pt x="744819" y="11078"/>
                  </a:lnTo>
                  <a:lnTo>
                    <a:pt x="735630" y="4923"/>
                  </a:lnTo>
                  <a:lnTo>
                    <a:pt x="725024" y="1230"/>
                  </a:lnTo>
                  <a:lnTo>
                    <a:pt x="713000" y="0"/>
                  </a:lnTo>
                  <a:close/>
                </a:path>
                <a:path w="767080" h="144779">
                  <a:moveTo>
                    <a:pt x="750976" y="17905"/>
                  </a:moveTo>
                  <a:lnTo>
                    <a:pt x="713000" y="17905"/>
                  </a:lnTo>
                  <a:lnTo>
                    <a:pt x="720970" y="18800"/>
                  </a:lnTo>
                  <a:lnTo>
                    <a:pt x="727971" y="21486"/>
                  </a:lnTo>
                  <a:lnTo>
                    <a:pt x="734001" y="25962"/>
                  </a:lnTo>
                  <a:lnTo>
                    <a:pt x="739062" y="32229"/>
                  </a:lnTo>
                  <a:lnTo>
                    <a:pt x="743055" y="39839"/>
                  </a:lnTo>
                  <a:lnTo>
                    <a:pt x="743153" y="40025"/>
                  </a:lnTo>
                  <a:lnTo>
                    <a:pt x="746028" y="49139"/>
                  </a:lnTo>
                  <a:lnTo>
                    <a:pt x="746075" y="49289"/>
                  </a:lnTo>
                  <a:lnTo>
                    <a:pt x="747828" y="60019"/>
                  </a:lnTo>
                  <a:lnTo>
                    <a:pt x="748413" y="72217"/>
                  </a:lnTo>
                  <a:lnTo>
                    <a:pt x="747828" y="84415"/>
                  </a:lnTo>
                  <a:lnTo>
                    <a:pt x="727971" y="122799"/>
                  </a:lnTo>
                  <a:lnTo>
                    <a:pt x="713000" y="126331"/>
                  </a:lnTo>
                  <a:lnTo>
                    <a:pt x="751155" y="126331"/>
                  </a:lnTo>
                  <a:lnTo>
                    <a:pt x="765833" y="87810"/>
                  </a:lnTo>
                  <a:lnTo>
                    <a:pt x="766716" y="72217"/>
                  </a:lnTo>
                  <a:lnTo>
                    <a:pt x="765833" y="56625"/>
                  </a:lnTo>
                  <a:lnTo>
                    <a:pt x="763184" y="42674"/>
                  </a:lnTo>
                  <a:lnTo>
                    <a:pt x="758770" y="30364"/>
                  </a:lnTo>
                  <a:lnTo>
                    <a:pt x="752590" y="19695"/>
                  </a:lnTo>
                  <a:lnTo>
                    <a:pt x="750976" y="17905"/>
                  </a:lnTo>
                  <a:close/>
                </a:path>
              </a:pathLst>
            </a:custGeom>
            <a:solidFill>
              <a:srgbClr val="898989">
                <a:alpha val="57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916171" y="9874044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09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9612262" y="8774614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137261" y="54889"/>
                  </a:moveTo>
                  <a:lnTo>
                    <a:pt x="109804" y="54889"/>
                  </a:lnTo>
                  <a:lnTo>
                    <a:pt x="82359" y="54889"/>
                  </a:lnTo>
                  <a:lnTo>
                    <a:pt x="54902" y="54889"/>
                  </a:lnTo>
                  <a:lnTo>
                    <a:pt x="54902" y="82346"/>
                  </a:lnTo>
                  <a:lnTo>
                    <a:pt x="54902" y="109791"/>
                  </a:lnTo>
                  <a:lnTo>
                    <a:pt x="82359" y="109791"/>
                  </a:lnTo>
                  <a:lnTo>
                    <a:pt x="109804" y="109791"/>
                  </a:lnTo>
                  <a:lnTo>
                    <a:pt x="137261" y="109791"/>
                  </a:lnTo>
                  <a:lnTo>
                    <a:pt x="137261" y="82346"/>
                  </a:lnTo>
                  <a:lnTo>
                    <a:pt x="137261" y="54889"/>
                  </a:lnTo>
                  <a:close/>
                </a:path>
                <a:path w="1016000" h="109854">
                  <a:moveTo>
                    <a:pt x="192163" y="0"/>
                  </a:moveTo>
                  <a:lnTo>
                    <a:pt x="192163" y="0"/>
                  </a:lnTo>
                  <a:lnTo>
                    <a:pt x="0" y="0"/>
                  </a:lnTo>
                  <a:lnTo>
                    <a:pt x="0" y="27444"/>
                  </a:lnTo>
                  <a:lnTo>
                    <a:pt x="0" y="54889"/>
                  </a:lnTo>
                  <a:lnTo>
                    <a:pt x="0" y="82346"/>
                  </a:lnTo>
                  <a:lnTo>
                    <a:pt x="0" y="109791"/>
                  </a:lnTo>
                  <a:lnTo>
                    <a:pt x="27457" y="109791"/>
                  </a:lnTo>
                  <a:lnTo>
                    <a:pt x="27457" y="82346"/>
                  </a:lnTo>
                  <a:lnTo>
                    <a:pt x="27457" y="54889"/>
                  </a:lnTo>
                  <a:lnTo>
                    <a:pt x="27457" y="27444"/>
                  </a:lnTo>
                  <a:lnTo>
                    <a:pt x="54902" y="27444"/>
                  </a:lnTo>
                  <a:lnTo>
                    <a:pt x="82359" y="27444"/>
                  </a:lnTo>
                  <a:lnTo>
                    <a:pt x="109804" y="27444"/>
                  </a:lnTo>
                  <a:lnTo>
                    <a:pt x="137261" y="27444"/>
                  </a:lnTo>
                  <a:lnTo>
                    <a:pt x="164706" y="27444"/>
                  </a:lnTo>
                  <a:lnTo>
                    <a:pt x="164706" y="54889"/>
                  </a:lnTo>
                  <a:lnTo>
                    <a:pt x="164706" y="82346"/>
                  </a:lnTo>
                  <a:lnTo>
                    <a:pt x="164706" y="109791"/>
                  </a:lnTo>
                  <a:lnTo>
                    <a:pt x="192163" y="109791"/>
                  </a:lnTo>
                  <a:lnTo>
                    <a:pt x="192163" y="82346"/>
                  </a:lnTo>
                  <a:lnTo>
                    <a:pt x="192163" y="54889"/>
                  </a:lnTo>
                  <a:lnTo>
                    <a:pt x="192163" y="27444"/>
                  </a:lnTo>
                  <a:lnTo>
                    <a:pt x="192163" y="0"/>
                  </a:lnTo>
                  <a:close/>
                </a:path>
                <a:path w="1016000" h="109854">
                  <a:moveTo>
                    <a:pt x="247065" y="82346"/>
                  </a:moveTo>
                  <a:lnTo>
                    <a:pt x="219608" y="82346"/>
                  </a:lnTo>
                  <a:lnTo>
                    <a:pt x="219608" y="109791"/>
                  </a:lnTo>
                  <a:lnTo>
                    <a:pt x="247065" y="109791"/>
                  </a:lnTo>
                  <a:lnTo>
                    <a:pt x="247065" y="82346"/>
                  </a:lnTo>
                  <a:close/>
                </a:path>
                <a:path w="1016000" h="109854">
                  <a:moveTo>
                    <a:pt x="247065" y="0"/>
                  </a:moveTo>
                  <a:lnTo>
                    <a:pt x="219608" y="0"/>
                  </a:lnTo>
                  <a:lnTo>
                    <a:pt x="219608" y="27444"/>
                  </a:lnTo>
                  <a:lnTo>
                    <a:pt x="219608" y="54889"/>
                  </a:lnTo>
                  <a:lnTo>
                    <a:pt x="247065" y="54889"/>
                  </a:lnTo>
                  <a:lnTo>
                    <a:pt x="247065" y="27444"/>
                  </a:lnTo>
                  <a:lnTo>
                    <a:pt x="247065" y="0"/>
                  </a:lnTo>
                  <a:close/>
                </a:path>
                <a:path w="1016000" h="109854">
                  <a:moveTo>
                    <a:pt x="329412" y="54889"/>
                  </a:moveTo>
                  <a:lnTo>
                    <a:pt x="301967" y="54889"/>
                  </a:lnTo>
                  <a:lnTo>
                    <a:pt x="301967" y="27444"/>
                  </a:lnTo>
                  <a:lnTo>
                    <a:pt x="274510" y="27444"/>
                  </a:lnTo>
                  <a:lnTo>
                    <a:pt x="274510" y="54889"/>
                  </a:lnTo>
                  <a:lnTo>
                    <a:pt x="247065" y="54889"/>
                  </a:lnTo>
                  <a:lnTo>
                    <a:pt x="247065" y="82346"/>
                  </a:lnTo>
                  <a:lnTo>
                    <a:pt x="274510" y="82346"/>
                  </a:lnTo>
                  <a:lnTo>
                    <a:pt x="301967" y="82346"/>
                  </a:lnTo>
                  <a:lnTo>
                    <a:pt x="329412" y="82346"/>
                  </a:lnTo>
                  <a:lnTo>
                    <a:pt x="329412" y="54889"/>
                  </a:lnTo>
                  <a:close/>
                </a:path>
                <a:path w="1016000" h="109854">
                  <a:moveTo>
                    <a:pt x="466661" y="0"/>
                  </a:moveTo>
                  <a:lnTo>
                    <a:pt x="439216" y="0"/>
                  </a:lnTo>
                  <a:lnTo>
                    <a:pt x="439216" y="27444"/>
                  </a:lnTo>
                  <a:lnTo>
                    <a:pt x="466661" y="27444"/>
                  </a:lnTo>
                  <a:lnTo>
                    <a:pt x="466661" y="0"/>
                  </a:lnTo>
                  <a:close/>
                </a:path>
                <a:path w="1016000" h="109854">
                  <a:moveTo>
                    <a:pt x="549021" y="0"/>
                  </a:moveTo>
                  <a:lnTo>
                    <a:pt x="521563" y="0"/>
                  </a:lnTo>
                  <a:lnTo>
                    <a:pt x="521563" y="27444"/>
                  </a:lnTo>
                  <a:lnTo>
                    <a:pt x="549021" y="27444"/>
                  </a:lnTo>
                  <a:lnTo>
                    <a:pt x="549021" y="0"/>
                  </a:lnTo>
                  <a:close/>
                </a:path>
                <a:path w="1016000" h="109854">
                  <a:moveTo>
                    <a:pt x="658825" y="27444"/>
                  </a:moveTo>
                  <a:lnTo>
                    <a:pt x="631367" y="27444"/>
                  </a:lnTo>
                  <a:lnTo>
                    <a:pt x="631367" y="54889"/>
                  </a:lnTo>
                  <a:lnTo>
                    <a:pt x="603923" y="54889"/>
                  </a:lnTo>
                  <a:lnTo>
                    <a:pt x="603923" y="27444"/>
                  </a:lnTo>
                  <a:lnTo>
                    <a:pt x="631367" y="27444"/>
                  </a:lnTo>
                  <a:lnTo>
                    <a:pt x="631367" y="0"/>
                  </a:lnTo>
                  <a:lnTo>
                    <a:pt x="603923" y="0"/>
                  </a:lnTo>
                  <a:lnTo>
                    <a:pt x="576465" y="0"/>
                  </a:lnTo>
                  <a:lnTo>
                    <a:pt x="576465" y="27444"/>
                  </a:lnTo>
                  <a:lnTo>
                    <a:pt x="576465" y="54889"/>
                  </a:lnTo>
                  <a:lnTo>
                    <a:pt x="549021" y="54889"/>
                  </a:lnTo>
                  <a:lnTo>
                    <a:pt x="521563" y="54889"/>
                  </a:lnTo>
                  <a:lnTo>
                    <a:pt x="521563" y="27444"/>
                  </a:lnTo>
                  <a:lnTo>
                    <a:pt x="494118" y="27444"/>
                  </a:lnTo>
                  <a:lnTo>
                    <a:pt x="494118" y="54889"/>
                  </a:lnTo>
                  <a:lnTo>
                    <a:pt x="466661" y="54889"/>
                  </a:lnTo>
                  <a:lnTo>
                    <a:pt x="439216" y="54889"/>
                  </a:lnTo>
                  <a:lnTo>
                    <a:pt x="411759" y="54889"/>
                  </a:lnTo>
                  <a:lnTo>
                    <a:pt x="411759" y="27444"/>
                  </a:lnTo>
                  <a:lnTo>
                    <a:pt x="384314" y="27444"/>
                  </a:lnTo>
                  <a:lnTo>
                    <a:pt x="384314" y="0"/>
                  </a:lnTo>
                  <a:lnTo>
                    <a:pt x="356870" y="0"/>
                  </a:lnTo>
                  <a:lnTo>
                    <a:pt x="329412" y="0"/>
                  </a:lnTo>
                  <a:lnTo>
                    <a:pt x="329412" y="27444"/>
                  </a:lnTo>
                  <a:lnTo>
                    <a:pt x="356857" y="27444"/>
                  </a:lnTo>
                  <a:lnTo>
                    <a:pt x="356857" y="54889"/>
                  </a:lnTo>
                  <a:lnTo>
                    <a:pt x="356857" y="82346"/>
                  </a:lnTo>
                  <a:lnTo>
                    <a:pt x="384314" y="82346"/>
                  </a:lnTo>
                  <a:lnTo>
                    <a:pt x="384314" y="109791"/>
                  </a:lnTo>
                  <a:lnTo>
                    <a:pt x="411759" y="109791"/>
                  </a:lnTo>
                  <a:lnTo>
                    <a:pt x="411759" y="82346"/>
                  </a:lnTo>
                  <a:lnTo>
                    <a:pt x="439216" y="82346"/>
                  </a:lnTo>
                  <a:lnTo>
                    <a:pt x="439216" y="109791"/>
                  </a:lnTo>
                  <a:lnTo>
                    <a:pt x="466661" y="109791"/>
                  </a:lnTo>
                  <a:lnTo>
                    <a:pt x="494118" y="109791"/>
                  </a:lnTo>
                  <a:lnTo>
                    <a:pt x="494118" y="82346"/>
                  </a:lnTo>
                  <a:lnTo>
                    <a:pt x="521563" y="82346"/>
                  </a:lnTo>
                  <a:lnTo>
                    <a:pt x="658825" y="82346"/>
                  </a:lnTo>
                  <a:lnTo>
                    <a:pt x="658825" y="54889"/>
                  </a:lnTo>
                  <a:lnTo>
                    <a:pt x="658825" y="27444"/>
                  </a:lnTo>
                  <a:close/>
                </a:path>
                <a:path w="1016000" h="109854">
                  <a:moveTo>
                    <a:pt x="796074" y="0"/>
                  </a:moveTo>
                  <a:lnTo>
                    <a:pt x="768629" y="0"/>
                  </a:lnTo>
                  <a:lnTo>
                    <a:pt x="768629" y="27444"/>
                  </a:lnTo>
                  <a:lnTo>
                    <a:pt x="741172" y="27444"/>
                  </a:lnTo>
                  <a:lnTo>
                    <a:pt x="713727" y="27444"/>
                  </a:lnTo>
                  <a:lnTo>
                    <a:pt x="686269" y="27444"/>
                  </a:lnTo>
                  <a:lnTo>
                    <a:pt x="686269" y="54889"/>
                  </a:lnTo>
                  <a:lnTo>
                    <a:pt x="713727" y="54889"/>
                  </a:lnTo>
                  <a:lnTo>
                    <a:pt x="741172" y="54889"/>
                  </a:lnTo>
                  <a:lnTo>
                    <a:pt x="741172" y="82346"/>
                  </a:lnTo>
                  <a:lnTo>
                    <a:pt x="768629" y="82346"/>
                  </a:lnTo>
                  <a:lnTo>
                    <a:pt x="768629" y="54889"/>
                  </a:lnTo>
                  <a:lnTo>
                    <a:pt x="796074" y="54889"/>
                  </a:lnTo>
                  <a:lnTo>
                    <a:pt x="796074" y="27444"/>
                  </a:lnTo>
                  <a:lnTo>
                    <a:pt x="796074" y="0"/>
                  </a:lnTo>
                  <a:close/>
                </a:path>
                <a:path w="1016000" h="109854">
                  <a:moveTo>
                    <a:pt x="878420" y="0"/>
                  </a:move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823518" y="54889"/>
                  </a:lnTo>
                  <a:lnTo>
                    <a:pt x="823518" y="82346"/>
                  </a:lnTo>
                  <a:lnTo>
                    <a:pt x="850976" y="82346"/>
                  </a:lnTo>
                  <a:lnTo>
                    <a:pt x="850976" y="54889"/>
                  </a:lnTo>
                  <a:lnTo>
                    <a:pt x="850976" y="27444"/>
                  </a:lnTo>
                  <a:lnTo>
                    <a:pt x="878420" y="27444"/>
                  </a:lnTo>
                  <a:lnTo>
                    <a:pt x="878420" y="0"/>
                  </a:lnTo>
                  <a:close/>
                </a:path>
                <a:path w="1016000" h="109854">
                  <a:moveTo>
                    <a:pt x="960780" y="54889"/>
                  </a:moveTo>
                  <a:lnTo>
                    <a:pt x="933323" y="54889"/>
                  </a:lnTo>
                  <a:lnTo>
                    <a:pt x="905878" y="54889"/>
                  </a:lnTo>
                  <a:lnTo>
                    <a:pt x="878433" y="54889"/>
                  </a:lnTo>
                  <a:lnTo>
                    <a:pt x="878433" y="82346"/>
                  </a:lnTo>
                  <a:lnTo>
                    <a:pt x="905878" y="82346"/>
                  </a:lnTo>
                  <a:lnTo>
                    <a:pt x="933323" y="82346"/>
                  </a:lnTo>
                  <a:lnTo>
                    <a:pt x="960780" y="82346"/>
                  </a:lnTo>
                  <a:lnTo>
                    <a:pt x="960780" y="54889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1015682" y="0"/>
                  </a:lnTo>
                  <a:lnTo>
                    <a:pt x="878433" y="0"/>
                  </a:lnTo>
                  <a:lnTo>
                    <a:pt x="878433" y="27444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60780" y="27444"/>
                  </a:lnTo>
                  <a:lnTo>
                    <a:pt x="988225" y="27444"/>
                  </a:lnTo>
                  <a:lnTo>
                    <a:pt x="988225" y="54889"/>
                  </a:lnTo>
                  <a:lnTo>
                    <a:pt x="988225" y="82346"/>
                  </a:lnTo>
                  <a:lnTo>
                    <a:pt x="1015682" y="82346"/>
                  </a:lnTo>
                  <a:lnTo>
                    <a:pt x="1015682" y="54889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9612262" y="8856960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137261" y="27457"/>
                  </a:moveTo>
                  <a:lnTo>
                    <a:pt x="109804" y="27457"/>
                  </a:lnTo>
                  <a:lnTo>
                    <a:pt x="82359" y="27457"/>
                  </a:lnTo>
                  <a:lnTo>
                    <a:pt x="54902" y="27457"/>
                  </a:lnTo>
                  <a:lnTo>
                    <a:pt x="54902" y="54902"/>
                  </a:lnTo>
                  <a:lnTo>
                    <a:pt x="82359" y="54902"/>
                  </a:lnTo>
                  <a:lnTo>
                    <a:pt x="109804" y="54902"/>
                  </a:lnTo>
                  <a:lnTo>
                    <a:pt x="137261" y="54902"/>
                  </a:lnTo>
                  <a:lnTo>
                    <a:pt x="137261" y="27457"/>
                  </a:lnTo>
                  <a:close/>
                </a:path>
                <a:path w="1016000" h="137795">
                  <a:moveTo>
                    <a:pt x="192163" y="27457"/>
                  </a:moveTo>
                  <a:lnTo>
                    <a:pt x="164706" y="27457"/>
                  </a:lnTo>
                  <a:lnTo>
                    <a:pt x="164706" y="54902"/>
                  </a:lnTo>
                  <a:lnTo>
                    <a:pt x="164706" y="82359"/>
                  </a:lnTo>
                  <a:lnTo>
                    <a:pt x="27457" y="82359"/>
                  </a:lnTo>
                  <a:lnTo>
                    <a:pt x="27457" y="54902"/>
                  </a:lnTo>
                  <a:lnTo>
                    <a:pt x="27457" y="27457"/>
                  </a:lnTo>
                  <a:lnTo>
                    <a:pt x="0" y="27457"/>
                  </a:lnTo>
                  <a:lnTo>
                    <a:pt x="0" y="54902"/>
                  </a:lnTo>
                  <a:lnTo>
                    <a:pt x="0" y="82359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54902" y="109804"/>
                  </a:lnTo>
                  <a:lnTo>
                    <a:pt x="192163" y="109804"/>
                  </a:lnTo>
                  <a:lnTo>
                    <a:pt x="192163" y="82359"/>
                  </a:lnTo>
                  <a:lnTo>
                    <a:pt x="192163" y="54902"/>
                  </a:lnTo>
                  <a:lnTo>
                    <a:pt x="192163" y="27457"/>
                  </a:lnTo>
                  <a:close/>
                </a:path>
                <a:path w="1016000" h="137795">
                  <a:moveTo>
                    <a:pt x="274510" y="54902"/>
                  </a:moveTo>
                  <a:lnTo>
                    <a:pt x="247065" y="54902"/>
                  </a:lnTo>
                  <a:lnTo>
                    <a:pt x="247065" y="27457"/>
                  </a:lnTo>
                  <a:lnTo>
                    <a:pt x="219608" y="27457"/>
                  </a:lnTo>
                  <a:lnTo>
                    <a:pt x="219608" y="54902"/>
                  </a:lnTo>
                  <a:lnTo>
                    <a:pt x="219608" y="82359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47065" y="82359"/>
                  </a:lnTo>
                  <a:lnTo>
                    <a:pt x="274510" y="82359"/>
                  </a:lnTo>
                  <a:lnTo>
                    <a:pt x="274510" y="54902"/>
                  </a:lnTo>
                  <a:close/>
                </a:path>
                <a:path w="1016000" h="137795">
                  <a:moveTo>
                    <a:pt x="301967" y="82359"/>
                  </a:moveTo>
                  <a:lnTo>
                    <a:pt x="274510" y="82359"/>
                  </a:lnTo>
                  <a:lnTo>
                    <a:pt x="274510" y="109804"/>
                  </a:lnTo>
                  <a:lnTo>
                    <a:pt x="247065" y="109804"/>
                  </a:lnTo>
                  <a:lnTo>
                    <a:pt x="247065" y="137248"/>
                  </a:lnTo>
                  <a:lnTo>
                    <a:pt x="274510" y="137248"/>
                  </a:lnTo>
                  <a:lnTo>
                    <a:pt x="301967" y="137248"/>
                  </a:lnTo>
                  <a:lnTo>
                    <a:pt x="301967" y="109804"/>
                  </a:lnTo>
                  <a:lnTo>
                    <a:pt x="301967" y="82359"/>
                  </a:lnTo>
                  <a:close/>
                </a:path>
                <a:path w="1016000" h="137795">
                  <a:moveTo>
                    <a:pt x="301967" y="27457"/>
                  </a:moveTo>
                  <a:lnTo>
                    <a:pt x="274510" y="27457"/>
                  </a:lnTo>
                  <a:lnTo>
                    <a:pt x="274510" y="54902"/>
                  </a:lnTo>
                  <a:lnTo>
                    <a:pt x="301967" y="54902"/>
                  </a:lnTo>
                  <a:lnTo>
                    <a:pt x="301967" y="27457"/>
                  </a:lnTo>
                  <a:close/>
                </a:path>
                <a:path w="1016000" h="137795">
                  <a:moveTo>
                    <a:pt x="411759" y="54902"/>
                  </a:moveTo>
                  <a:lnTo>
                    <a:pt x="384314" y="54902"/>
                  </a:lnTo>
                  <a:lnTo>
                    <a:pt x="356870" y="54902"/>
                  </a:lnTo>
                  <a:lnTo>
                    <a:pt x="356870" y="27457"/>
                  </a:lnTo>
                  <a:lnTo>
                    <a:pt x="329412" y="27457"/>
                  </a:lnTo>
                  <a:lnTo>
                    <a:pt x="329412" y="54902"/>
                  </a:lnTo>
                  <a:lnTo>
                    <a:pt x="329412" y="82359"/>
                  </a:lnTo>
                  <a:lnTo>
                    <a:pt x="329412" y="109804"/>
                  </a:lnTo>
                  <a:lnTo>
                    <a:pt x="329412" y="137248"/>
                  </a:lnTo>
                  <a:lnTo>
                    <a:pt x="356870" y="137248"/>
                  </a:lnTo>
                  <a:lnTo>
                    <a:pt x="356870" y="109804"/>
                  </a:lnTo>
                  <a:lnTo>
                    <a:pt x="356870" y="82359"/>
                  </a:lnTo>
                  <a:lnTo>
                    <a:pt x="384314" y="82359"/>
                  </a:lnTo>
                  <a:lnTo>
                    <a:pt x="384314" y="109804"/>
                  </a:lnTo>
                  <a:lnTo>
                    <a:pt x="384314" y="137248"/>
                  </a:lnTo>
                  <a:lnTo>
                    <a:pt x="411759" y="137248"/>
                  </a:lnTo>
                  <a:lnTo>
                    <a:pt x="411759" y="109804"/>
                  </a:lnTo>
                  <a:lnTo>
                    <a:pt x="411759" y="82359"/>
                  </a:lnTo>
                  <a:lnTo>
                    <a:pt x="411759" y="54902"/>
                  </a:lnTo>
                  <a:close/>
                </a:path>
                <a:path w="1016000" h="137795">
                  <a:moveTo>
                    <a:pt x="439216" y="27457"/>
                  </a:moveTo>
                  <a:lnTo>
                    <a:pt x="411759" y="27457"/>
                  </a:lnTo>
                  <a:lnTo>
                    <a:pt x="411759" y="54902"/>
                  </a:lnTo>
                  <a:lnTo>
                    <a:pt x="439216" y="54902"/>
                  </a:lnTo>
                  <a:lnTo>
                    <a:pt x="439216" y="27457"/>
                  </a:lnTo>
                  <a:close/>
                </a:path>
                <a:path w="1016000" h="137795">
                  <a:moveTo>
                    <a:pt x="466661" y="82359"/>
                  </a:moveTo>
                  <a:lnTo>
                    <a:pt x="439216" y="82359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66661" y="82359"/>
                  </a:lnTo>
                  <a:close/>
                </a:path>
                <a:path w="1016000" h="137795">
                  <a:moveTo>
                    <a:pt x="494118" y="0"/>
                  </a:moveTo>
                  <a:lnTo>
                    <a:pt x="466661" y="0"/>
                  </a:lnTo>
                  <a:lnTo>
                    <a:pt x="466661" y="27444"/>
                  </a:lnTo>
                  <a:lnTo>
                    <a:pt x="494118" y="27444"/>
                  </a:lnTo>
                  <a:lnTo>
                    <a:pt x="494118" y="0"/>
                  </a:lnTo>
                  <a:close/>
                </a:path>
                <a:path w="1016000" h="137795">
                  <a:moveTo>
                    <a:pt x="521563" y="27457"/>
                  </a:moveTo>
                  <a:lnTo>
                    <a:pt x="494118" y="27457"/>
                  </a:lnTo>
                  <a:lnTo>
                    <a:pt x="466661" y="27457"/>
                  </a:lnTo>
                  <a:lnTo>
                    <a:pt x="466661" y="54902"/>
                  </a:lnTo>
                  <a:lnTo>
                    <a:pt x="466661" y="82359"/>
                  </a:lnTo>
                  <a:lnTo>
                    <a:pt x="494118" y="82359"/>
                  </a:lnTo>
                  <a:lnTo>
                    <a:pt x="494118" y="109804"/>
                  </a:lnTo>
                  <a:lnTo>
                    <a:pt x="521563" y="109804"/>
                  </a:lnTo>
                  <a:lnTo>
                    <a:pt x="521563" y="82359"/>
                  </a:lnTo>
                  <a:lnTo>
                    <a:pt x="521563" y="54902"/>
                  </a:lnTo>
                  <a:lnTo>
                    <a:pt x="521563" y="27457"/>
                  </a:lnTo>
                  <a:close/>
                </a:path>
                <a:path w="1016000" h="137795">
                  <a:moveTo>
                    <a:pt x="576465" y="82359"/>
                  </a:moveTo>
                  <a:lnTo>
                    <a:pt x="549021" y="82359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576465" y="82359"/>
                  </a:lnTo>
                  <a:close/>
                </a:path>
                <a:path w="1016000" h="137795">
                  <a:moveTo>
                    <a:pt x="576465" y="27457"/>
                  </a:moveTo>
                  <a:lnTo>
                    <a:pt x="549021" y="27457"/>
                  </a:lnTo>
                  <a:lnTo>
                    <a:pt x="549021" y="54902"/>
                  </a:lnTo>
                  <a:lnTo>
                    <a:pt x="576465" y="54902"/>
                  </a:lnTo>
                  <a:lnTo>
                    <a:pt x="576465" y="27457"/>
                  </a:lnTo>
                  <a:close/>
                </a:path>
                <a:path w="1016000" h="137795">
                  <a:moveTo>
                    <a:pt x="576465" y="0"/>
                  </a:moveTo>
                  <a:lnTo>
                    <a:pt x="549021" y="0"/>
                  </a:lnTo>
                  <a:lnTo>
                    <a:pt x="521563" y="0"/>
                  </a:lnTo>
                  <a:lnTo>
                    <a:pt x="521563" y="27444"/>
                  </a:lnTo>
                  <a:lnTo>
                    <a:pt x="549021" y="27444"/>
                  </a:lnTo>
                  <a:lnTo>
                    <a:pt x="576465" y="27444"/>
                  </a:lnTo>
                  <a:lnTo>
                    <a:pt x="576465" y="0"/>
                  </a:lnTo>
                  <a:close/>
                </a:path>
                <a:path w="1016000" h="137795">
                  <a:moveTo>
                    <a:pt x="631367" y="82359"/>
                  </a:moveTo>
                  <a:lnTo>
                    <a:pt x="603923" y="82359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31367" y="82359"/>
                  </a:lnTo>
                  <a:close/>
                </a:path>
                <a:path w="1016000" h="137795">
                  <a:moveTo>
                    <a:pt x="658825" y="27457"/>
                  </a:moveTo>
                  <a:lnTo>
                    <a:pt x="631367" y="27457"/>
                  </a:lnTo>
                  <a:lnTo>
                    <a:pt x="603923" y="27457"/>
                  </a:lnTo>
                  <a:lnTo>
                    <a:pt x="603923" y="54902"/>
                  </a:lnTo>
                  <a:lnTo>
                    <a:pt x="631367" y="54902"/>
                  </a:lnTo>
                  <a:lnTo>
                    <a:pt x="658825" y="54902"/>
                  </a:lnTo>
                  <a:lnTo>
                    <a:pt x="658825" y="27457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31367" y="27444"/>
                  </a:lnTo>
                  <a:lnTo>
                    <a:pt x="658825" y="27444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686269" y="82359"/>
                  </a:moveTo>
                  <a:lnTo>
                    <a:pt x="658825" y="82359"/>
                  </a:lnTo>
                  <a:lnTo>
                    <a:pt x="658825" y="109804"/>
                  </a:lnTo>
                  <a:lnTo>
                    <a:pt x="686269" y="109804"/>
                  </a:lnTo>
                  <a:lnTo>
                    <a:pt x="686269" y="82359"/>
                  </a:lnTo>
                  <a:close/>
                </a:path>
                <a:path w="1016000" h="137795">
                  <a:moveTo>
                    <a:pt x="741172" y="82359"/>
                  </a:moveTo>
                  <a:lnTo>
                    <a:pt x="713727" y="82359"/>
                  </a:lnTo>
                  <a:lnTo>
                    <a:pt x="713727" y="109804"/>
                  </a:lnTo>
                  <a:lnTo>
                    <a:pt x="741172" y="109804"/>
                  </a:lnTo>
                  <a:lnTo>
                    <a:pt x="741172" y="82359"/>
                  </a:lnTo>
                  <a:close/>
                </a:path>
                <a:path w="1016000" h="137795">
                  <a:moveTo>
                    <a:pt x="768629" y="27457"/>
                  </a:moveTo>
                  <a:lnTo>
                    <a:pt x="741172" y="27457"/>
                  </a:lnTo>
                  <a:lnTo>
                    <a:pt x="741172" y="54902"/>
                  </a:lnTo>
                  <a:lnTo>
                    <a:pt x="768629" y="54902"/>
                  </a:lnTo>
                  <a:lnTo>
                    <a:pt x="768629" y="27457"/>
                  </a:lnTo>
                  <a:close/>
                </a:path>
                <a:path w="1016000" h="137795">
                  <a:moveTo>
                    <a:pt x="768629" y="0"/>
                  </a:moveTo>
                  <a:lnTo>
                    <a:pt x="741172" y="0"/>
                  </a:lnTo>
                  <a:lnTo>
                    <a:pt x="741172" y="27444"/>
                  </a:lnTo>
                  <a:lnTo>
                    <a:pt x="768629" y="27444"/>
                  </a:lnTo>
                  <a:lnTo>
                    <a:pt x="768629" y="0"/>
                  </a:lnTo>
                  <a:close/>
                </a:path>
                <a:path w="1016000" h="137795">
                  <a:moveTo>
                    <a:pt x="796074" y="54902"/>
                  </a:moveTo>
                  <a:lnTo>
                    <a:pt x="768629" y="54902"/>
                  </a:lnTo>
                  <a:lnTo>
                    <a:pt x="768629" y="82359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59"/>
                  </a:lnTo>
                  <a:lnTo>
                    <a:pt x="796074" y="54902"/>
                  </a:lnTo>
                  <a:close/>
                </a:path>
                <a:path w="1016000" h="137795">
                  <a:moveTo>
                    <a:pt x="850976" y="0"/>
                  </a:moveTo>
                  <a:lnTo>
                    <a:pt x="823518" y="0"/>
                  </a:lnTo>
                  <a:lnTo>
                    <a:pt x="823518" y="27444"/>
                  </a:lnTo>
                  <a:lnTo>
                    <a:pt x="850976" y="27444"/>
                  </a:lnTo>
                  <a:lnTo>
                    <a:pt x="850976" y="0"/>
                  </a:lnTo>
                  <a:close/>
                </a:path>
                <a:path w="1016000" h="137795">
                  <a:moveTo>
                    <a:pt x="878420" y="82359"/>
                  </a:moveTo>
                  <a:lnTo>
                    <a:pt x="850976" y="82359"/>
                  </a:lnTo>
                  <a:lnTo>
                    <a:pt x="850976" y="54902"/>
                  </a:lnTo>
                  <a:lnTo>
                    <a:pt x="850976" y="27457"/>
                  </a:lnTo>
                  <a:lnTo>
                    <a:pt x="823518" y="27457"/>
                  </a:lnTo>
                  <a:lnTo>
                    <a:pt x="823518" y="54902"/>
                  </a:lnTo>
                  <a:lnTo>
                    <a:pt x="823518" y="82359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78420" y="109804"/>
                  </a:lnTo>
                  <a:lnTo>
                    <a:pt x="878420" y="82359"/>
                  </a:lnTo>
                  <a:close/>
                </a:path>
                <a:path w="1016000" h="137795">
                  <a:moveTo>
                    <a:pt x="960780" y="27457"/>
                  </a:moveTo>
                  <a:lnTo>
                    <a:pt x="933323" y="27457"/>
                  </a:lnTo>
                  <a:lnTo>
                    <a:pt x="905878" y="27457"/>
                  </a:lnTo>
                  <a:lnTo>
                    <a:pt x="878433" y="27457"/>
                  </a:lnTo>
                  <a:lnTo>
                    <a:pt x="878433" y="54902"/>
                  </a:lnTo>
                  <a:lnTo>
                    <a:pt x="905878" y="54902"/>
                  </a:lnTo>
                  <a:lnTo>
                    <a:pt x="933323" y="54902"/>
                  </a:lnTo>
                  <a:lnTo>
                    <a:pt x="960780" y="54902"/>
                  </a:lnTo>
                  <a:lnTo>
                    <a:pt x="960780" y="27457"/>
                  </a:lnTo>
                  <a:close/>
                </a:path>
                <a:path w="1016000" h="137795">
                  <a:moveTo>
                    <a:pt x="960780" y="0"/>
                  </a:moveTo>
                  <a:lnTo>
                    <a:pt x="933323" y="0"/>
                  </a:lnTo>
                  <a:lnTo>
                    <a:pt x="905878" y="0"/>
                  </a:lnTo>
                  <a:lnTo>
                    <a:pt x="878433" y="0"/>
                  </a:lnTo>
                  <a:lnTo>
                    <a:pt x="878433" y="27444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60780" y="27444"/>
                  </a:lnTo>
                  <a:lnTo>
                    <a:pt x="960780" y="0"/>
                  </a:lnTo>
                  <a:close/>
                </a:path>
                <a:path w="1016000" h="137795">
                  <a:moveTo>
                    <a:pt x="1015682" y="27457"/>
                  </a:moveTo>
                  <a:lnTo>
                    <a:pt x="988225" y="27457"/>
                  </a:lnTo>
                  <a:lnTo>
                    <a:pt x="988225" y="54902"/>
                  </a:lnTo>
                  <a:lnTo>
                    <a:pt x="988225" y="82359"/>
                  </a:lnTo>
                  <a:lnTo>
                    <a:pt x="960780" y="82359"/>
                  </a:lnTo>
                  <a:lnTo>
                    <a:pt x="933323" y="82359"/>
                  </a:lnTo>
                  <a:lnTo>
                    <a:pt x="905878" y="82359"/>
                  </a:lnTo>
                  <a:lnTo>
                    <a:pt x="878433" y="82359"/>
                  </a:lnTo>
                  <a:lnTo>
                    <a:pt x="878433" y="109804"/>
                  </a:lnTo>
                  <a:lnTo>
                    <a:pt x="1015682" y="109804"/>
                  </a:lnTo>
                  <a:lnTo>
                    <a:pt x="1015682" y="82359"/>
                  </a:lnTo>
                  <a:lnTo>
                    <a:pt x="1015682" y="54902"/>
                  </a:lnTo>
                  <a:lnTo>
                    <a:pt x="1015682" y="27457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9639719" y="8966765"/>
              <a:ext cx="988694" cy="137795"/>
            </a:xfrm>
            <a:custGeom>
              <a:avLst/>
              <a:gdLst/>
              <a:ahLst/>
              <a:cxnLst/>
              <a:rect l="l" t="t" r="r" b="b"/>
              <a:pathLst>
                <a:path w="988695" h="137795">
                  <a:moveTo>
                    <a:pt x="27444" y="54889"/>
                  </a:moveTo>
                  <a:lnTo>
                    <a:pt x="0" y="54889"/>
                  </a:lnTo>
                  <a:lnTo>
                    <a:pt x="0" y="82346"/>
                  </a:lnTo>
                  <a:lnTo>
                    <a:pt x="27444" y="82346"/>
                  </a:lnTo>
                  <a:lnTo>
                    <a:pt x="27444" y="54889"/>
                  </a:lnTo>
                  <a:close/>
                </a:path>
                <a:path w="988695" h="137795">
                  <a:moveTo>
                    <a:pt x="54902" y="82346"/>
                  </a:moveTo>
                  <a:lnTo>
                    <a:pt x="27444" y="82346"/>
                  </a:lnTo>
                  <a:lnTo>
                    <a:pt x="27444" y="109804"/>
                  </a:lnTo>
                  <a:lnTo>
                    <a:pt x="27444" y="137248"/>
                  </a:lnTo>
                  <a:lnTo>
                    <a:pt x="54902" y="137248"/>
                  </a:lnTo>
                  <a:lnTo>
                    <a:pt x="54902" y="109804"/>
                  </a:lnTo>
                  <a:lnTo>
                    <a:pt x="54902" y="82346"/>
                  </a:lnTo>
                  <a:close/>
                </a:path>
                <a:path w="988695" h="137795">
                  <a:moveTo>
                    <a:pt x="109804" y="54889"/>
                  </a:moveTo>
                  <a:lnTo>
                    <a:pt x="82346" y="54889"/>
                  </a:lnTo>
                  <a:lnTo>
                    <a:pt x="82346" y="27444"/>
                  </a:lnTo>
                  <a:lnTo>
                    <a:pt x="54902" y="27444"/>
                  </a:lnTo>
                  <a:lnTo>
                    <a:pt x="54902" y="54889"/>
                  </a:lnTo>
                  <a:lnTo>
                    <a:pt x="54902" y="82346"/>
                  </a:lnTo>
                  <a:lnTo>
                    <a:pt x="82346" y="82346"/>
                  </a:lnTo>
                  <a:lnTo>
                    <a:pt x="82346" y="109804"/>
                  </a:lnTo>
                  <a:lnTo>
                    <a:pt x="109804" y="109804"/>
                  </a:lnTo>
                  <a:lnTo>
                    <a:pt x="109804" y="82346"/>
                  </a:lnTo>
                  <a:lnTo>
                    <a:pt x="109804" y="54889"/>
                  </a:lnTo>
                  <a:close/>
                </a:path>
                <a:path w="988695" h="137795">
                  <a:moveTo>
                    <a:pt x="164706" y="27444"/>
                  </a:moveTo>
                  <a:lnTo>
                    <a:pt x="137248" y="27444"/>
                  </a:lnTo>
                  <a:lnTo>
                    <a:pt x="137248" y="54902"/>
                  </a:lnTo>
                  <a:lnTo>
                    <a:pt x="164706" y="54902"/>
                  </a:lnTo>
                  <a:lnTo>
                    <a:pt x="164706" y="27444"/>
                  </a:lnTo>
                  <a:close/>
                </a:path>
                <a:path w="988695" h="137795">
                  <a:moveTo>
                    <a:pt x="192151" y="82346"/>
                  </a:moveTo>
                  <a:lnTo>
                    <a:pt x="164706" y="82346"/>
                  </a:lnTo>
                  <a:lnTo>
                    <a:pt x="137248" y="82346"/>
                  </a:lnTo>
                  <a:lnTo>
                    <a:pt x="137248" y="109804"/>
                  </a:lnTo>
                  <a:lnTo>
                    <a:pt x="164706" y="109804"/>
                  </a:lnTo>
                  <a:lnTo>
                    <a:pt x="192151" y="109804"/>
                  </a:lnTo>
                  <a:lnTo>
                    <a:pt x="192151" y="82346"/>
                  </a:lnTo>
                  <a:close/>
                </a:path>
                <a:path w="988695" h="137795">
                  <a:moveTo>
                    <a:pt x="219608" y="54889"/>
                  </a:moveTo>
                  <a:lnTo>
                    <a:pt x="192151" y="54889"/>
                  </a:lnTo>
                  <a:lnTo>
                    <a:pt x="192151" y="82346"/>
                  </a:lnTo>
                  <a:lnTo>
                    <a:pt x="219608" y="82346"/>
                  </a:lnTo>
                  <a:lnTo>
                    <a:pt x="219608" y="54889"/>
                  </a:lnTo>
                  <a:close/>
                </a:path>
                <a:path w="988695" h="137795">
                  <a:moveTo>
                    <a:pt x="247053" y="82346"/>
                  </a:moveTo>
                  <a:lnTo>
                    <a:pt x="219608" y="82346"/>
                  </a:lnTo>
                  <a:lnTo>
                    <a:pt x="219608" y="109804"/>
                  </a:lnTo>
                  <a:lnTo>
                    <a:pt x="219608" y="137248"/>
                  </a:lnTo>
                  <a:lnTo>
                    <a:pt x="247053" y="137248"/>
                  </a:lnTo>
                  <a:lnTo>
                    <a:pt x="247053" y="109804"/>
                  </a:lnTo>
                  <a:lnTo>
                    <a:pt x="247053" y="82346"/>
                  </a:lnTo>
                  <a:close/>
                </a:path>
                <a:path w="988695" h="137795">
                  <a:moveTo>
                    <a:pt x="439204" y="0"/>
                  </a:moveTo>
                  <a:lnTo>
                    <a:pt x="411759" y="0"/>
                  </a:lnTo>
                  <a:lnTo>
                    <a:pt x="384302" y="0"/>
                  </a:lnTo>
                  <a:lnTo>
                    <a:pt x="356857" y="0"/>
                  </a:lnTo>
                  <a:lnTo>
                    <a:pt x="356857" y="27444"/>
                  </a:lnTo>
                  <a:lnTo>
                    <a:pt x="247053" y="27444"/>
                  </a:lnTo>
                  <a:lnTo>
                    <a:pt x="247053" y="54889"/>
                  </a:lnTo>
                  <a:lnTo>
                    <a:pt x="247053" y="82346"/>
                  </a:lnTo>
                  <a:lnTo>
                    <a:pt x="274510" y="82346"/>
                  </a:lnTo>
                  <a:lnTo>
                    <a:pt x="274510" y="54902"/>
                  </a:lnTo>
                  <a:lnTo>
                    <a:pt x="301955" y="54902"/>
                  </a:lnTo>
                  <a:lnTo>
                    <a:pt x="329399" y="54902"/>
                  </a:lnTo>
                  <a:lnTo>
                    <a:pt x="329399" y="82346"/>
                  </a:lnTo>
                  <a:lnTo>
                    <a:pt x="301955" y="82346"/>
                  </a:lnTo>
                  <a:lnTo>
                    <a:pt x="301955" y="109804"/>
                  </a:lnTo>
                  <a:lnTo>
                    <a:pt x="301955" y="137248"/>
                  </a:lnTo>
                  <a:lnTo>
                    <a:pt x="329399" y="137248"/>
                  </a:lnTo>
                  <a:lnTo>
                    <a:pt x="356857" y="137248"/>
                  </a:lnTo>
                  <a:lnTo>
                    <a:pt x="356857" y="109804"/>
                  </a:lnTo>
                  <a:lnTo>
                    <a:pt x="384302" y="109804"/>
                  </a:lnTo>
                  <a:lnTo>
                    <a:pt x="384302" y="82346"/>
                  </a:lnTo>
                  <a:lnTo>
                    <a:pt x="356857" y="82346"/>
                  </a:lnTo>
                  <a:lnTo>
                    <a:pt x="356857" y="54902"/>
                  </a:lnTo>
                  <a:lnTo>
                    <a:pt x="384302" y="54902"/>
                  </a:lnTo>
                  <a:lnTo>
                    <a:pt x="384302" y="27444"/>
                  </a:lnTo>
                  <a:lnTo>
                    <a:pt x="411759" y="27444"/>
                  </a:lnTo>
                  <a:lnTo>
                    <a:pt x="439204" y="27444"/>
                  </a:lnTo>
                  <a:lnTo>
                    <a:pt x="439204" y="0"/>
                  </a:lnTo>
                  <a:close/>
                </a:path>
                <a:path w="988695" h="137795">
                  <a:moveTo>
                    <a:pt x="576465" y="54889"/>
                  </a:moveTo>
                  <a:lnTo>
                    <a:pt x="549008" y="54889"/>
                  </a:lnTo>
                  <a:lnTo>
                    <a:pt x="549008" y="27444"/>
                  </a:lnTo>
                  <a:lnTo>
                    <a:pt x="521563" y="27444"/>
                  </a:lnTo>
                  <a:lnTo>
                    <a:pt x="521563" y="0"/>
                  </a:lnTo>
                  <a:lnTo>
                    <a:pt x="494106" y="0"/>
                  </a:lnTo>
                  <a:lnTo>
                    <a:pt x="494106" y="27444"/>
                  </a:lnTo>
                  <a:lnTo>
                    <a:pt x="466661" y="27444"/>
                  </a:lnTo>
                  <a:lnTo>
                    <a:pt x="466661" y="54902"/>
                  </a:lnTo>
                  <a:lnTo>
                    <a:pt x="466661" y="82346"/>
                  </a:lnTo>
                  <a:lnTo>
                    <a:pt x="439204" y="82346"/>
                  </a:lnTo>
                  <a:lnTo>
                    <a:pt x="439204" y="54902"/>
                  </a:lnTo>
                  <a:lnTo>
                    <a:pt x="466661" y="54902"/>
                  </a:lnTo>
                  <a:lnTo>
                    <a:pt x="466661" y="27444"/>
                  </a:lnTo>
                  <a:lnTo>
                    <a:pt x="439204" y="27444"/>
                  </a:lnTo>
                  <a:lnTo>
                    <a:pt x="439204" y="54889"/>
                  </a:lnTo>
                  <a:lnTo>
                    <a:pt x="411759" y="54889"/>
                  </a:lnTo>
                  <a:lnTo>
                    <a:pt x="411759" y="82346"/>
                  </a:lnTo>
                  <a:lnTo>
                    <a:pt x="411759" y="109804"/>
                  </a:lnTo>
                  <a:lnTo>
                    <a:pt x="439204" y="109804"/>
                  </a:lnTo>
                  <a:lnTo>
                    <a:pt x="466661" y="109804"/>
                  </a:lnTo>
                  <a:lnTo>
                    <a:pt x="466661" y="137248"/>
                  </a:lnTo>
                  <a:lnTo>
                    <a:pt x="494106" y="137248"/>
                  </a:lnTo>
                  <a:lnTo>
                    <a:pt x="494106" y="109804"/>
                  </a:lnTo>
                  <a:lnTo>
                    <a:pt x="494106" y="82346"/>
                  </a:lnTo>
                  <a:lnTo>
                    <a:pt x="494106" y="54902"/>
                  </a:lnTo>
                  <a:lnTo>
                    <a:pt x="521563" y="54902"/>
                  </a:lnTo>
                  <a:lnTo>
                    <a:pt x="521563" y="82346"/>
                  </a:lnTo>
                  <a:lnTo>
                    <a:pt x="521563" y="109804"/>
                  </a:lnTo>
                  <a:lnTo>
                    <a:pt x="549008" y="109804"/>
                  </a:lnTo>
                  <a:lnTo>
                    <a:pt x="549008" y="137248"/>
                  </a:lnTo>
                  <a:lnTo>
                    <a:pt x="576465" y="137248"/>
                  </a:lnTo>
                  <a:lnTo>
                    <a:pt x="576465" y="109804"/>
                  </a:lnTo>
                  <a:lnTo>
                    <a:pt x="576465" y="82346"/>
                  </a:lnTo>
                  <a:lnTo>
                    <a:pt x="576465" y="54889"/>
                  </a:lnTo>
                  <a:close/>
                </a:path>
                <a:path w="988695" h="137795">
                  <a:moveTo>
                    <a:pt x="713714" y="82346"/>
                  </a:moveTo>
                  <a:lnTo>
                    <a:pt x="686269" y="82346"/>
                  </a:lnTo>
                  <a:lnTo>
                    <a:pt x="686269" y="109804"/>
                  </a:lnTo>
                  <a:lnTo>
                    <a:pt x="713714" y="109804"/>
                  </a:lnTo>
                  <a:lnTo>
                    <a:pt x="713714" y="82346"/>
                  </a:lnTo>
                  <a:close/>
                </a:path>
                <a:path w="988695" h="137795">
                  <a:moveTo>
                    <a:pt x="741172" y="54889"/>
                  </a:moveTo>
                  <a:lnTo>
                    <a:pt x="713714" y="54889"/>
                  </a:lnTo>
                  <a:lnTo>
                    <a:pt x="713714" y="27444"/>
                  </a:lnTo>
                  <a:lnTo>
                    <a:pt x="686269" y="27444"/>
                  </a:lnTo>
                  <a:lnTo>
                    <a:pt x="686269" y="54889"/>
                  </a:lnTo>
                  <a:lnTo>
                    <a:pt x="658812" y="54889"/>
                  </a:lnTo>
                  <a:lnTo>
                    <a:pt x="658812" y="27444"/>
                  </a:lnTo>
                  <a:lnTo>
                    <a:pt x="686269" y="27444"/>
                  </a:lnTo>
                  <a:lnTo>
                    <a:pt x="686269" y="0"/>
                  </a:lnTo>
                  <a:lnTo>
                    <a:pt x="658812" y="0"/>
                  </a:lnTo>
                  <a:lnTo>
                    <a:pt x="631367" y="0"/>
                  </a:lnTo>
                  <a:lnTo>
                    <a:pt x="631367" y="27444"/>
                  </a:lnTo>
                  <a:lnTo>
                    <a:pt x="631367" y="54889"/>
                  </a:lnTo>
                  <a:lnTo>
                    <a:pt x="603910" y="54889"/>
                  </a:lnTo>
                  <a:lnTo>
                    <a:pt x="603910" y="82346"/>
                  </a:lnTo>
                  <a:lnTo>
                    <a:pt x="603910" y="109804"/>
                  </a:lnTo>
                  <a:lnTo>
                    <a:pt x="631367" y="109804"/>
                  </a:lnTo>
                  <a:lnTo>
                    <a:pt x="658812" y="109804"/>
                  </a:lnTo>
                  <a:lnTo>
                    <a:pt x="658812" y="82346"/>
                  </a:lnTo>
                  <a:lnTo>
                    <a:pt x="686269" y="82346"/>
                  </a:lnTo>
                  <a:lnTo>
                    <a:pt x="686269" y="54902"/>
                  </a:lnTo>
                  <a:lnTo>
                    <a:pt x="713714" y="54902"/>
                  </a:lnTo>
                  <a:lnTo>
                    <a:pt x="713714" y="82346"/>
                  </a:lnTo>
                  <a:lnTo>
                    <a:pt x="741172" y="82346"/>
                  </a:lnTo>
                  <a:lnTo>
                    <a:pt x="741172" y="54889"/>
                  </a:lnTo>
                  <a:close/>
                </a:path>
                <a:path w="988695" h="137795">
                  <a:moveTo>
                    <a:pt x="768616" y="0"/>
                  </a:moveTo>
                  <a:lnTo>
                    <a:pt x="741172" y="0"/>
                  </a:lnTo>
                  <a:lnTo>
                    <a:pt x="741172" y="27444"/>
                  </a:lnTo>
                  <a:lnTo>
                    <a:pt x="768616" y="27444"/>
                  </a:lnTo>
                  <a:lnTo>
                    <a:pt x="768616" y="0"/>
                  </a:lnTo>
                  <a:close/>
                </a:path>
                <a:path w="988695" h="137795">
                  <a:moveTo>
                    <a:pt x="850963" y="82346"/>
                  </a:moveTo>
                  <a:lnTo>
                    <a:pt x="823518" y="82346"/>
                  </a:lnTo>
                  <a:lnTo>
                    <a:pt x="796074" y="82346"/>
                  </a:lnTo>
                  <a:lnTo>
                    <a:pt x="796074" y="54889"/>
                  </a:lnTo>
                  <a:lnTo>
                    <a:pt x="768616" y="54889"/>
                  </a:lnTo>
                  <a:lnTo>
                    <a:pt x="768616" y="82346"/>
                  </a:lnTo>
                  <a:lnTo>
                    <a:pt x="741172" y="82346"/>
                  </a:lnTo>
                  <a:lnTo>
                    <a:pt x="741172" y="109804"/>
                  </a:lnTo>
                  <a:lnTo>
                    <a:pt x="768616" y="109804"/>
                  </a:lnTo>
                  <a:lnTo>
                    <a:pt x="796061" y="109804"/>
                  </a:lnTo>
                  <a:lnTo>
                    <a:pt x="823518" y="109804"/>
                  </a:lnTo>
                  <a:lnTo>
                    <a:pt x="850963" y="109804"/>
                  </a:lnTo>
                  <a:lnTo>
                    <a:pt x="850963" y="82346"/>
                  </a:lnTo>
                  <a:close/>
                </a:path>
                <a:path w="988695" h="137795">
                  <a:moveTo>
                    <a:pt x="850963" y="27444"/>
                  </a:moveTo>
                  <a:lnTo>
                    <a:pt x="823518" y="27444"/>
                  </a:lnTo>
                  <a:lnTo>
                    <a:pt x="823518" y="54902"/>
                  </a:lnTo>
                  <a:lnTo>
                    <a:pt x="850963" y="54902"/>
                  </a:lnTo>
                  <a:lnTo>
                    <a:pt x="850963" y="27444"/>
                  </a:lnTo>
                  <a:close/>
                </a:path>
                <a:path w="988695" h="137795">
                  <a:moveTo>
                    <a:pt x="905865" y="27444"/>
                  </a:moveTo>
                  <a:lnTo>
                    <a:pt x="878420" y="27444"/>
                  </a:lnTo>
                  <a:lnTo>
                    <a:pt x="850976" y="27444"/>
                  </a:lnTo>
                  <a:lnTo>
                    <a:pt x="850976" y="54889"/>
                  </a:lnTo>
                  <a:lnTo>
                    <a:pt x="850976" y="82346"/>
                  </a:lnTo>
                  <a:lnTo>
                    <a:pt x="878420" y="82346"/>
                  </a:lnTo>
                  <a:lnTo>
                    <a:pt x="878420" y="54902"/>
                  </a:lnTo>
                  <a:lnTo>
                    <a:pt x="905865" y="54902"/>
                  </a:lnTo>
                  <a:lnTo>
                    <a:pt x="905865" y="27444"/>
                  </a:lnTo>
                  <a:close/>
                </a:path>
                <a:path w="988695" h="137795">
                  <a:moveTo>
                    <a:pt x="960767" y="82346"/>
                  </a:moveTo>
                  <a:lnTo>
                    <a:pt x="933323" y="82346"/>
                  </a:lnTo>
                  <a:lnTo>
                    <a:pt x="905865" y="82346"/>
                  </a:lnTo>
                  <a:lnTo>
                    <a:pt x="878420" y="82346"/>
                  </a:lnTo>
                  <a:lnTo>
                    <a:pt x="878420" y="109804"/>
                  </a:lnTo>
                  <a:lnTo>
                    <a:pt x="905865" y="109804"/>
                  </a:lnTo>
                  <a:lnTo>
                    <a:pt x="933323" y="109804"/>
                  </a:lnTo>
                  <a:lnTo>
                    <a:pt x="960767" y="109804"/>
                  </a:lnTo>
                  <a:lnTo>
                    <a:pt x="960767" y="82346"/>
                  </a:lnTo>
                  <a:close/>
                </a:path>
                <a:path w="988695" h="137795">
                  <a:moveTo>
                    <a:pt x="988225" y="27444"/>
                  </a:moveTo>
                  <a:lnTo>
                    <a:pt x="960767" y="27444"/>
                  </a:lnTo>
                  <a:lnTo>
                    <a:pt x="933323" y="27444"/>
                  </a:lnTo>
                  <a:lnTo>
                    <a:pt x="933323" y="54902"/>
                  </a:lnTo>
                  <a:lnTo>
                    <a:pt x="960767" y="54902"/>
                  </a:lnTo>
                  <a:lnTo>
                    <a:pt x="960767" y="82346"/>
                  </a:lnTo>
                  <a:lnTo>
                    <a:pt x="988225" y="82346"/>
                  </a:lnTo>
                  <a:lnTo>
                    <a:pt x="988225" y="54902"/>
                  </a:lnTo>
                  <a:lnTo>
                    <a:pt x="988225" y="274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9612262" y="9076569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82359" y="109804"/>
                  </a:moveTo>
                  <a:lnTo>
                    <a:pt x="54902" y="109804"/>
                  </a:lnTo>
                  <a:lnTo>
                    <a:pt x="54902" y="82346"/>
                  </a:lnTo>
                  <a:lnTo>
                    <a:pt x="54902" y="54902"/>
                  </a:lnTo>
                  <a:lnTo>
                    <a:pt x="54902" y="27444"/>
                  </a:lnTo>
                  <a:lnTo>
                    <a:pt x="27457" y="27444"/>
                  </a:lnTo>
                  <a:lnTo>
                    <a:pt x="0" y="27444"/>
                  </a:lnTo>
                  <a:lnTo>
                    <a:pt x="0" y="54902"/>
                  </a:lnTo>
                  <a:lnTo>
                    <a:pt x="27457" y="54902"/>
                  </a:lnTo>
                  <a:lnTo>
                    <a:pt x="27457" y="82346"/>
                  </a:lnTo>
                  <a:lnTo>
                    <a:pt x="27457" y="109804"/>
                  </a:lnTo>
                  <a:lnTo>
                    <a:pt x="27457" y="137248"/>
                  </a:lnTo>
                  <a:lnTo>
                    <a:pt x="54902" y="137248"/>
                  </a:lnTo>
                  <a:lnTo>
                    <a:pt x="82359" y="137248"/>
                  </a:lnTo>
                  <a:lnTo>
                    <a:pt x="82359" y="109804"/>
                  </a:lnTo>
                  <a:close/>
                </a:path>
                <a:path w="1016000" h="137795">
                  <a:moveTo>
                    <a:pt x="109804" y="82346"/>
                  </a:moveTo>
                  <a:lnTo>
                    <a:pt x="82359" y="82346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09804" y="82346"/>
                  </a:lnTo>
                  <a:close/>
                </a:path>
                <a:path w="1016000" h="137795">
                  <a:moveTo>
                    <a:pt x="137261" y="109804"/>
                  </a:moveTo>
                  <a:lnTo>
                    <a:pt x="109804" y="109804"/>
                  </a:lnTo>
                  <a:lnTo>
                    <a:pt x="109804" y="137248"/>
                  </a:lnTo>
                  <a:lnTo>
                    <a:pt x="137261" y="137248"/>
                  </a:lnTo>
                  <a:lnTo>
                    <a:pt x="137261" y="109804"/>
                  </a:lnTo>
                  <a:close/>
                </a:path>
                <a:path w="1016000" h="137795">
                  <a:moveTo>
                    <a:pt x="192163" y="82346"/>
                  </a:moveTo>
                  <a:lnTo>
                    <a:pt x="164706" y="82346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46"/>
                  </a:lnTo>
                  <a:close/>
                </a:path>
                <a:path w="1016000" h="137795">
                  <a:moveTo>
                    <a:pt x="219608" y="109804"/>
                  </a:moveTo>
                  <a:lnTo>
                    <a:pt x="192163" y="109804"/>
                  </a:lnTo>
                  <a:lnTo>
                    <a:pt x="192163" y="137248"/>
                  </a:lnTo>
                  <a:lnTo>
                    <a:pt x="219608" y="137248"/>
                  </a:lnTo>
                  <a:lnTo>
                    <a:pt x="219608" y="109804"/>
                  </a:lnTo>
                  <a:close/>
                </a:path>
                <a:path w="1016000" h="137795">
                  <a:moveTo>
                    <a:pt x="439216" y="82346"/>
                  </a:moveTo>
                  <a:lnTo>
                    <a:pt x="411759" y="82346"/>
                  </a:lnTo>
                  <a:lnTo>
                    <a:pt x="384314" y="82346"/>
                  </a:lnTo>
                  <a:lnTo>
                    <a:pt x="356870" y="82346"/>
                  </a:lnTo>
                  <a:lnTo>
                    <a:pt x="356870" y="54902"/>
                  </a:lnTo>
                  <a:lnTo>
                    <a:pt x="329412" y="54902"/>
                  </a:lnTo>
                  <a:lnTo>
                    <a:pt x="301967" y="54902"/>
                  </a:lnTo>
                  <a:lnTo>
                    <a:pt x="301967" y="27444"/>
                  </a:lnTo>
                  <a:lnTo>
                    <a:pt x="274510" y="27444"/>
                  </a:lnTo>
                  <a:lnTo>
                    <a:pt x="274510" y="54902"/>
                  </a:lnTo>
                  <a:lnTo>
                    <a:pt x="247065" y="54902"/>
                  </a:lnTo>
                  <a:lnTo>
                    <a:pt x="247065" y="27444"/>
                  </a:lnTo>
                  <a:lnTo>
                    <a:pt x="219608" y="27444"/>
                  </a:lnTo>
                  <a:lnTo>
                    <a:pt x="192163" y="27444"/>
                  </a:lnTo>
                  <a:lnTo>
                    <a:pt x="164706" y="27444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219608" y="54902"/>
                  </a:lnTo>
                  <a:lnTo>
                    <a:pt x="219608" y="82346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274510" y="137248"/>
                  </a:lnTo>
                  <a:lnTo>
                    <a:pt x="301967" y="137248"/>
                  </a:lnTo>
                  <a:lnTo>
                    <a:pt x="329412" y="137248"/>
                  </a:lnTo>
                  <a:lnTo>
                    <a:pt x="329412" y="109804"/>
                  </a:lnTo>
                  <a:lnTo>
                    <a:pt x="301967" y="109804"/>
                  </a:lnTo>
                  <a:lnTo>
                    <a:pt x="301967" y="82346"/>
                  </a:lnTo>
                  <a:lnTo>
                    <a:pt x="329412" y="82346"/>
                  </a:lnTo>
                  <a:lnTo>
                    <a:pt x="356857" y="82346"/>
                  </a:lnTo>
                  <a:lnTo>
                    <a:pt x="356857" y="109804"/>
                  </a:lnTo>
                  <a:lnTo>
                    <a:pt x="384314" y="109804"/>
                  </a:lnTo>
                  <a:lnTo>
                    <a:pt x="384314" y="137248"/>
                  </a:lnTo>
                  <a:lnTo>
                    <a:pt x="411759" y="137248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46"/>
                  </a:lnTo>
                  <a:close/>
                </a:path>
                <a:path w="1016000" h="137795">
                  <a:moveTo>
                    <a:pt x="466661" y="109804"/>
                  </a:moveTo>
                  <a:lnTo>
                    <a:pt x="439216" y="109804"/>
                  </a:lnTo>
                  <a:lnTo>
                    <a:pt x="439216" y="137248"/>
                  </a:lnTo>
                  <a:lnTo>
                    <a:pt x="466661" y="137248"/>
                  </a:lnTo>
                  <a:lnTo>
                    <a:pt x="466661" y="109804"/>
                  </a:lnTo>
                  <a:close/>
                </a:path>
                <a:path w="1016000" h="137795">
                  <a:moveTo>
                    <a:pt x="521563" y="54902"/>
                  </a:moveTo>
                  <a:lnTo>
                    <a:pt x="494118" y="54902"/>
                  </a:lnTo>
                  <a:lnTo>
                    <a:pt x="466661" y="54902"/>
                  </a:lnTo>
                  <a:lnTo>
                    <a:pt x="466661" y="27444"/>
                  </a:lnTo>
                  <a:lnTo>
                    <a:pt x="439216" y="27444"/>
                  </a:lnTo>
                  <a:lnTo>
                    <a:pt x="411759" y="27444"/>
                  </a:lnTo>
                  <a:lnTo>
                    <a:pt x="384314" y="27444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39216" y="54902"/>
                  </a:lnTo>
                  <a:lnTo>
                    <a:pt x="439216" y="82346"/>
                  </a:lnTo>
                  <a:lnTo>
                    <a:pt x="466661" y="82346"/>
                  </a:lnTo>
                  <a:lnTo>
                    <a:pt x="494118" y="82346"/>
                  </a:lnTo>
                  <a:lnTo>
                    <a:pt x="521563" y="82346"/>
                  </a:lnTo>
                  <a:lnTo>
                    <a:pt x="521563" y="54902"/>
                  </a:lnTo>
                  <a:close/>
                </a:path>
                <a:path w="1016000" h="137795">
                  <a:moveTo>
                    <a:pt x="631367" y="82346"/>
                  </a:moveTo>
                  <a:lnTo>
                    <a:pt x="603923" y="82346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31367" y="82346"/>
                  </a:lnTo>
                  <a:close/>
                </a:path>
                <a:path w="1016000" h="137795">
                  <a:moveTo>
                    <a:pt x="658825" y="54902"/>
                  </a:moveTo>
                  <a:lnTo>
                    <a:pt x="631367" y="54902"/>
                  </a:lnTo>
                  <a:lnTo>
                    <a:pt x="631367" y="82346"/>
                  </a:lnTo>
                  <a:lnTo>
                    <a:pt x="658825" y="82346"/>
                  </a:lnTo>
                  <a:lnTo>
                    <a:pt x="658825" y="54902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03923" y="0"/>
                  </a:lnTo>
                  <a:lnTo>
                    <a:pt x="576465" y="0"/>
                  </a:lnTo>
                  <a:lnTo>
                    <a:pt x="576465" y="27444"/>
                  </a:lnTo>
                  <a:lnTo>
                    <a:pt x="549021" y="27444"/>
                  </a:lnTo>
                  <a:lnTo>
                    <a:pt x="521563" y="27444"/>
                  </a:lnTo>
                  <a:lnTo>
                    <a:pt x="521563" y="54902"/>
                  </a:lnTo>
                  <a:lnTo>
                    <a:pt x="549021" y="54902"/>
                  </a:lnTo>
                  <a:lnTo>
                    <a:pt x="549021" y="82346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576465" y="82346"/>
                  </a:lnTo>
                  <a:lnTo>
                    <a:pt x="576465" y="54902"/>
                  </a:lnTo>
                  <a:lnTo>
                    <a:pt x="603923" y="54902"/>
                  </a:lnTo>
                  <a:lnTo>
                    <a:pt x="603923" y="27444"/>
                  </a:lnTo>
                  <a:lnTo>
                    <a:pt x="631367" y="27444"/>
                  </a:lnTo>
                  <a:lnTo>
                    <a:pt x="658825" y="27444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713727" y="27444"/>
                  </a:moveTo>
                  <a:lnTo>
                    <a:pt x="686269" y="27444"/>
                  </a:lnTo>
                  <a:lnTo>
                    <a:pt x="686269" y="54902"/>
                  </a:lnTo>
                  <a:lnTo>
                    <a:pt x="713727" y="54902"/>
                  </a:lnTo>
                  <a:lnTo>
                    <a:pt x="713727" y="27444"/>
                  </a:lnTo>
                  <a:close/>
                </a:path>
                <a:path w="1016000" h="137795">
                  <a:moveTo>
                    <a:pt x="768629" y="0"/>
                  </a:moveTo>
                  <a:lnTo>
                    <a:pt x="741172" y="0"/>
                  </a:lnTo>
                  <a:lnTo>
                    <a:pt x="713727" y="0"/>
                  </a:lnTo>
                  <a:lnTo>
                    <a:pt x="713727" y="27444"/>
                  </a:lnTo>
                  <a:lnTo>
                    <a:pt x="741172" y="27444"/>
                  </a:lnTo>
                  <a:lnTo>
                    <a:pt x="768629" y="27444"/>
                  </a:lnTo>
                  <a:lnTo>
                    <a:pt x="768629" y="0"/>
                  </a:lnTo>
                  <a:close/>
                </a:path>
                <a:path w="1016000" h="137795">
                  <a:moveTo>
                    <a:pt x="878420" y="82346"/>
                  </a:moveTo>
                  <a:lnTo>
                    <a:pt x="850976" y="82346"/>
                  </a:lnTo>
                  <a:lnTo>
                    <a:pt x="823531" y="82346"/>
                  </a:lnTo>
                  <a:lnTo>
                    <a:pt x="823531" y="54902"/>
                  </a:lnTo>
                  <a:lnTo>
                    <a:pt x="850976" y="54902"/>
                  </a:lnTo>
                  <a:lnTo>
                    <a:pt x="850976" y="27444"/>
                  </a:lnTo>
                  <a:lnTo>
                    <a:pt x="850976" y="0"/>
                  </a:lnTo>
                  <a:lnTo>
                    <a:pt x="823531" y="0"/>
                  </a:lnTo>
                  <a:lnTo>
                    <a:pt x="796074" y="0"/>
                  </a:lnTo>
                  <a:lnTo>
                    <a:pt x="796074" y="27444"/>
                  </a:lnTo>
                  <a:lnTo>
                    <a:pt x="796074" y="54902"/>
                  </a:lnTo>
                  <a:lnTo>
                    <a:pt x="768629" y="54902"/>
                  </a:lnTo>
                  <a:lnTo>
                    <a:pt x="741172" y="54902"/>
                  </a:lnTo>
                  <a:lnTo>
                    <a:pt x="713727" y="54902"/>
                  </a:lnTo>
                  <a:lnTo>
                    <a:pt x="713727" y="82346"/>
                  </a:lnTo>
                  <a:lnTo>
                    <a:pt x="686269" y="82346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41172" y="109804"/>
                  </a:lnTo>
                  <a:lnTo>
                    <a:pt x="741172" y="82346"/>
                  </a:lnTo>
                  <a:lnTo>
                    <a:pt x="768629" y="82346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46"/>
                  </a:lnTo>
                  <a:lnTo>
                    <a:pt x="823518" y="82346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78420" y="109804"/>
                  </a:lnTo>
                  <a:lnTo>
                    <a:pt x="878420" y="82346"/>
                  </a:lnTo>
                  <a:close/>
                </a:path>
                <a:path w="1016000" h="137795">
                  <a:moveTo>
                    <a:pt x="905878" y="82346"/>
                  </a:moveTo>
                  <a:lnTo>
                    <a:pt x="878433" y="82346"/>
                  </a:lnTo>
                  <a:lnTo>
                    <a:pt x="878433" y="109804"/>
                  </a:lnTo>
                  <a:lnTo>
                    <a:pt x="905878" y="109804"/>
                  </a:lnTo>
                  <a:lnTo>
                    <a:pt x="905878" y="82346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960780" y="27444"/>
                  </a:lnTo>
                  <a:lnTo>
                    <a:pt x="933323" y="27444"/>
                  </a:lnTo>
                  <a:lnTo>
                    <a:pt x="933323" y="54902"/>
                  </a:lnTo>
                  <a:lnTo>
                    <a:pt x="905878" y="54902"/>
                  </a:lnTo>
                  <a:lnTo>
                    <a:pt x="905878" y="82346"/>
                  </a:lnTo>
                  <a:lnTo>
                    <a:pt x="933323" y="82346"/>
                  </a:lnTo>
                  <a:lnTo>
                    <a:pt x="960780" y="82346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988225" y="82346"/>
                  </a:lnTo>
                  <a:lnTo>
                    <a:pt x="960780" y="82346"/>
                  </a:lnTo>
                  <a:lnTo>
                    <a:pt x="960780" y="109804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46"/>
                  </a:lnTo>
                  <a:lnTo>
                    <a:pt x="1015682" y="54902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9612262" y="9186373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27457" y="27444"/>
                  </a:moveTo>
                  <a:lnTo>
                    <a:pt x="0" y="27444"/>
                  </a:lnTo>
                  <a:lnTo>
                    <a:pt x="0" y="54889"/>
                  </a:lnTo>
                  <a:lnTo>
                    <a:pt x="27457" y="54889"/>
                  </a:lnTo>
                  <a:lnTo>
                    <a:pt x="27457" y="27444"/>
                  </a:lnTo>
                  <a:close/>
                </a:path>
                <a:path w="1016000" h="109854">
                  <a:moveTo>
                    <a:pt x="54902" y="54902"/>
                  </a:moveTo>
                  <a:lnTo>
                    <a:pt x="27457" y="54902"/>
                  </a:lnTo>
                  <a:lnTo>
                    <a:pt x="0" y="54902"/>
                  </a:lnTo>
                  <a:lnTo>
                    <a:pt x="0" y="82346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46"/>
                  </a:lnTo>
                  <a:lnTo>
                    <a:pt x="54902" y="82346"/>
                  </a:lnTo>
                  <a:lnTo>
                    <a:pt x="54902" y="54902"/>
                  </a:lnTo>
                  <a:close/>
                </a:path>
                <a:path w="1016000" h="109854">
                  <a:moveTo>
                    <a:pt x="82359" y="82346"/>
                  </a:moveTo>
                  <a:lnTo>
                    <a:pt x="54902" y="82346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82359" y="82346"/>
                  </a:lnTo>
                  <a:close/>
                </a:path>
                <a:path w="1016000" h="109854">
                  <a:moveTo>
                    <a:pt x="109804" y="27444"/>
                  </a:moveTo>
                  <a:lnTo>
                    <a:pt x="82359" y="27444"/>
                  </a:lnTo>
                  <a:lnTo>
                    <a:pt x="82359" y="54889"/>
                  </a:lnTo>
                  <a:lnTo>
                    <a:pt x="109804" y="54889"/>
                  </a:lnTo>
                  <a:lnTo>
                    <a:pt x="109804" y="27444"/>
                  </a:lnTo>
                  <a:close/>
                </a:path>
                <a:path w="1016000" h="109854">
                  <a:moveTo>
                    <a:pt x="192163" y="82346"/>
                  </a:moveTo>
                  <a:lnTo>
                    <a:pt x="164706" y="82346"/>
                  </a:lnTo>
                  <a:lnTo>
                    <a:pt x="164706" y="54902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109804" y="82346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46"/>
                  </a:lnTo>
                  <a:close/>
                </a:path>
                <a:path w="1016000" h="109854">
                  <a:moveTo>
                    <a:pt x="219608" y="27444"/>
                  </a:moveTo>
                  <a:lnTo>
                    <a:pt x="192163" y="27444"/>
                  </a:lnTo>
                  <a:lnTo>
                    <a:pt x="164706" y="27444"/>
                  </a:lnTo>
                  <a:lnTo>
                    <a:pt x="164706" y="54889"/>
                  </a:lnTo>
                  <a:lnTo>
                    <a:pt x="192163" y="54889"/>
                  </a:lnTo>
                  <a:lnTo>
                    <a:pt x="219608" y="54889"/>
                  </a:lnTo>
                  <a:lnTo>
                    <a:pt x="219608" y="27444"/>
                  </a:lnTo>
                  <a:close/>
                </a:path>
                <a:path w="1016000" h="109854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82346"/>
                  </a:lnTo>
                  <a:lnTo>
                    <a:pt x="247065" y="82346"/>
                  </a:lnTo>
                  <a:lnTo>
                    <a:pt x="247065" y="54902"/>
                  </a:lnTo>
                  <a:close/>
                </a:path>
                <a:path w="1016000" h="109854">
                  <a:moveTo>
                    <a:pt x="301967" y="27444"/>
                  </a:moveTo>
                  <a:lnTo>
                    <a:pt x="274510" y="27444"/>
                  </a:lnTo>
                  <a:lnTo>
                    <a:pt x="274510" y="54889"/>
                  </a:lnTo>
                  <a:lnTo>
                    <a:pt x="301967" y="54889"/>
                  </a:lnTo>
                  <a:lnTo>
                    <a:pt x="301967" y="27444"/>
                  </a:lnTo>
                  <a:close/>
                </a:path>
                <a:path w="1016000" h="109854">
                  <a:moveTo>
                    <a:pt x="384314" y="82346"/>
                  </a:moveTo>
                  <a:lnTo>
                    <a:pt x="356870" y="82346"/>
                  </a:lnTo>
                  <a:lnTo>
                    <a:pt x="356870" y="54902"/>
                  </a:lnTo>
                  <a:lnTo>
                    <a:pt x="329412" y="54902"/>
                  </a:lnTo>
                  <a:lnTo>
                    <a:pt x="301967" y="54902"/>
                  </a:lnTo>
                  <a:lnTo>
                    <a:pt x="301967" y="82346"/>
                  </a:lnTo>
                  <a:lnTo>
                    <a:pt x="274510" y="82346"/>
                  </a:lnTo>
                  <a:lnTo>
                    <a:pt x="247065" y="82346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56857" y="109804"/>
                  </a:lnTo>
                  <a:lnTo>
                    <a:pt x="384314" y="109804"/>
                  </a:lnTo>
                  <a:lnTo>
                    <a:pt x="384314" y="82346"/>
                  </a:lnTo>
                  <a:close/>
                </a:path>
                <a:path w="1016000" h="109854">
                  <a:moveTo>
                    <a:pt x="384314" y="27444"/>
                  </a:moveTo>
                  <a:lnTo>
                    <a:pt x="356870" y="27444"/>
                  </a:lnTo>
                  <a:lnTo>
                    <a:pt x="329412" y="27444"/>
                  </a:lnTo>
                  <a:lnTo>
                    <a:pt x="329412" y="54889"/>
                  </a:lnTo>
                  <a:lnTo>
                    <a:pt x="356857" y="54889"/>
                  </a:lnTo>
                  <a:lnTo>
                    <a:pt x="384314" y="54889"/>
                  </a:lnTo>
                  <a:lnTo>
                    <a:pt x="384314" y="27444"/>
                  </a:lnTo>
                  <a:close/>
                </a:path>
                <a:path w="1016000" h="109854">
                  <a:moveTo>
                    <a:pt x="494118" y="27444"/>
                  </a:moveTo>
                  <a:lnTo>
                    <a:pt x="466661" y="27444"/>
                  </a:lnTo>
                  <a:lnTo>
                    <a:pt x="466661" y="0"/>
                  </a:lnTo>
                  <a:lnTo>
                    <a:pt x="439216" y="0"/>
                  </a:lnTo>
                  <a:lnTo>
                    <a:pt x="439216" y="27444"/>
                  </a:lnTo>
                  <a:lnTo>
                    <a:pt x="439216" y="54889"/>
                  </a:lnTo>
                  <a:lnTo>
                    <a:pt x="466661" y="54889"/>
                  </a:lnTo>
                  <a:lnTo>
                    <a:pt x="494118" y="54889"/>
                  </a:lnTo>
                  <a:lnTo>
                    <a:pt x="494118" y="27444"/>
                  </a:lnTo>
                  <a:close/>
                </a:path>
                <a:path w="1016000" h="109854">
                  <a:moveTo>
                    <a:pt x="576465" y="54902"/>
                  </a:moveTo>
                  <a:lnTo>
                    <a:pt x="576465" y="54902"/>
                  </a:lnTo>
                  <a:lnTo>
                    <a:pt x="411759" y="54902"/>
                  </a:lnTo>
                  <a:lnTo>
                    <a:pt x="411759" y="82346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46"/>
                  </a:lnTo>
                  <a:lnTo>
                    <a:pt x="466661" y="82346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494118" y="82346"/>
                  </a:lnTo>
                  <a:lnTo>
                    <a:pt x="521563" y="82346"/>
                  </a:lnTo>
                  <a:lnTo>
                    <a:pt x="521563" y="109804"/>
                  </a:lnTo>
                  <a:lnTo>
                    <a:pt x="549021" y="109804"/>
                  </a:lnTo>
                  <a:lnTo>
                    <a:pt x="549021" y="82346"/>
                  </a:lnTo>
                  <a:lnTo>
                    <a:pt x="576465" y="82346"/>
                  </a:lnTo>
                  <a:lnTo>
                    <a:pt x="576465" y="54902"/>
                  </a:lnTo>
                  <a:close/>
                </a:path>
                <a:path w="1016000" h="109854">
                  <a:moveTo>
                    <a:pt x="576465" y="0"/>
                  </a:moveTo>
                  <a:lnTo>
                    <a:pt x="549021" y="0"/>
                  </a:lnTo>
                  <a:lnTo>
                    <a:pt x="521563" y="0"/>
                  </a:lnTo>
                  <a:lnTo>
                    <a:pt x="521563" y="27444"/>
                  </a:lnTo>
                  <a:lnTo>
                    <a:pt x="549021" y="27444"/>
                  </a:lnTo>
                  <a:lnTo>
                    <a:pt x="576465" y="27444"/>
                  </a:lnTo>
                  <a:lnTo>
                    <a:pt x="576465" y="0"/>
                  </a:lnTo>
                  <a:close/>
                </a:path>
                <a:path w="1016000" h="109854">
                  <a:moveTo>
                    <a:pt x="603923" y="82346"/>
                  </a:moveTo>
                  <a:lnTo>
                    <a:pt x="576465" y="82346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03923" y="82346"/>
                  </a:lnTo>
                  <a:close/>
                </a:path>
                <a:path w="1016000" h="109854">
                  <a:moveTo>
                    <a:pt x="741172" y="0"/>
                  </a:moveTo>
                  <a:lnTo>
                    <a:pt x="741172" y="0"/>
                  </a:lnTo>
                  <a:lnTo>
                    <a:pt x="603923" y="0"/>
                  </a:lnTo>
                  <a:lnTo>
                    <a:pt x="603923" y="27444"/>
                  </a:lnTo>
                  <a:lnTo>
                    <a:pt x="576465" y="27444"/>
                  </a:lnTo>
                  <a:lnTo>
                    <a:pt x="576465" y="54889"/>
                  </a:lnTo>
                  <a:lnTo>
                    <a:pt x="603923" y="54889"/>
                  </a:lnTo>
                  <a:lnTo>
                    <a:pt x="631367" y="54889"/>
                  </a:lnTo>
                  <a:lnTo>
                    <a:pt x="658825" y="54889"/>
                  </a:lnTo>
                  <a:lnTo>
                    <a:pt x="686269" y="54889"/>
                  </a:lnTo>
                  <a:lnTo>
                    <a:pt x="713727" y="54889"/>
                  </a:lnTo>
                  <a:lnTo>
                    <a:pt x="713727" y="27444"/>
                  </a:lnTo>
                  <a:lnTo>
                    <a:pt x="741172" y="27444"/>
                  </a:lnTo>
                  <a:lnTo>
                    <a:pt x="741172" y="0"/>
                  </a:lnTo>
                  <a:close/>
                </a:path>
                <a:path w="1016000" h="109854">
                  <a:moveTo>
                    <a:pt x="796074" y="0"/>
                  </a:moveTo>
                  <a:lnTo>
                    <a:pt x="768629" y="0"/>
                  </a:lnTo>
                  <a:lnTo>
                    <a:pt x="768629" y="27444"/>
                  </a:lnTo>
                  <a:lnTo>
                    <a:pt x="796074" y="27444"/>
                  </a:lnTo>
                  <a:lnTo>
                    <a:pt x="796074" y="0"/>
                  </a:lnTo>
                  <a:close/>
                </a:path>
                <a:path w="1016000" h="109854">
                  <a:moveTo>
                    <a:pt x="850976" y="54902"/>
                  </a:moveTo>
                  <a:lnTo>
                    <a:pt x="850976" y="54902"/>
                  </a:lnTo>
                  <a:lnTo>
                    <a:pt x="686269" y="54902"/>
                  </a:lnTo>
                  <a:lnTo>
                    <a:pt x="686269" y="82346"/>
                  </a:lnTo>
                  <a:lnTo>
                    <a:pt x="658825" y="82346"/>
                  </a:lnTo>
                  <a:lnTo>
                    <a:pt x="658825" y="54902"/>
                  </a:lnTo>
                  <a:lnTo>
                    <a:pt x="631367" y="54902"/>
                  </a:lnTo>
                  <a:lnTo>
                    <a:pt x="603923" y="54902"/>
                  </a:lnTo>
                  <a:lnTo>
                    <a:pt x="603923" y="82346"/>
                  </a:lnTo>
                  <a:lnTo>
                    <a:pt x="631367" y="82346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13727" y="82346"/>
                  </a:lnTo>
                  <a:lnTo>
                    <a:pt x="741172" y="82346"/>
                  </a:lnTo>
                  <a:lnTo>
                    <a:pt x="768629" y="82346"/>
                  </a:lnTo>
                  <a:lnTo>
                    <a:pt x="796074" y="82346"/>
                  </a:lnTo>
                  <a:lnTo>
                    <a:pt x="796074" y="109804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50976" y="82346"/>
                  </a:lnTo>
                  <a:lnTo>
                    <a:pt x="850976" y="54902"/>
                  </a:lnTo>
                  <a:close/>
                </a:path>
                <a:path w="1016000" h="109854">
                  <a:moveTo>
                    <a:pt x="850976" y="0"/>
                  </a:moveTo>
                  <a:lnTo>
                    <a:pt x="823518" y="0"/>
                  </a:lnTo>
                  <a:lnTo>
                    <a:pt x="823518" y="27444"/>
                  </a:lnTo>
                  <a:lnTo>
                    <a:pt x="823518" y="54889"/>
                  </a:lnTo>
                  <a:lnTo>
                    <a:pt x="850976" y="54889"/>
                  </a:lnTo>
                  <a:lnTo>
                    <a:pt x="850976" y="27444"/>
                  </a:lnTo>
                  <a:lnTo>
                    <a:pt x="850976" y="0"/>
                  </a:lnTo>
                  <a:close/>
                </a:path>
                <a:path w="1016000" h="109854">
                  <a:moveTo>
                    <a:pt x="933323" y="54902"/>
                  </a:moveTo>
                  <a:lnTo>
                    <a:pt x="905878" y="54902"/>
                  </a:lnTo>
                  <a:lnTo>
                    <a:pt x="905878" y="82346"/>
                  </a:lnTo>
                  <a:lnTo>
                    <a:pt x="933323" y="82346"/>
                  </a:lnTo>
                  <a:lnTo>
                    <a:pt x="933323" y="54902"/>
                  </a:lnTo>
                  <a:close/>
                </a:path>
                <a:path w="1016000" h="109854">
                  <a:moveTo>
                    <a:pt x="933323" y="0"/>
                  </a:moveTo>
                  <a:lnTo>
                    <a:pt x="905878" y="0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33323" y="0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960780" y="27444"/>
                  </a:lnTo>
                  <a:lnTo>
                    <a:pt x="933323" y="27444"/>
                  </a:lnTo>
                  <a:lnTo>
                    <a:pt x="933323" y="54889"/>
                  </a:lnTo>
                  <a:lnTo>
                    <a:pt x="960780" y="54889"/>
                  </a:lnTo>
                  <a:lnTo>
                    <a:pt x="988225" y="54889"/>
                  </a:lnTo>
                  <a:lnTo>
                    <a:pt x="1015682" y="54889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9612262" y="9268720"/>
              <a:ext cx="1016000" cy="165100"/>
            </a:xfrm>
            <a:custGeom>
              <a:avLst/>
              <a:gdLst/>
              <a:ahLst/>
              <a:cxnLst/>
              <a:rect l="l" t="t" r="r" b="b"/>
              <a:pathLst>
                <a:path w="1016000" h="165100">
                  <a:moveTo>
                    <a:pt x="54902" y="137248"/>
                  </a:moveTo>
                  <a:lnTo>
                    <a:pt x="27457" y="137248"/>
                  </a:lnTo>
                  <a:lnTo>
                    <a:pt x="27457" y="164706"/>
                  </a:lnTo>
                  <a:lnTo>
                    <a:pt x="54902" y="164706"/>
                  </a:lnTo>
                  <a:lnTo>
                    <a:pt x="54902" y="137248"/>
                  </a:lnTo>
                  <a:close/>
                </a:path>
                <a:path w="1016000" h="165100">
                  <a:moveTo>
                    <a:pt x="54902" y="82359"/>
                  </a:moveTo>
                  <a:lnTo>
                    <a:pt x="27457" y="82359"/>
                  </a:lnTo>
                  <a:lnTo>
                    <a:pt x="0" y="82359"/>
                  </a:lnTo>
                  <a:lnTo>
                    <a:pt x="0" y="109804"/>
                  </a:lnTo>
                  <a:lnTo>
                    <a:pt x="0" y="137248"/>
                  </a:lnTo>
                  <a:lnTo>
                    <a:pt x="27457" y="137248"/>
                  </a:lnTo>
                  <a:lnTo>
                    <a:pt x="27457" y="109804"/>
                  </a:lnTo>
                  <a:lnTo>
                    <a:pt x="54902" y="109804"/>
                  </a:lnTo>
                  <a:lnTo>
                    <a:pt x="54902" y="82359"/>
                  </a:lnTo>
                  <a:close/>
                </a:path>
                <a:path w="1016000" h="165100">
                  <a:moveTo>
                    <a:pt x="82359" y="27444"/>
                  </a:moveTo>
                  <a:lnTo>
                    <a:pt x="54902" y="27444"/>
                  </a:lnTo>
                  <a:lnTo>
                    <a:pt x="27457" y="27444"/>
                  </a:lnTo>
                  <a:lnTo>
                    <a:pt x="27457" y="54902"/>
                  </a:lnTo>
                  <a:lnTo>
                    <a:pt x="27457" y="82346"/>
                  </a:lnTo>
                  <a:lnTo>
                    <a:pt x="54902" y="82346"/>
                  </a:lnTo>
                  <a:lnTo>
                    <a:pt x="54902" y="54902"/>
                  </a:lnTo>
                  <a:lnTo>
                    <a:pt x="82359" y="54902"/>
                  </a:lnTo>
                  <a:lnTo>
                    <a:pt x="82359" y="27444"/>
                  </a:lnTo>
                  <a:close/>
                </a:path>
                <a:path w="1016000" h="165100">
                  <a:moveTo>
                    <a:pt x="164706" y="137248"/>
                  </a:moveTo>
                  <a:lnTo>
                    <a:pt x="137261" y="137248"/>
                  </a:lnTo>
                  <a:lnTo>
                    <a:pt x="137261" y="164706"/>
                  </a:lnTo>
                  <a:lnTo>
                    <a:pt x="164706" y="164706"/>
                  </a:lnTo>
                  <a:lnTo>
                    <a:pt x="164706" y="137248"/>
                  </a:lnTo>
                  <a:close/>
                </a:path>
                <a:path w="1016000" h="165100">
                  <a:moveTo>
                    <a:pt x="164706" y="82359"/>
                  </a:moveTo>
                  <a:lnTo>
                    <a:pt x="137261" y="82359"/>
                  </a:lnTo>
                  <a:lnTo>
                    <a:pt x="109804" y="82359"/>
                  </a:lnTo>
                  <a:lnTo>
                    <a:pt x="82359" y="82359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64706" y="109804"/>
                  </a:lnTo>
                  <a:lnTo>
                    <a:pt x="164706" y="82359"/>
                  </a:lnTo>
                  <a:close/>
                </a:path>
                <a:path w="1016000" h="165100">
                  <a:moveTo>
                    <a:pt x="192163" y="109804"/>
                  </a:moveTo>
                  <a:lnTo>
                    <a:pt x="164706" y="109804"/>
                  </a:lnTo>
                  <a:lnTo>
                    <a:pt x="164706" y="137248"/>
                  </a:lnTo>
                  <a:lnTo>
                    <a:pt x="192163" y="137248"/>
                  </a:lnTo>
                  <a:lnTo>
                    <a:pt x="192163" y="109804"/>
                  </a:lnTo>
                  <a:close/>
                </a:path>
                <a:path w="1016000" h="165100">
                  <a:moveTo>
                    <a:pt x="274510" y="54902"/>
                  </a:moveTo>
                  <a:lnTo>
                    <a:pt x="247065" y="54902"/>
                  </a:lnTo>
                  <a:lnTo>
                    <a:pt x="247065" y="27444"/>
                  </a:lnTo>
                  <a:lnTo>
                    <a:pt x="219608" y="27444"/>
                  </a:lnTo>
                  <a:lnTo>
                    <a:pt x="192163" y="27444"/>
                  </a:lnTo>
                  <a:lnTo>
                    <a:pt x="192163" y="54902"/>
                  </a:lnTo>
                  <a:lnTo>
                    <a:pt x="164706" y="54902"/>
                  </a:lnTo>
                  <a:lnTo>
                    <a:pt x="164706" y="27444"/>
                  </a:lnTo>
                  <a:lnTo>
                    <a:pt x="137261" y="27444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109804" y="82346"/>
                  </a:lnTo>
                  <a:lnTo>
                    <a:pt x="137261" y="82346"/>
                  </a:lnTo>
                  <a:lnTo>
                    <a:pt x="164706" y="82346"/>
                  </a:lnTo>
                  <a:lnTo>
                    <a:pt x="192163" y="82346"/>
                  </a:lnTo>
                  <a:lnTo>
                    <a:pt x="219608" y="82346"/>
                  </a:lnTo>
                  <a:lnTo>
                    <a:pt x="247065" y="82346"/>
                  </a:lnTo>
                  <a:lnTo>
                    <a:pt x="274510" y="82346"/>
                  </a:lnTo>
                  <a:lnTo>
                    <a:pt x="274510" y="54902"/>
                  </a:lnTo>
                  <a:close/>
                </a:path>
                <a:path w="1016000" h="165100">
                  <a:moveTo>
                    <a:pt x="329412" y="82359"/>
                  </a:moveTo>
                  <a:lnTo>
                    <a:pt x="301967" y="82359"/>
                  </a:lnTo>
                  <a:lnTo>
                    <a:pt x="274510" y="82359"/>
                  </a:lnTo>
                  <a:lnTo>
                    <a:pt x="274510" y="109804"/>
                  </a:lnTo>
                  <a:lnTo>
                    <a:pt x="247065" y="109804"/>
                  </a:lnTo>
                  <a:lnTo>
                    <a:pt x="247065" y="82359"/>
                  </a:lnTo>
                  <a:lnTo>
                    <a:pt x="219608" y="82359"/>
                  </a:lnTo>
                  <a:lnTo>
                    <a:pt x="219608" y="109804"/>
                  </a:lnTo>
                  <a:lnTo>
                    <a:pt x="219608" y="137248"/>
                  </a:lnTo>
                  <a:lnTo>
                    <a:pt x="219608" y="164706"/>
                  </a:lnTo>
                  <a:lnTo>
                    <a:pt x="247065" y="164706"/>
                  </a:lnTo>
                  <a:lnTo>
                    <a:pt x="247065" y="137248"/>
                  </a:lnTo>
                  <a:lnTo>
                    <a:pt x="274510" y="137248"/>
                  </a:lnTo>
                  <a:lnTo>
                    <a:pt x="301967" y="137248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29412" y="82359"/>
                  </a:lnTo>
                  <a:close/>
                </a:path>
                <a:path w="1016000" h="165100">
                  <a:moveTo>
                    <a:pt x="384314" y="82359"/>
                  </a:moveTo>
                  <a:lnTo>
                    <a:pt x="356857" y="82359"/>
                  </a:lnTo>
                  <a:lnTo>
                    <a:pt x="356857" y="109804"/>
                  </a:lnTo>
                  <a:lnTo>
                    <a:pt x="384314" y="109804"/>
                  </a:lnTo>
                  <a:lnTo>
                    <a:pt x="384314" y="82359"/>
                  </a:lnTo>
                  <a:close/>
                </a:path>
                <a:path w="1016000" h="165100">
                  <a:moveTo>
                    <a:pt x="411759" y="109804"/>
                  </a:moveTo>
                  <a:lnTo>
                    <a:pt x="384314" y="109804"/>
                  </a:lnTo>
                  <a:lnTo>
                    <a:pt x="384314" y="137248"/>
                  </a:lnTo>
                  <a:lnTo>
                    <a:pt x="411759" y="137248"/>
                  </a:lnTo>
                  <a:lnTo>
                    <a:pt x="411759" y="109804"/>
                  </a:lnTo>
                  <a:close/>
                </a:path>
                <a:path w="1016000" h="165100">
                  <a:moveTo>
                    <a:pt x="494118" y="82359"/>
                  </a:moveTo>
                  <a:lnTo>
                    <a:pt x="466661" y="82359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494118" y="82359"/>
                  </a:lnTo>
                  <a:close/>
                </a:path>
                <a:path w="1016000" h="165100">
                  <a:moveTo>
                    <a:pt x="494118" y="54902"/>
                  </a:moveTo>
                  <a:lnTo>
                    <a:pt x="494118" y="54902"/>
                  </a:lnTo>
                  <a:lnTo>
                    <a:pt x="356870" y="54902"/>
                  </a:lnTo>
                  <a:lnTo>
                    <a:pt x="356870" y="27444"/>
                  </a:lnTo>
                  <a:lnTo>
                    <a:pt x="329412" y="27444"/>
                  </a:lnTo>
                  <a:lnTo>
                    <a:pt x="329412" y="54902"/>
                  </a:lnTo>
                  <a:lnTo>
                    <a:pt x="301967" y="54902"/>
                  </a:lnTo>
                  <a:lnTo>
                    <a:pt x="301967" y="82346"/>
                  </a:lnTo>
                  <a:lnTo>
                    <a:pt x="329412" y="82346"/>
                  </a:lnTo>
                  <a:lnTo>
                    <a:pt x="356857" y="82346"/>
                  </a:lnTo>
                  <a:lnTo>
                    <a:pt x="494118" y="82346"/>
                  </a:lnTo>
                  <a:lnTo>
                    <a:pt x="494118" y="54902"/>
                  </a:lnTo>
                  <a:close/>
                </a:path>
                <a:path w="1016000" h="165100">
                  <a:moveTo>
                    <a:pt x="521563" y="27444"/>
                  </a:moveTo>
                  <a:lnTo>
                    <a:pt x="494118" y="27444"/>
                  </a:lnTo>
                  <a:lnTo>
                    <a:pt x="494118" y="54902"/>
                  </a:lnTo>
                  <a:lnTo>
                    <a:pt x="521563" y="54902"/>
                  </a:lnTo>
                  <a:lnTo>
                    <a:pt x="521563" y="27444"/>
                  </a:lnTo>
                  <a:close/>
                </a:path>
                <a:path w="1016000" h="165100">
                  <a:moveTo>
                    <a:pt x="549021" y="109804"/>
                  </a:moveTo>
                  <a:lnTo>
                    <a:pt x="521563" y="109804"/>
                  </a:lnTo>
                  <a:lnTo>
                    <a:pt x="494118" y="109804"/>
                  </a:lnTo>
                  <a:lnTo>
                    <a:pt x="494118" y="137248"/>
                  </a:lnTo>
                  <a:lnTo>
                    <a:pt x="521563" y="137248"/>
                  </a:lnTo>
                  <a:lnTo>
                    <a:pt x="549021" y="137248"/>
                  </a:lnTo>
                  <a:lnTo>
                    <a:pt x="549021" y="109804"/>
                  </a:lnTo>
                  <a:close/>
                </a:path>
                <a:path w="1016000" h="165100">
                  <a:moveTo>
                    <a:pt x="603923" y="27444"/>
                  </a:moveTo>
                  <a:lnTo>
                    <a:pt x="576465" y="27444"/>
                  </a:lnTo>
                  <a:lnTo>
                    <a:pt x="549021" y="27444"/>
                  </a:lnTo>
                  <a:lnTo>
                    <a:pt x="549021" y="54902"/>
                  </a:lnTo>
                  <a:lnTo>
                    <a:pt x="576465" y="54902"/>
                  </a:lnTo>
                  <a:lnTo>
                    <a:pt x="576465" y="82346"/>
                  </a:lnTo>
                  <a:lnTo>
                    <a:pt x="603923" y="82346"/>
                  </a:lnTo>
                  <a:lnTo>
                    <a:pt x="603923" y="54902"/>
                  </a:lnTo>
                  <a:lnTo>
                    <a:pt x="603923" y="27444"/>
                  </a:lnTo>
                  <a:close/>
                </a:path>
                <a:path w="1016000" h="165100">
                  <a:moveTo>
                    <a:pt x="713727" y="54902"/>
                  </a:moveTo>
                  <a:lnTo>
                    <a:pt x="686269" y="54902"/>
                  </a:lnTo>
                  <a:lnTo>
                    <a:pt x="686269" y="27444"/>
                  </a:lnTo>
                  <a:lnTo>
                    <a:pt x="658825" y="27444"/>
                  </a:lnTo>
                  <a:lnTo>
                    <a:pt x="631367" y="27444"/>
                  </a:lnTo>
                  <a:lnTo>
                    <a:pt x="631367" y="54902"/>
                  </a:lnTo>
                  <a:lnTo>
                    <a:pt x="631367" y="82346"/>
                  </a:lnTo>
                  <a:lnTo>
                    <a:pt x="658825" y="82346"/>
                  </a:lnTo>
                  <a:lnTo>
                    <a:pt x="686269" y="82346"/>
                  </a:lnTo>
                  <a:lnTo>
                    <a:pt x="713727" y="82346"/>
                  </a:lnTo>
                  <a:lnTo>
                    <a:pt x="713727" y="54902"/>
                  </a:lnTo>
                  <a:close/>
                </a:path>
                <a:path w="1016000" h="165100">
                  <a:moveTo>
                    <a:pt x="741172" y="82359"/>
                  </a:moveTo>
                  <a:lnTo>
                    <a:pt x="713727" y="82359"/>
                  </a:lnTo>
                  <a:lnTo>
                    <a:pt x="686269" y="82359"/>
                  </a:lnTo>
                  <a:lnTo>
                    <a:pt x="686269" y="109804"/>
                  </a:lnTo>
                  <a:lnTo>
                    <a:pt x="658825" y="109804"/>
                  </a:lnTo>
                  <a:lnTo>
                    <a:pt x="658825" y="137248"/>
                  </a:lnTo>
                  <a:lnTo>
                    <a:pt x="686269" y="137248"/>
                  </a:lnTo>
                  <a:lnTo>
                    <a:pt x="713727" y="137248"/>
                  </a:lnTo>
                  <a:lnTo>
                    <a:pt x="741172" y="137248"/>
                  </a:lnTo>
                  <a:lnTo>
                    <a:pt x="741172" y="109804"/>
                  </a:lnTo>
                  <a:lnTo>
                    <a:pt x="741172" y="82359"/>
                  </a:lnTo>
                  <a:close/>
                </a:path>
                <a:path w="1016000" h="165100">
                  <a:moveTo>
                    <a:pt x="796074" y="109804"/>
                  </a:moveTo>
                  <a:lnTo>
                    <a:pt x="768629" y="109804"/>
                  </a:lnTo>
                  <a:lnTo>
                    <a:pt x="768629" y="137248"/>
                  </a:lnTo>
                  <a:lnTo>
                    <a:pt x="796074" y="137248"/>
                  </a:lnTo>
                  <a:lnTo>
                    <a:pt x="796074" y="109804"/>
                  </a:lnTo>
                  <a:close/>
                </a:path>
                <a:path w="1016000" h="165100">
                  <a:moveTo>
                    <a:pt x="850976" y="109804"/>
                  </a:moveTo>
                  <a:lnTo>
                    <a:pt x="823518" y="109804"/>
                  </a:lnTo>
                  <a:lnTo>
                    <a:pt x="823518" y="137248"/>
                  </a:lnTo>
                  <a:lnTo>
                    <a:pt x="850976" y="137248"/>
                  </a:lnTo>
                  <a:lnTo>
                    <a:pt x="850976" y="109804"/>
                  </a:lnTo>
                  <a:close/>
                </a:path>
                <a:path w="1016000" h="165100">
                  <a:moveTo>
                    <a:pt x="878420" y="27444"/>
                  </a:moveTo>
                  <a:lnTo>
                    <a:pt x="850976" y="27444"/>
                  </a:ln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823518" y="54902"/>
                  </a:lnTo>
                  <a:lnTo>
                    <a:pt x="823518" y="82346"/>
                  </a:lnTo>
                  <a:lnTo>
                    <a:pt x="850976" y="82346"/>
                  </a:lnTo>
                  <a:lnTo>
                    <a:pt x="850976" y="54902"/>
                  </a:lnTo>
                  <a:lnTo>
                    <a:pt x="878420" y="54902"/>
                  </a:lnTo>
                  <a:lnTo>
                    <a:pt x="878420" y="27444"/>
                  </a:lnTo>
                  <a:close/>
                </a:path>
                <a:path w="1016000" h="165100">
                  <a:moveTo>
                    <a:pt x="1015682" y="82359"/>
                  </a:moveTo>
                  <a:lnTo>
                    <a:pt x="988225" y="82359"/>
                  </a:lnTo>
                  <a:lnTo>
                    <a:pt x="960780" y="82359"/>
                  </a:lnTo>
                  <a:lnTo>
                    <a:pt x="960780" y="109804"/>
                  </a:lnTo>
                  <a:lnTo>
                    <a:pt x="933323" y="109804"/>
                  </a:lnTo>
                  <a:lnTo>
                    <a:pt x="905878" y="109804"/>
                  </a:lnTo>
                  <a:lnTo>
                    <a:pt x="905878" y="137248"/>
                  </a:lnTo>
                  <a:lnTo>
                    <a:pt x="933323" y="137248"/>
                  </a:lnTo>
                  <a:lnTo>
                    <a:pt x="960780" y="137248"/>
                  </a:lnTo>
                  <a:lnTo>
                    <a:pt x="988225" y="137248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59"/>
                  </a:lnTo>
                  <a:close/>
                </a:path>
                <a:path w="1016000" h="165100">
                  <a:moveTo>
                    <a:pt x="1015682" y="0"/>
                  </a:moveTo>
                  <a:lnTo>
                    <a:pt x="988225" y="0"/>
                  </a:lnTo>
                  <a:lnTo>
                    <a:pt x="960780" y="0"/>
                  </a:lnTo>
                  <a:lnTo>
                    <a:pt x="960780" y="27444"/>
                  </a:lnTo>
                  <a:lnTo>
                    <a:pt x="960780" y="54902"/>
                  </a:lnTo>
                  <a:lnTo>
                    <a:pt x="960780" y="82346"/>
                  </a:lnTo>
                  <a:lnTo>
                    <a:pt x="988225" y="82346"/>
                  </a:lnTo>
                  <a:lnTo>
                    <a:pt x="988225" y="54902"/>
                  </a:lnTo>
                  <a:lnTo>
                    <a:pt x="1015682" y="54902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9612262" y="9405969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27457" y="82359"/>
                  </a:moveTo>
                  <a:lnTo>
                    <a:pt x="0" y="82359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59"/>
                  </a:lnTo>
                  <a:close/>
                </a:path>
                <a:path w="1016000" h="137795">
                  <a:moveTo>
                    <a:pt x="54902" y="109816"/>
                  </a:moveTo>
                  <a:lnTo>
                    <a:pt x="27457" y="109816"/>
                  </a:lnTo>
                  <a:lnTo>
                    <a:pt x="27457" y="137261"/>
                  </a:lnTo>
                  <a:lnTo>
                    <a:pt x="54902" y="137261"/>
                  </a:lnTo>
                  <a:lnTo>
                    <a:pt x="54902" y="109816"/>
                  </a:lnTo>
                  <a:close/>
                </a:path>
                <a:path w="1016000" h="137795">
                  <a:moveTo>
                    <a:pt x="54902" y="54902"/>
                  </a:moveTo>
                  <a:lnTo>
                    <a:pt x="27457" y="54902"/>
                  </a:lnTo>
                  <a:lnTo>
                    <a:pt x="27457" y="82359"/>
                  </a:lnTo>
                  <a:lnTo>
                    <a:pt x="54902" y="82359"/>
                  </a:lnTo>
                  <a:lnTo>
                    <a:pt x="54902" y="54902"/>
                  </a:lnTo>
                  <a:close/>
                </a:path>
                <a:path w="1016000" h="137795">
                  <a:moveTo>
                    <a:pt x="82359" y="27457"/>
                  </a:moveTo>
                  <a:lnTo>
                    <a:pt x="54902" y="27457"/>
                  </a:lnTo>
                  <a:lnTo>
                    <a:pt x="54902" y="54902"/>
                  </a:lnTo>
                  <a:lnTo>
                    <a:pt x="82359" y="54902"/>
                  </a:lnTo>
                  <a:lnTo>
                    <a:pt x="82359" y="27457"/>
                  </a:lnTo>
                  <a:close/>
                </a:path>
                <a:path w="1016000" h="137795">
                  <a:moveTo>
                    <a:pt x="164706" y="109816"/>
                  </a:moveTo>
                  <a:lnTo>
                    <a:pt x="137261" y="109816"/>
                  </a:lnTo>
                  <a:lnTo>
                    <a:pt x="137261" y="137261"/>
                  </a:lnTo>
                  <a:lnTo>
                    <a:pt x="164706" y="137261"/>
                  </a:lnTo>
                  <a:lnTo>
                    <a:pt x="164706" y="109816"/>
                  </a:lnTo>
                  <a:close/>
                </a:path>
                <a:path w="1016000" h="137795">
                  <a:moveTo>
                    <a:pt x="192163" y="82359"/>
                  </a:moveTo>
                  <a:lnTo>
                    <a:pt x="164706" y="82359"/>
                  </a:lnTo>
                  <a:lnTo>
                    <a:pt x="137261" y="82359"/>
                  </a:lnTo>
                  <a:lnTo>
                    <a:pt x="137261" y="54902"/>
                  </a:lnTo>
                  <a:lnTo>
                    <a:pt x="109804" y="54902"/>
                  </a:lnTo>
                  <a:lnTo>
                    <a:pt x="109804" y="82359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59"/>
                  </a:lnTo>
                  <a:close/>
                </a:path>
                <a:path w="1016000" h="137795">
                  <a:moveTo>
                    <a:pt x="247065" y="109816"/>
                  </a:moveTo>
                  <a:lnTo>
                    <a:pt x="219608" y="109816"/>
                  </a:lnTo>
                  <a:lnTo>
                    <a:pt x="192163" y="109816"/>
                  </a:lnTo>
                  <a:lnTo>
                    <a:pt x="192163" y="137261"/>
                  </a:lnTo>
                  <a:lnTo>
                    <a:pt x="219608" y="137261"/>
                  </a:lnTo>
                  <a:lnTo>
                    <a:pt x="247065" y="137261"/>
                  </a:lnTo>
                  <a:lnTo>
                    <a:pt x="247065" y="109816"/>
                  </a:lnTo>
                  <a:close/>
                </a:path>
                <a:path w="1016000" h="137795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27457"/>
                  </a:lnTo>
                  <a:lnTo>
                    <a:pt x="192163" y="27457"/>
                  </a:lnTo>
                  <a:lnTo>
                    <a:pt x="164706" y="27457"/>
                  </a:lnTo>
                  <a:lnTo>
                    <a:pt x="164706" y="54902"/>
                  </a:lnTo>
                  <a:lnTo>
                    <a:pt x="192163" y="54902"/>
                  </a:lnTo>
                  <a:lnTo>
                    <a:pt x="192163" y="82359"/>
                  </a:lnTo>
                  <a:lnTo>
                    <a:pt x="219608" y="82359"/>
                  </a:lnTo>
                  <a:lnTo>
                    <a:pt x="219608" y="109804"/>
                  </a:lnTo>
                  <a:lnTo>
                    <a:pt x="247065" y="109804"/>
                  </a:lnTo>
                  <a:lnTo>
                    <a:pt x="247065" y="82359"/>
                  </a:lnTo>
                  <a:lnTo>
                    <a:pt x="247065" y="54902"/>
                  </a:lnTo>
                  <a:close/>
                </a:path>
                <a:path w="1016000" h="137795">
                  <a:moveTo>
                    <a:pt x="247065" y="0"/>
                  </a:moveTo>
                  <a:lnTo>
                    <a:pt x="219608" y="0"/>
                  </a:lnTo>
                  <a:lnTo>
                    <a:pt x="219608" y="27457"/>
                  </a:lnTo>
                  <a:lnTo>
                    <a:pt x="247065" y="27457"/>
                  </a:lnTo>
                  <a:lnTo>
                    <a:pt x="247065" y="0"/>
                  </a:lnTo>
                  <a:close/>
                </a:path>
                <a:path w="1016000" h="137795">
                  <a:moveTo>
                    <a:pt x="301967" y="0"/>
                  </a:moveTo>
                  <a:lnTo>
                    <a:pt x="274510" y="0"/>
                  </a:lnTo>
                  <a:lnTo>
                    <a:pt x="274510" y="27457"/>
                  </a:lnTo>
                  <a:lnTo>
                    <a:pt x="301967" y="27457"/>
                  </a:lnTo>
                  <a:lnTo>
                    <a:pt x="301967" y="0"/>
                  </a:lnTo>
                  <a:close/>
                </a:path>
                <a:path w="1016000" h="137795">
                  <a:moveTo>
                    <a:pt x="329412" y="109816"/>
                  </a:moveTo>
                  <a:lnTo>
                    <a:pt x="301967" y="109816"/>
                  </a:lnTo>
                  <a:lnTo>
                    <a:pt x="301967" y="137261"/>
                  </a:lnTo>
                  <a:lnTo>
                    <a:pt x="329412" y="137261"/>
                  </a:lnTo>
                  <a:lnTo>
                    <a:pt x="329412" y="109816"/>
                  </a:lnTo>
                  <a:close/>
                </a:path>
                <a:path w="1016000" h="137795">
                  <a:moveTo>
                    <a:pt x="356870" y="0"/>
                  </a:moveTo>
                  <a:lnTo>
                    <a:pt x="329412" y="0"/>
                  </a:lnTo>
                  <a:lnTo>
                    <a:pt x="329412" y="27457"/>
                  </a:lnTo>
                  <a:lnTo>
                    <a:pt x="329412" y="54902"/>
                  </a:lnTo>
                  <a:lnTo>
                    <a:pt x="329412" y="82359"/>
                  </a:lnTo>
                  <a:lnTo>
                    <a:pt x="329412" y="109804"/>
                  </a:lnTo>
                  <a:lnTo>
                    <a:pt x="356870" y="109804"/>
                  </a:lnTo>
                  <a:lnTo>
                    <a:pt x="356870" y="82359"/>
                  </a:lnTo>
                  <a:lnTo>
                    <a:pt x="356870" y="54902"/>
                  </a:lnTo>
                  <a:lnTo>
                    <a:pt x="356870" y="27457"/>
                  </a:lnTo>
                  <a:lnTo>
                    <a:pt x="356870" y="0"/>
                  </a:lnTo>
                  <a:close/>
                </a:path>
                <a:path w="1016000" h="137795">
                  <a:moveTo>
                    <a:pt x="411759" y="109816"/>
                  </a:moveTo>
                  <a:lnTo>
                    <a:pt x="384314" y="109816"/>
                  </a:lnTo>
                  <a:lnTo>
                    <a:pt x="384314" y="137261"/>
                  </a:lnTo>
                  <a:lnTo>
                    <a:pt x="411759" y="137261"/>
                  </a:lnTo>
                  <a:lnTo>
                    <a:pt x="411759" y="109816"/>
                  </a:lnTo>
                  <a:close/>
                </a:path>
                <a:path w="1016000" h="137795">
                  <a:moveTo>
                    <a:pt x="411759" y="27457"/>
                  </a:moveTo>
                  <a:lnTo>
                    <a:pt x="384314" y="27457"/>
                  </a:lnTo>
                  <a:lnTo>
                    <a:pt x="384314" y="54902"/>
                  </a:lnTo>
                  <a:lnTo>
                    <a:pt x="411759" y="54902"/>
                  </a:lnTo>
                  <a:lnTo>
                    <a:pt x="411759" y="27457"/>
                  </a:lnTo>
                  <a:close/>
                </a:path>
                <a:path w="1016000" h="137795">
                  <a:moveTo>
                    <a:pt x="494118" y="109816"/>
                  </a:moveTo>
                  <a:lnTo>
                    <a:pt x="466661" y="109816"/>
                  </a:lnTo>
                  <a:lnTo>
                    <a:pt x="466661" y="137261"/>
                  </a:lnTo>
                  <a:lnTo>
                    <a:pt x="494118" y="137261"/>
                  </a:lnTo>
                  <a:lnTo>
                    <a:pt x="494118" y="109816"/>
                  </a:lnTo>
                  <a:close/>
                </a:path>
                <a:path w="1016000" h="137795">
                  <a:moveTo>
                    <a:pt x="494118" y="82359"/>
                  </a:moveTo>
                  <a:lnTo>
                    <a:pt x="466661" y="82359"/>
                  </a:lnTo>
                  <a:lnTo>
                    <a:pt x="466661" y="109804"/>
                  </a:lnTo>
                  <a:lnTo>
                    <a:pt x="494118" y="109804"/>
                  </a:lnTo>
                  <a:lnTo>
                    <a:pt x="494118" y="82359"/>
                  </a:lnTo>
                  <a:close/>
                </a:path>
                <a:path w="1016000" h="137795">
                  <a:moveTo>
                    <a:pt x="521563" y="0"/>
                  </a:moveTo>
                  <a:lnTo>
                    <a:pt x="494118" y="0"/>
                  </a:lnTo>
                  <a:lnTo>
                    <a:pt x="494118" y="27457"/>
                  </a:lnTo>
                  <a:lnTo>
                    <a:pt x="466661" y="27457"/>
                  </a:lnTo>
                  <a:lnTo>
                    <a:pt x="466661" y="0"/>
                  </a:lnTo>
                  <a:lnTo>
                    <a:pt x="439216" y="0"/>
                  </a:lnTo>
                  <a:lnTo>
                    <a:pt x="411759" y="0"/>
                  </a:lnTo>
                  <a:lnTo>
                    <a:pt x="411759" y="27457"/>
                  </a:lnTo>
                  <a:lnTo>
                    <a:pt x="439216" y="27457"/>
                  </a:lnTo>
                  <a:lnTo>
                    <a:pt x="439216" y="54902"/>
                  </a:lnTo>
                  <a:lnTo>
                    <a:pt x="411759" y="54902"/>
                  </a:lnTo>
                  <a:lnTo>
                    <a:pt x="411759" y="82359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39216" y="82359"/>
                  </a:lnTo>
                  <a:lnTo>
                    <a:pt x="466661" y="82359"/>
                  </a:lnTo>
                  <a:lnTo>
                    <a:pt x="466661" y="54902"/>
                  </a:lnTo>
                  <a:lnTo>
                    <a:pt x="494118" y="54902"/>
                  </a:lnTo>
                  <a:lnTo>
                    <a:pt x="521563" y="54902"/>
                  </a:lnTo>
                  <a:lnTo>
                    <a:pt x="521563" y="27457"/>
                  </a:lnTo>
                  <a:lnTo>
                    <a:pt x="521563" y="0"/>
                  </a:lnTo>
                  <a:close/>
                </a:path>
                <a:path w="1016000" h="137795">
                  <a:moveTo>
                    <a:pt x="549021" y="109816"/>
                  </a:moveTo>
                  <a:lnTo>
                    <a:pt x="521563" y="109816"/>
                  </a:lnTo>
                  <a:lnTo>
                    <a:pt x="521563" y="137261"/>
                  </a:lnTo>
                  <a:lnTo>
                    <a:pt x="549021" y="137261"/>
                  </a:lnTo>
                  <a:lnTo>
                    <a:pt x="549021" y="109816"/>
                  </a:lnTo>
                  <a:close/>
                </a:path>
                <a:path w="1016000" h="137795">
                  <a:moveTo>
                    <a:pt x="658825" y="27457"/>
                  </a:moveTo>
                  <a:lnTo>
                    <a:pt x="631367" y="27457"/>
                  </a:lnTo>
                  <a:lnTo>
                    <a:pt x="631367" y="0"/>
                  </a:lnTo>
                  <a:lnTo>
                    <a:pt x="603923" y="0"/>
                  </a:lnTo>
                  <a:lnTo>
                    <a:pt x="603923" y="27457"/>
                  </a:lnTo>
                  <a:lnTo>
                    <a:pt x="603923" y="54902"/>
                  </a:lnTo>
                  <a:lnTo>
                    <a:pt x="603923" y="82359"/>
                  </a:lnTo>
                  <a:lnTo>
                    <a:pt x="576465" y="82359"/>
                  </a:lnTo>
                  <a:lnTo>
                    <a:pt x="576465" y="54902"/>
                  </a:lnTo>
                  <a:lnTo>
                    <a:pt x="576465" y="27457"/>
                  </a:lnTo>
                  <a:lnTo>
                    <a:pt x="549021" y="27457"/>
                  </a:lnTo>
                  <a:lnTo>
                    <a:pt x="549021" y="54902"/>
                  </a:lnTo>
                  <a:lnTo>
                    <a:pt x="549021" y="82359"/>
                  </a:lnTo>
                  <a:lnTo>
                    <a:pt x="521563" y="82359"/>
                  </a:lnTo>
                  <a:lnTo>
                    <a:pt x="521563" y="109804"/>
                  </a:lnTo>
                  <a:lnTo>
                    <a:pt x="549021" y="109804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58825" y="82359"/>
                  </a:lnTo>
                  <a:lnTo>
                    <a:pt x="658825" y="54902"/>
                  </a:lnTo>
                  <a:lnTo>
                    <a:pt x="658825" y="27457"/>
                  </a:lnTo>
                  <a:close/>
                </a:path>
                <a:path w="1016000" h="137795">
                  <a:moveTo>
                    <a:pt x="713727" y="82359"/>
                  </a:moveTo>
                  <a:lnTo>
                    <a:pt x="686269" y="82359"/>
                  </a:lnTo>
                  <a:lnTo>
                    <a:pt x="686269" y="109804"/>
                  </a:lnTo>
                  <a:lnTo>
                    <a:pt x="713727" y="109804"/>
                  </a:lnTo>
                  <a:lnTo>
                    <a:pt x="713727" y="82359"/>
                  </a:lnTo>
                  <a:close/>
                </a:path>
                <a:path w="1016000" h="137795">
                  <a:moveTo>
                    <a:pt x="713727" y="0"/>
                  </a:moveTo>
                  <a:lnTo>
                    <a:pt x="686269" y="0"/>
                  </a:lnTo>
                  <a:lnTo>
                    <a:pt x="658825" y="0"/>
                  </a:lnTo>
                  <a:lnTo>
                    <a:pt x="658825" y="27457"/>
                  </a:lnTo>
                  <a:lnTo>
                    <a:pt x="686269" y="27457"/>
                  </a:lnTo>
                  <a:lnTo>
                    <a:pt x="713727" y="27457"/>
                  </a:lnTo>
                  <a:lnTo>
                    <a:pt x="713727" y="0"/>
                  </a:lnTo>
                  <a:close/>
                </a:path>
                <a:path w="1016000" h="137795">
                  <a:moveTo>
                    <a:pt x="796074" y="82359"/>
                  </a:moveTo>
                  <a:lnTo>
                    <a:pt x="768629" y="82359"/>
                  </a:lnTo>
                  <a:lnTo>
                    <a:pt x="768629" y="54902"/>
                  </a:lnTo>
                  <a:lnTo>
                    <a:pt x="741172" y="54902"/>
                  </a:lnTo>
                  <a:lnTo>
                    <a:pt x="741172" y="27457"/>
                  </a:lnTo>
                  <a:lnTo>
                    <a:pt x="713727" y="27457"/>
                  </a:lnTo>
                  <a:lnTo>
                    <a:pt x="713727" y="54902"/>
                  </a:lnTo>
                  <a:lnTo>
                    <a:pt x="713727" y="82359"/>
                  </a:lnTo>
                  <a:lnTo>
                    <a:pt x="741172" y="82359"/>
                  </a:lnTo>
                  <a:lnTo>
                    <a:pt x="741172" y="109804"/>
                  </a:lnTo>
                  <a:lnTo>
                    <a:pt x="768629" y="109804"/>
                  </a:lnTo>
                  <a:lnTo>
                    <a:pt x="796074" y="109804"/>
                  </a:lnTo>
                  <a:lnTo>
                    <a:pt x="796074" y="82359"/>
                  </a:lnTo>
                  <a:close/>
                </a:path>
                <a:path w="1016000" h="137795">
                  <a:moveTo>
                    <a:pt x="850976" y="82359"/>
                  </a:moveTo>
                  <a:lnTo>
                    <a:pt x="823518" y="82359"/>
                  </a:lnTo>
                  <a:lnTo>
                    <a:pt x="823518" y="109804"/>
                  </a:lnTo>
                  <a:lnTo>
                    <a:pt x="850976" y="109804"/>
                  </a:lnTo>
                  <a:lnTo>
                    <a:pt x="850976" y="82359"/>
                  </a:lnTo>
                  <a:close/>
                </a:path>
                <a:path w="1016000" h="137795">
                  <a:moveTo>
                    <a:pt x="850976" y="27457"/>
                  </a:moveTo>
                  <a:lnTo>
                    <a:pt x="823531" y="27457"/>
                  </a:lnTo>
                  <a:lnTo>
                    <a:pt x="823531" y="0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57"/>
                  </a:lnTo>
                  <a:lnTo>
                    <a:pt x="768629" y="54902"/>
                  </a:lnTo>
                  <a:lnTo>
                    <a:pt x="796074" y="54902"/>
                  </a:lnTo>
                  <a:lnTo>
                    <a:pt x="796074" y="27457"/>
                  </a:lnTo>
                  <a:lnTo>
                    <a:pt x="823518" y="27457"/>
                  </a:lnTo>
                  <a:lnTo>
                    <a:pt x="823518" y="54902"/>
                  </a:lnTo>
                  <a:lnTo>
                    <a:pt x="850976" y="54902"/>
                  </a:lnTo>
                  <a:lnTo>
                    <a:pt x="850976" y="27457"/>
                  </a:lnTo>
                  <a:close/>
                </a:path>
                <a:path w="1016000" h="137795">
                  <a:moveTo>
                    <a:pt x="905878" y="0"/>
                  </a:moveTo>
                  <a:lnTo>
                    <a:pt x="878433" y="0"/>
                  </a:lnTo>
                  <a:lnTo>
                    <a:pt x="878433" y="27457"/>
                  </a:lnTo>
                  <a:lnTo>
                    <a:pt x="878433" y="54902"/>
                  </a:lnTo>
                  <a:lnTo>
                    <a:pt x="905878" y="54902"/>
                  </a:lnTo>
                  <a:lnTo>
                    <a:pt x="905878" y="27457"/>
                  </a:lnTo>
                  <a:lnTo>
                    <a:pt x="905878" y="0"/>
                  </a:lnTo>
                  <a:close/>
                </a:path>
                <a:path w="1016000" h="137795">
                  <a:moveTo>
                    <a:pt x="933323" y="82359"/>
                  </a:moveTo>
                  <a:lnTo>
                    <a:pt x="905878" y="82359"/>
                  </a:lnTo>
                  <a:lnTo>
                    <a:pt x="905878" y="109804"/>
                  </a:lnTo>
                  <a:lnTo>
                    <a:pt x="933323" y="109804"/>
                  </a:lnTo>
                  <a:lnTo>
                    <a:pt x="933323" y="82359"/>
                  </a:lnTo>
                  <a:close/>
                </a:path>
                <a:path w="1016000" h="137795">
                  <a:moveTo>
                    <a:pt x="960780" y="54902"/>
                  </a:moveTo>
                  <a:lnTo>
                    <a:pt x="933323" y="54902"/>
                  </a:lnTo>
                  <a:lnTo>
                    <a:pt x="933323" y="82359"/>
                  </a:lnTo>
                  <a:lnTo>
                    <a:pt x="960780" y="82359"/>
                  </a:lnTo>
                  <a:lnTo>
                    <a:pt x="960780" y="54902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88225" y="27457"/>
                  </a:lnTo>
                  <a:lnTo>
                    <a:pt x="960780" y="27457"/>
                  </a:lnTo>
                  <a:lnTo>
                    <a:pt x="960780" y="54902"/>
                  </a:lnTo>
                  <a:lnTo>
                    <a:pt x="988225" y="54902"/>
                  </a:lnTo>
                  <a:lnTo>
                    <a:pt x="988225" y="82359"/>
                  </a:lnTo>
                  <a:lnTo>
                    <a:pt x="988225" y="109804"/>
                  </a:lnTo>
                  <a:lnTo>
                    <a:pt x="1015682" y="109804"/>
                  </a:lnTo>
                  <a:lnTo>
                    <a:pt x="1015682" y="82359"/>
                  </a:lnTo>
                  <a:lnTo>
                    <a:pt x="1015682" y="54902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9612262" y="9515785"/>
              <a:ext cx="1016000" cy="137795"/>
            </a:xfrm>
            <a:custGeom>
              <a:avLst/>
              <a:gdLst/>
              <a:ahLst/>
              <a:cxnLst/>
              <a:rect l="l" t="t" r="r" b="b"/>
              <a:pathLst>
                <a:path w="1016000" h="137795">
                  <a:moveTo>
                    <a:pt x="54902" y="27444"/>
                  </a:moveTo>
                  <a:lnTo>
                    <a:pt x="27457" y="27444"/>
                  </a:lnTo>
                  <a:lnTo>
                    <a:pt x="0" y="27444"/>
                  </a:lnTo>
                  <a:lnTo>
                    <a:pt x="0" y="54889"/>
                  </a:lnTo>
                  <a:lnTo>
                    <a:pt x="27457" y="54889"/>
                  </a:lnTo>
                  <a:lnTo>
                    <a:pt x="54902" y="54889"/>
                  </a:lnTo>
                  <a:lnTo>
                    <a:pt x="54902" y="27444"/>
                  </a:lnTo>
                  <a:close/>
                </a:path>
                <a:path w="1016000" h="137795">
                  <a:moveTo>
                    <a:pt x="109804" y="27444"/>
                  </a:moveTo>
                  <a:lnTo>
                    <a:pt x="82359" y="27444"/>
                  </a:lnTo>
                  <a:lnTo>
                    <a:pt x="82359" y="54889"/>
                  </a:lnTo>
                  <a:lnTo>
                    <a:pt x="109804" y="54889"/>
                  </a:lnTo>
                  <a:lnTo>
                    <a:pt x="109804" y="27444"/>
                  </a:lnTo>
                  <a:close/>
                </a:path>
                <a:path w="1016000" h="137795">
                  <a:moveTo>
                    <a:pt x="192163" y="82346"/>
                  </a:moveTo>
                  <a:lnTo>
                    <a:pt x="192163" y="82346"/>
                  </a:lnTo>
                  <a:lnTo>
                    <a:pt x="0" y="82346"/>
                  </a:lnTo>
                  <a:lnTo>
                    <a:pt x="0" y="109791"/>
                  </a:lnTo>
                  <a:lnTo>
                    <a:pt x="0" y="137236"/>
                  </a:lnTo>
                  <a:lnTo>
                    <a:pt x="27457" y="137236"/>
                  </a:lnTo>
                  <a:lnTo>
                    <a:pt x="27457" y="109791"/>
                  </a:lnTo>
                  <a:lnTo>
                    <a:pt x="54902" y="109791"/>
                  </a:lnTo>
                  <a:lnTo>
                    <a:pt x="82359" y="109791"/>
                  </a:lnTo>
                  <a:lnTo>
                    <a:pt x="109804" y="109791"/>
                  </a:lnTo>
                  <a:lnTo>
                    <a:pt x="137261" y="109791"/>
                  </a:lnTo>
                  <a:lnTo>
                    <a:pt x="164706" y="109791"/>
                  </a:lnTo>
                  <a:lnTo>
                    <a:pt x="164706" y="137236"/>
                  </a:lnTo>
                  <a:lnTo>
                    <a:pt x="192163" y="137236"/>
                  </a:lnTo>
                  <a:lnTo>
                    <a:pt x="192163" y="109791"/>
                  </a:lnTo>
                  <a:lnTo>
                    <a:pt x="192163" y="82346"/>
                  </a:lnTo>
                  <a:close/>
                </a:path>
                <a:path w="1016000" h="137795">
                  <a:moveTo>
                    <a:pt x="192163" y="27444"/>
                  </a:moveTo>
                  <a:lnTo>
                    <a:pt x="164706" y="27444"/>
                  </a:lnTo>
                  <a:lnTo>
                    <a:pt x="164706" y="54889"/>
                  </a:lnTo>
                  <a:lnTo>
                    <a:pt x="192163" y="54889"/>
                  </a:lnTo>
                  <a:lnTo>
                    <a:pt x="192163" y="27444"/>
                  </a:lnTo>
                  <a:close/>
                </a:path>
                <a:path w="1016000" h="137795">
                  <a:moveTo>
                    <a:pt x="247065" y="54902"/>
                  </a:moveTo>
                  <a:lnTo>
                    <a:pt x="219608" y="54902"/>
                  </a:lnTo>
                  <a:lnTo>
                    <a:pt x="219608" y="82346"/>
                  </a:lnTo>
                  <a:lnTo>
                    <a:pt x="247065" y="82346"/>
                  </a:lnTo>
                  <a:lnTo>
                    <a:pt x="247065" y="54902"/>
                  </a:lnTo>
                  <a:close/>
                </a:path>
                <a:path w="1016000" h="137795">
                  <a:moveTo>
                    <a:pt x="384314" y="54902"/>
                  </a:moveTo>
                  <a:lnTo>
                    <a:pt x="356857" y="54902"/>
                  </a:lnTo>
                  <a:lnTo>
                    <a:pt x="356857" y="82346"/>
                  </a:lnTo>
                  <a:lnTo>
                    <a:pt x="329412" y="82346"/>
                  </a:lnTo>
                  <a:lnTo>
                    <a:pt x="301967" y="82346"/>
                  </a:lnTo>
                  <a:lnTo>
                    <a:pt x="301967" y="54902"/>
                  </a:lnTo>
                  <a:lnTo>
                    <a:pt x="274510" y="54902"/>
                  </a:lnTo>
                  <a:lnTo>
                    <a:pt x="274510" y="82346"/>
                  </a:lnTo>
                  <a:lnTo>
                    <a:pt x="247065" y="82346"/>
                  </a:lnTo>
                  <a:lnTo>
                    <a:pt x="247065" y="109791"/>
                  </a:lnTo>
                  <a:lnTo>
                    <a:pt x="274510" y="109791"/>
                  </a:lnTo>
                  <a:lnTo>
                    <a:pt x="301967" y="109791"/>
                  </a:lnTo>
                  <a:lnTo>
                    <a:pt x="329412" y="109791"/>
                  </a:lnTo>
                  <a:lnTo>
                    <a:pt x="356870" y="109791"/>
                  </a:lnTo>
                  <a:lnTo>
                    <a:pt x="356870" y="82346"/>
                  </a:lnTo>
                  <a:lnTo>
                    <a:pt x="384314" y="82346"/>
                  </a:lnTo>
                  <a:lnTo>
                    <a:pt x="384314" y="54902"/>
                  </a:lnTo>
                  <a:close/>
                </a:path>
                <a:path w="1016000" h="137795">
                  <a:moveTo>
                    <a:pt x="521563" y="54902"/>
                  </a:moveTo>
                  <a:lnTo>
                    <a:pt x="494118" y="54902"/>
                  </a:lnTo>
                  <a:lnTo>
                    <a:pt x="494118" y="82346"/>
                  </a:lnTo>
                  <a:lnTo>
                    <a:pt x="466661" y="82346"/>
                  </a:lnTo>
                  <a:lnTo>
                    <a:pt x="466661" y="54902"/>
                  </a:lnTo>
                  <a:lnTo>
                    <a:pt x="439216" y="54902"/>
                  </a:lnTo>
                  <a:lnTo>
                    <a:pt x="411759" y="54902"/>
                  </a:lnTo>
                  <a:lnTo>
                    <a:pt x="411759" y="82346"/>
                  </a:lnTo>
                  <a:lnTo>
                    <a:pt x="411759" y="109791"/>
                  </a:lnTo>
                  <a:lnTo>
                    <a:pt x="439216" y="109791"/>
                  </a:lnTo>
                  <a:lnTo>
                    <a:pt x="466661" y="109791"/>
                  </a:lnTo>
                  <a:lnTo>
                    <a:pt x="494118" y="109791"/>
                  </a:lnTo>
                  <a:lnTo>
                    <a:pt x="521563" y="109791"/>
                  </a:lnTo>
                  <a:lnTo>
                    <a:pt x="521563" y="82346"/>
                  </a:lnTo>
                  <a:lnTo>
                    <a:pt x="521563" y="54902"/>
                  </a:lnTo>
                  <a:close/>
                </a:path>
                <a:path w="1016000" h="137795">
                  <a:moveTo>
                    <a:pt x="549021" y="0"/>
                  </a:moveTo>
                  <a:lnTo>
                    <a:pt x="521563" y="0"/>
                  </a:lnTo>
                  <a:lnTo>
                    <a:pt x="521563" y="27444"/>
                  </a:lnTo>
                  <a:lnTo>
                    <a:pt x="494118" y="27444"/>
                  </a:lnTo>
                  <a:lnTo>
                    <a:pt x="274510" y="27444"/>
                  </a:lnTo>
                  <a:lnTo>
                    <a:pt x="274510" y="54889"/>
                  </a:lnTo>
                  <a:lnTo>
                    <a:pt x="549021" y="54889"/>
                  </a:lnTo>
                  <a:lnTo>
                    <a:pt x="549021" y="27444"/>
                  </a:lnTo>
                  <a:lnTo>
                    <a:pt x="549021" y="0"/>
                  </a:lnTo>
                  <a:close/>
                </a:path>
                <a:path w="1016000" h="137795">
                  <a:moveTo>
                    <a:pt x="631367" y="82346"/>
                  </a:moveTo>
                  <a:lnTo>
                    <a:pt x="603923" y="82346"/>
                  </a:lnTo>
                  <a:lnTo>
                    <a:pt x="576465" y="82346"/>
                  </a:lnTo>
                  <a:lnTo>
                    <a:pt x="576465" y="54902"/>
                  </a:lnTo>
                  <a:lnTo>
                    <a:pt x="549021" y="54902"/>
                  </a:lnTo>
                  <a:lnTo>
                    <a:pt x="549021" y="82346"/>
                  </a:lnTo>
                  <a:lnTo>
                    <a:pt x="549021" y="109791"/>
                  </a:lnTo>
                  <a:lnTo>
                    <a:pt x="576465" y="109791"/>
                  </a:lnTo>
                  <a:lnTo>
                    <a:pt x="603923" y="109791"/>
                  </a:lnTo>
                  <a:lnTo>
                    <a:pt x="631367" y="109791"/>
                  </a:lnTo>
                  <a:lnTo>
                    <a:pt x="631367" y="82346"/>
                  </a:lnTo>
                  <a:close/>
                </a:path>
                <a:path w="1016000" h="137795">
                  <a:moveTo>
                    <a:pt x="658825" y="0"/>
                  </a:moveTo>
                  <a:lnTo>
                    <a:pt x="631367" y="0"/>
                  </a:lnTo>
                  <a:lnTo>
                    <a:pt x="603923" y="0"/>
                  </a:lnTo>
                  <a:lnTo>
                    <a:pt x="603923" y="27444"/>
                  </a:lnTo>
                  <a:lnTo>
                    <a:pt x="631367" y="27444"/>
                  </a:lnTo>
                  <a:lnTo>
                    <a:pt x="658825" y="27444"/>
                  </a:lnTo>
                  <a:lnTo>
                    <a:pt x="658825" y="0"/>
                  </a:lnTo>
                  <a:close/>
                </a:path>
                <a:path w="1016000" h="137795">
                  <a:moveTo>
                    <a:pt x="796074" y="54902"/>
                  </a:moveTo>
                  <a:lnTo>
                    <a:pt x="768629" y="54902"/>
                  </a:lnTo>
                  <a:lnTo>
                    <a:pt x="768629" y="82346"/>
                  </a:lnTo>
                  <a:lnTo>
                    <a:pt x="741172" y="82346"/>
                  </a:lnTo>
                  <a:lnTo>
                    <a:pt x="713727" y="82346"/>
                  </a:lnTo>
                  <a:lnTo>
                    <a:pt x="713727" y="54902"/>
                  </a:lnTo>
                  <a:lnTo>
                    <a:pt x="686269" y="54902"/>
                  </a:lnTo>
                  <a:lnTo>
                    <a:pt x="658825" y="54902"/>
                  </a:lnTo>
                  <a:lnTo>
                    <a:pt x="658825" y="82346"/>
                  </a:lnTo>
                  <a:lnTo>
                    <a:pt x="686269" y="82346"/>
                  </a:lnTo>
                  <a:lnTo>
                    <a:pt x="686269" y="109791"/>
                  </a:lnTo>
                  <a:lnTo>
                    <a:pt x="713727" y="109791"/>
                  </a:lnTo>
                  <a:lnTo>
                    <a:pt x="741172" y="109791"/>
                  </a:lnTo>
                  <a:lnTo>
                    <a:pt x="768629" y="109791"/>
                  </a:lnTo>
                  <a:lnTo>
                    <a:pt x="796074" y="109791"/>
                  </a:lnTo>
                  <a:lnTo>
                    <a:pt x="796074" y="82346"/>
                  </a:lnTo>
                  <a:lnTo>
                    <a:pt x="796074" y="54902"/>
                  </a:lnTo>
                  <a:close/>
                </a:path>
                <a:path w="1016000" h="137795">
                  <a:moveTo>
                    <a:pt x="850976" y="82346"/>
                  </a:moveTo>
                  <a:lnTo>
                    <a:pt x="823518" y="82346"/>
                  </a:lnTo>
                  <a:lnTo>
                    <a:pt x="823518" y="109791"/>
                  </a:lnTo>
                  <a:lnTo>
                    <a:pt x="850976" y="109791"/>
                  </a:lnTo>
                  <a:lnTo>
                    <a:pt x="850976" y="82346"/>
                  </a:lnTo>
                  <a:close/>
                </a:path>
                <a:path w="1016000" h="137795">
                  <a:moveTo>
                    <a:pt x="878420" y="0"/>
                  </a:moveTo>
                  <a:lnTo>
                    <a:pt x="850976" y="0"/>
                  </a:lnTo>
                  <a:lnTo>
                    <a:pt x="823518" y="0"/>
                  </a:lnTo>
                  <a:lnTo>
                    <a:pt x="823518" y="27444"/>
                  </a:lnTo>
                  <a:lnTo>
                    <a:pt x="796074" y="27444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44"/>
                  </a:lnTo>
                  <a:lnTo>
                    <a:pt x="741172" y="27444"/>
                  </a:lnTo>
                  <a:lnTo>
                    <a:pt x="741172" y="54889"/>
                  </a:lnTo>
                  <a:lnTo>
                    <a:pt x="878420" y="54889"/>
                  </a:lnTo>
                  <a:lnTo>
                    <a:pt x="878420" y="27444"/>
                  </a:lnTo>
                  <a:lnTo>
                    <a:pt x="878420" y="0"/>
                  </a:lnTo>
                  <a:close/>
                </a:path>
                <a:path w="1016000" h="137795">
                  <a:moveTo>
                    <a:pt x="905878" y="54902"/>
                  </a:moveTo>
                  <a:lnTo>
                    <a:pt x="878433" y="54902"/>
                  </a:lnTo>
                  <a:lnTo>
                    <a:pt x="878433" y="82346"/>
                  </a:lnTo>
                  <a:lnTo>
                    <a:pt x="878433" y="109791"/>
                  </a:lnTo>
                  <a:lnTo>
                    <a:pt x="905878" y="109791"/>
                  </a:lnTo>
                  <a:lnTo>
                    <a:pt x="905878" y="82346"/>
                  </a:lnTo>
                  <a:lnTo>
                    <a:pt x="905878" y="54902"/>
                  </a:lnTo>
                  <a:close/>
                </a:path>
                <a:path w="1016000" h="137795">
                  <a:moveTo>
                    <a:pt x="1015682" y="82346"/>
                  </a:moveTo>
                  <a:lnTo>
                    <a:pt x="988225" y="82346"/>
                  </a:lnTo>
                  <a:lnTo>
                    <a:pt x="988225" y="109791"/>
                  </a:lnTo>
                  <a:lnTo>
                    <a:pt x="1015682" y="109791"/>
                  </a:lnTo>
                  <a:lnTo>
                    <a:pt x="1015682" y="82346"/>
                  </a:lnTo>
                  <a:close/>
                </a:path>
                <a:path w="1016000" h="137795">
                  <a:moveTo>
                    <a:pt x="1015682" y="0"/>
                  </a:moveTo>
                  <a:lnTo>
                    <a:pt x="988225" y="0"/>
                  </a:lnTo>
                  <a:lnTo>
                    <a:pt x="960780" y="0"/>
                  </a:lnTo>
                  <a:lnTo>
                    <a:pt x="960780" y="27444"/>
                  </a:lnTo>
                  <a:lnTo>
                    <a:pt x="933323" y="27444"/>
                  </a:lnTo>
                  <a:lnTo>
                    <a:pt x="933323" y="0"/>
                  </a:lnTo>
                  <a:lnTo>
                    <a:pt x="905878" y="0"/>
                  </a:lnTo>
                  <a:lnTo>
                    <a:pt x="905878" y="27444"/>
                  </a:lnTo>
                  <a:lnTo>
                    <a:pt x="878433" y="27444"/>
                  </a:lnTo>
                  <a:lnTo>
                    <a:pt x="878433" y="54889"/>
                  </a:lnTo>
                  <a:lnTo>
                    <a:pt x="1015682" y="54889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612262" y="9625577"/>
              <a:ext cx="1016000" cy="109855"/>
            </a:xfrm>
            <a:custGeom>
              <a:avLst/>
              <a:gdLst/>
              <a:ahLst/>
              <a:cxnLst/>
              <a:rect l="l" t="t" r="r" b="b"/>
              <a:pathLst>
                <a:path w="1016000" h="109854">
                  <a:moveTo>
                    <a:pt x="27457" y="27444"/>
                  </a:moveTo>
                  <a:lnTo>
                    <a:pt x="0" y="27444"/>
                  </a:lnTo>
                  <a:lnTo>
                    <a:pt x="0" y="54902"/>
                  </a:lnTo>
                  <a:lnTo>
                    <a:pt x="0" y="82346"/>
                  </a:lnTo>
                  <a:lnTo>
                    <a:pt x="0" y="109804"/>
                  </a:lnTo>
                  <a:lnTo>
                    <a:pt x="27457" y="109804"/>
                  </a:lnTo>
                  <a:lnTo>
                    <a:pt x="27457" y="82359"/>
                  </a:lnTo>
                  <a:lnTo>
                    <a:pt x="27457" y="54902"/>
                  </a:lnTo>
                  <a:lnTo>
                    <a:pt x="27457" y="27444"/>
                  </a:lnTo>
                  <a:close/>
                </a:path>
                <a:path w="1016000" h="109854">
                  <a:moveTo>
                    <a:pt x="137261" y="27444"/>
                  </a:moveTo>
                  <a:lnTo>
                    <a:pt x="109804" y="27444"/>
                  </a:lnTo>
                  <a:lnTo>
                    <a:pt x="82359" y="27444"/>
                  </a:lnTo>
                  <a:lnTo>
                    <a:pt x="54902" y="27444"/>
                  </a:lnTo>
                  <a:lnTo>
                    <a:pt x="54902" y="54902"/>
                  </a:lnTo>
                  <a:lnTo>
                    <a:pt x="54902" y="82346"/>
                  </a:lnTo>
                  <a:lnTo>
                    <a:pt x="54902" y="109804"/>
                  </a:lnTo>
                  <a:lnTo>
                    <a:pt x="82359" y="109804"/>
                  </a:lnTo>
                  <a:lnTo>
                    <a:pt x="109804" y="109804"/>
                  </a:lnTo>
                  <a:lnTo>
                    <a:pt x="137261" y="109804"/>
                  </a:lnTo>
                  <a:lnTo>
                    <a:pt x="137261" y="82359"/>
                  </a:lnTo>
                  <a:lnTo>
                    <a:pt x="137261" y="54902"/>
                  </a:lnTo>
                  <a:lnTo>
                    <a:pt x="137261" y="27444"/>
                  </a:lnTo>
                  <a:close/>
                </a:path>
                <a:path w="1016000" h="109854">
                  <a:moveTo>
                    <a:pt x="192163" y="0"/>
                  </a:moveTo>
                  <a:lnTo>
                    <a:pt x="164706" y="0"/>
                  </a:lnTo>
                  <a:lnTo>
                    <a:pt x="164706" y="27444"/>
                  </a:lnTo>
                  <a:lnTo>
                    <a:pt x="164706" y="54902"/>
                  </a:lnTo>
                  <a:lnTo>
                    <a:pt x="164706" y="82346"/>
                  </a:lnTo>
                  <a:lnTo>
                    <a:pt x="164706" y="109804"/>
                  </a:lnTo>
                  <a:lnTo>
                    <a:pt x="192163" y="109804"/>
                  </a:lnTo>
                  <a:lnTo>
                    <a:pt x="192163" y="82359"/>
                  </a:lnTo>
                  <a:lnTo>
                    <a:pt x="192163" y="54902"/>
                  </a:lnTo>
                  <a:lnTo>
                    <a:pt x="192163" y="27444"/>
                  </a:lnTo>
                  <a:lnTo>
                    <a:pt x="192163" y="0"/>
                  </a:lnTo>
                  <a:close/>
                </a:path>
                <a:path w="1016000" h="109854">
                  <a:moveTo>
                    <a:pt x="274510" y="0"/>
                  </a:moveTo>
                  <a:lnTo>
                    <a:pt x="247065" y="0"/>
                  </a:lnTo>
                  <a:lnTo>
                    <a:pt x="247065" y="27444"/>
                  </a:lnTo>
                  <a:lnTo>
                    <a:pt x="274510" y="27444"/>
                  </a:lnTo>
                  <a:lnTo>
                    <a:pt x="274510" y="0"/>
                  </a:lnTo>
                  <a:close/>
                </a:path>
                <a:path w="1016000" h="109854">
                  <a:moveTo>
                    <a:pt x="494118" y="0"/>
                  </a:moveTo>
                  <a:lnTo>
                    <a:pt x="466661" y="0"/>
                  </a:lnTo>
                  <a:lnTo>
                    <a:pt x="439216" y="0"/>
                  </a:lnTo>
                  <a:lnTo>
                    <a:pt x="439216" y="27444"/>
                  </a:lnTo>
                  <a:lnTo>
                    <a:pt x="439216" y="54902"/>
                  </a:lnTo>
                  <a:lnTo>
                    <a:pt x="439216" y="82346"/>
                  </a:lnTo>
                  <a:lnTo>
                    <a:pt x="411759" y="82346"/>
                  </a:lnTo>
                  <a:lnTo>
                    <a:pt x="411759" y="54902"/>
                  </a:lnTo>
                  <a:lnTo>
                    <a:pt x="411759" y="27444"/>
                  </a:lnTo>
                  <a:lnTo>
                    <a:pt x="439216" y="27444"/>
                  </a:lnTo>
                  <a:lnTo>
                    <a:pt x="439216" y="0"/>
                  </a:lnTo>
                  <a:lnTo>
                    <a:pt x="411759" y="0"/>
                  </a:lnTo>
                  <a:lnTo>
                    <a:pt x="384314" y="0"/>
                  </a:lnTo>
                  <a:lnTo>
                    <a:pt x="384314" y="27444"/>
                  </a:lnTo>
                  <a:lnTo>
                    <a:pt x="384314" y="54902"/>
                  </a:lnTo>
                  <a:lnTo>
                    <a:pt x="356870" y="54902"/>
                  </a:lnTo>
                  <a:lnTo>
                    <a:pt x="356870" y="27444"/>
                  </a:lnTo>
                  <a:lnTo>
                    <a:pt x="384314" y="27444"/>
                  </a:lnTo>
                  <a:lnTo>
                    <a:pt x="384314" y="0"/>
                  </a:lnTo>
                  <a:lnTo>
                    <a:pt x="356857" y="0"/>
                  </a:lnTo>
                  <a:lnTo>
                    <a:pt x="356857" y="27444"/>
                  </a:lnTo>
                  <a:lnTo>
                    <a:pt x="329412" y="27444"/>
                  </a:lnTo>
                  <a:lnTo>
                    <a:pt x="301967" y="27444"/>
                  </a:lnTo>
                  <a:lnTo>
                    <a:pt x="301967" y="54902"/>
                  </a:lnTo>
                  <a:lnTo>
                    <a:pt x="329412" y="54902"/>
                  </a:lnTo>
                  <a:lnTo>
                    <a:pt x="356857" y="54902"/>
                  </a:lnTo>
                  <a:lnTo>
                    <a:pt x="356857" y="82346"/>
                  </a:lnTo>
                  <a:lnTo>
                    <a:pt x="329412" y="82346"/>
                  </a:lnTo>
                  <a:lnTo>
                    <a:pt x="301967" y="82346"/>
                  </a:lnTo>
                  <a:lnTo>
                    <a:pt x="301967" y="54902"/>
                  </a:lnTo>
                  <a:lnTo>
                    <a:pt x="274510" y="54902"/>
                  </a:lnTo>
                  <a:lnTo>
                    <a:pt x="247065" y="54902"/>
                  </a:lnTo>
                  <a:lnTo>
                    <a:pt x="219608" y="54902"/>
                  </a:lnTo>
                  <a:lnTo>
                    <a:pt x="219608" y="82359"/>
                  </a:lnTo>
                  <a:lnTo>
                    <a:pt x="247065" y="82359"/>
                  </a:lnTo>
                  <a:lnTo>
                    <a:pt x="247065" y="109804"/>
                  </a:lnTo>
                  <a:lnTo>
                    <a:pt x="274510" y="109804"/>
                  </a:lnTo>
                  <a:lnTo>
                    <a:pt x="274510" y="82359"/>
                  </a:lnTo>
                  <a:lnTo>
                    <a:pt x="301967" y="82359"/>
                  </a:lnTo>
                  <a:lnTo>
                    <a:pt x="301967" y="109804"/>
                  </a:lnTo>
                  <a:lnTo>
                    <a:pt x="329412" y="109804"/>
                  </a:lnTo>
                  <a:lnTo>
                    <a:pt x="356870" y="109804"/>
                  </a:lnTo>
                  <a:lnTo>
                    <a:pt x="356870" y="82359"/>
                  </a:lnTo>
                  <a:lnTo>
                    <a:pt x="384314" y="82359"/>
                  </a:lnTo>
                  <a:lnTo>
                    <a:pt x="411759" y="82359"/>
                  </a:lnTo>
                  <a:lnTo>
                    <a:pt x="411759" y="109804"/>
                  </a:lnTo>
                  <a:lnTo>
                    <a:pt x="439216" y="109804"/>
                  </a:lnTo>
                  <a:lnTo>
                    <a:pt x="466661" y="109804"/>
                  </a:lnTo>
                  <a:lnTo>
                    <a:pt x="466661" y="82359"/>
                  </a:lnTo>
                  <a:lnTo>
                    <a:pt x="494118" y="82359"/>
                  </a:lnTo>
                  <a:lnTo>
                    <a:pt x="494118" y="54902"/>
                  </a:lnTo>
                  <a:lnTo>
                    <a:pt x="494118" y="27444"/>
                  </a:lnTo>
                  <a:lnTo>
                    <a:pt x="494118" y="0"/>
                  </a:lnTo>
                  <a:close/>
                </a:path>
                <a:path w="1016000" h="109854">
                  <a:moveTo>
                    <a:pt x="878420" y="27444"/>
                  </a:moveTo>
                  <a:lnTo>
                    <a:pt x="850976" y="27444"/>
                  </a:lnTo>
                  <a:lnTo>
                    <a:pt x="823531" y="27444"/>
                  </a:lnTo>
                  <a:lnTo>
                    <a:pt x="796074" y="27444"/>
                  </a:lnTo>
                  <a:lnTo>
                    <a:pt x="796074" y="0"/>
                  </a:lnTo>
                  <a:lnTo>
                    <a:pt x="768629" y="0"/>
                  </a:lnTo>
                  <a:lnTo>
                    <a:pt x="768629" y="27444"/>
                  </a:lnTo>
                  <a:lnTo>
                    <a:pt x="741172" y="27444"/>
                  </a:lnTo>
                  <a:lnTo>
                    <a:pt x="713727" y="27444"/>
                  </a:lnTo>
                  <a:lnTo>
                    <a:pt x="713727" y="0"/>
                  </a:lnTo>
                  <a:lnTo>
                    <a:pt x="686269" y="0"/>
                  </a:lnTo>
                  <a:lnTo>
                    <a:pt x="658825" y="0"/>
                  </a:lnTo>
                  <a:lnTo>
                    <a:pt x="658825" y="27444"/>
                  </a:lnTo>
                  <a:lnTo>
                    <a:pt x="631367" y="27444"/>
                  </a:lnTo>
                  <a:lnTo>
                    <a:pt x="631367" y="54902"/>
                  </a:lnTo>
                  <a:lnTo>
                    <a:pt x="631367" y="82346"/>
                  </a:lnTo>
                  <a:lnTo>
                    <a:pt x="603923" y="82346"/>
                  </a:lnTo>
                  <a:lnTo>
                    <a:pt x="603923" y="54902"/>
                  </a:lnTo>
                  <a:lnTo>
                    <a:pt x="576465" y="54902"/>
                  </a:lnTo>
                  <a:lnTo>
                    <a:pt x="549021" y="54902"/>
                  </a:lnTo>
                  <a:lnTo>
                    <a:pt x="521563" y="54902"/>
                  </a:lnTo>
                  <a:lnTo>
                    <a:pt x="521563" y="82359"/>
                  </a:lnTo>
                  <a:lnTo>
                    <a:pt x="549021" y="82359"/>
                  </a:lnTo>
                  <a:lnTo>
                    <a:pt x="576465" y="82359"/>
                  </a:lnTo>
                  <a:lnTo>
                    <a:pt x="576465" y="109804"/>
                  </a:lnTo>
                  <a:lnTo>
                    <a:pt x="603923" y="109804"/>
                  </a:lnTo>
                  <a:lnTo>
                    <a:pt x="631367" y="109804"/>
                  </a:lnTo>
                  <a:lnTo>
                    <a:pt x="658825" y="109804"/>
                  </a:lnTo>
                  <a:lnTo>
                    <a:pt x="658825" y="82359"/>
                  </a:lnTo>
                  <a:lnTo>
                    <a:pt x="686269" y="82359"/>
                  </a:lnTo>
                  <a:lnTo>
                    <a:pt x="713727" y="82359"/>
                  </a:lnTo>
                  <a:lnTo>
                    <a:pt x="713727" y="54902"/>
                  </a:lnTo>
                  <a:lnTo>
                    <a:pt x="741172" y="54902"/>
                  </a:lnTo>
                  <a:lnTo>
                    <a:pt x="741172" y="82359"/>
                  </a:lnTo>
                  <a:lnTo>
                    <a:pt x="768629" y="82359"/>
                  </a:lnTo>
                  <a:lnTo>
                    <a:pt x="796074" y="82359"/>
                  </a:lnTo>
                  <a:lnTo>
                    <a:pt x="823531" y="82359"/>
                  </a:lnTo>
                  <a:lnTo>
                    <a:pt x="823531" y="54902"/>
                  </a:lnTo>
                  <a:lnTo>
                    <a:pt x="850976" y="54902"/>
                  </a:lnTo>
                  <a:lnTo>
                    <a:pt x="850976" y="82359"/>
                  </a:lnTo>
                  <a:lnTo>
                    <a:pt x="878420" y="82359"/>
                  </a:lnTo>
                  <a:lnTo>
                    <a:pt x="878420" y="54902"/>
                  </a:lnTo>
                  <a:lnTo>
                    <a:pt x="878420" y="27444"/>
                  </a:lnTo>
                  <a:close/>
                </a:path>
                <a:path w="1016000" h="109854">
                  <a:moveTo>
                    <a:pt x="933323" y="0"/>
                  </a:moveTo>
                  <a:lnTo>
                    <a:pt x="905878" y="0"/>
                  </a:lnTo>
                  <a:lnTo>
                    <a:pt x="878433" y="0"/>
                  </a:lnTo>
                  <a:lnTo>
                    <a:pt x="878433" y="27444"/>
                  </a:lnTo>
                  <a:lnTo>
                    <a:pt x="878433" y="54902"/>
                  </a:lnTo>
                  <a:lnTo>
                    <a:pt x="878433" y="82359"/>
                  </a:lnTo>
                  <a:lnTo>
                    <a:pt x="905878" y="82359"/>
                  </a:lnTo>
                  <a:lnTo>
                    <a:pt x="905878" y="54902"/>
                  </a:lnTo>
                  <a:lnTo>
                    <a:pt x="905878" y="27444"/>
                  </a:lnTo>
                  <a:lnTo>
                    <a:pt x="933323" y="27444"/>
                  </a:lnTo>
                  <a:lnTo>
                    <a:pt x="933323" y="0"/>
                  </a:lnTo>
                  <a:close/>
                </a:path>
                <a:path w="1016000" h="109854">
                  <a:moveTo>
                    <a:pt x="960780" y="27444"/>
                  </a:moveTo>
                  <a:lnTo>
                    <a:pt x="933323" y="27444"/>
                  </a:lnTo>
                  <a:lnTo>
                    <a:pt x="933323" y="54902"/>
                  </a:lnTo>
                  <a:lnTo>
                    <a:pt x="960780" y="54902"/>
                  </a:lnTo>
                  <a:lnTo>
                    <a:pt x="960780" y="27444"/>
                  </a:lnTo>
                  <a:close/>
                </a:path>
                <a:path w="1016000" h="109854">
                  <a:moveTo>
                    <a:pt x="1015682" y="0"/>
                  </a:moveTo>
                  <a:lnTo>
                    <a:pt x="988225" y="0"/>
                  </a:lnTo>
                  <a:lnTo>
                    <a:pt x="988225" y="27444"/>
                  </a:lnTo>
                  <a:lnTo>
                    <a:pt x="988225" y="54902"/>
                  </a:lnTo>
                  <a:lnTo>
                    <a:pt x="1015682" y="54902"/>
                  </a:lnTo>
                  <a:lnTo>
                    <a:pt x="1015682" y="27444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9612262" y="9707924"/>
              <a:ext cx="1016000" cy="82550"/>
            </a:xfrm>
            <a:custGeom>
              <a:avLst/>
              <a:gdLst/>
              <a:ahLst/>
              <a:cxnLst/>
              <a:rect l="l" t="t" r="r" b="b"/>
              <a:pathLst>
                <a:path w="1016000" h="82550">
                  <a:moveTo>
                    <a:pt x="192163" y="27457"/>
                  </a:moveTo>
                  <a:lnTo>
                    <a:pt x="164706" y="27457"/>
                  </a:lnTo>
                  <a:lnTo>
                    <a:pt x="164706" y="54914"/>
                  </a:lnTo>
                  <a:lnTo>
                    <a:pt x="137261" y="54914"/>
                  </a:lnTo>
                  <a:lnTo>
                    <a:pt x="109804" y="54914"/>
                  </a:lnTo>
                  <a:lnTo>
                    <a:pt x="82359" y="54914"/>
                  </a:lnTo>
                  <a:lnTo>
                    <a:pt x="54902" y="54914"/>
                  </a:lnTo>
                  <a:lnTo>
                    <a:pt x="27457" y="54914"/>
                  </a:lnTo>
                  <a:lnTo>
                    <a:pt x="27457" y="27457"/>
                  </a:lnTo>
                  <a:lnTo>
                    <a:pt x="0" y="27457"/>
                  </a:lnTo>
                  <a:lnTo>
                    <a:pt x="0" y="54914"/>
                  </a:lnTo>
                  <a:lnTo>
                    <a:pt x="0" y="82359"/>
                  </a:lnTo>
                  <a:lnTo>
                    <a:pt x="192163" y="82359"/>
                  </a:lnTo>
                  <a:lnTo>
                    <a:pt x="192163" y="54914"/>
                  </a:lnTo>
                  <a:lnTo>
                    <a:pt x="192163" y="27457"/>
                  </a:lnTo>
                  <a:close/>
                </a:path>
                <a:path w="1016000" h="82550">
                  <a:moveTo>
                    <a:pt x="274510" y="54914"/>
                  </a:moveTo>
                  <a:lnTo>
                    <a:pt x="247065" y="54914"/>
                  </a:lnTo>
                  <a:lnTo>
                    <a:pt x="247065" y="82359"/>
                  </a:lnTo>
                  <a:lnTo>
                    <a:pt x="274510" y="82359"/>
                  </a:lnTo>
                  <a:lnTo>
                    <a:pt x="274510" y="54914"/>
                  </a:lnTo>
                  <a:close/>
                </a:path>
                <a:path w="1016000" h="82550">
                  <a:moveTo>
                    <a:pt x="301967" y="27457"/>
                  </a:moveTo>
                  <a:lnTo>
                    <a:pt x="274510" y="27457"/>
                  </a:lnTo>
                  <a:lnTo>
                    <a:pt x="274510" y="54914"/>
                  </a:lnTo>
                  <a:lnTo>
                    <a:pt x="301967" y="54914"/>
                  </a:lnTo>
                  <a:lnTo>
                    <a:pt x="301967" y="27457"/>
                  </a:lnTo>
                  <a:close/>
                </a:path>
                <a:path w="1016000" h="82550">
                  <a:moveTo>
                    <a:pt x="329412" y="54914"/>
                  </a:moveTo>
                  <a:lnTo>
                    <a:pt x="301967" y="54914"/>
                  </a:lnTo>
                  <a:lnTo>
                    <a:pt x="301967" y="82359"/>
                  </a:lnTo>
                  <a:lnTo>
                    <a:pt x="329412" y="82359"/>
                  </a:lnTo>
                  <a:lnTo>
                    <a:pt x="329412" y="54914"/>
                  </a:lnTo>
                  <a:close/>
                </a:path>
                <a:path w="1016000" h="82550">
                  <a:moveTo>
                    <a:pt x="411759" y="27457"/>
                  </a:moveTo>
                  <a:lnTo>
                    <a:pt x="384314" y="27457"/>
                  </a:lnTo>
                  <a:lnTo>
                    <a:pt x="384314" y="54914"/>
                  </a:lnTo>
                  <a:lnTo>
                    <a:pt x="411759" y="54914"/>
                  </a:lnTo>
                  <a:lnTo>
                    <a:pt x="411759" y="27457"/>
                  </a:lnTo>
                  <a:close/>
                </a:path>
                <a:path w="1016000" h="82550">
                  <a:moveTo>
                    <a:pt x="439216" y="54914"/>
                  </a:moveTo>
                  <a:lnTo>
                    <a:pt x="411759" y="54914"/>
                  </a:lnTo>
                  <a:lnTo>
                    <a:pt x="411759" y="82359"/>
                  </a:lnTo>
                  <a:lnTo>
                    <a:pt x="439216" y="82359"/>
                  </a:lnTo>
                  <a:lnTo>
                    <a:pt x="439216" y="54914"/>
                  </a:lnTo>
                  <a:close/>
                </a:path>
                <a:path w="1016000" h="82550">
                  <a:moveTo>
                    <a:pt x="549021" y="27457"/>
                  </a:moveTo>
                  <a:lnTo>
                    <a:pt x="521563" y="27457"/>
                  </a:lnTo>
                  <a:lnTo>
                    <a:pt x="494118" y="27457"/>
                  </a:lnTo>
                  <a:lnTo>
                    <a:pt x="466661" y="27457"/>
                  </a:lnTo>
                  <a:lnTo>
                    <a:pt x="466661" y="54914"/>
                  </a:lnTo>
                  <a:lnTo>
                    <a:pt x="494118" y="54914"/>
                  </a:lnTo>
                  <a:lnTo>
                    <a:pt x="494118" y="82359"/>
                  </a:lnTo>
                  <a:lnTo>
                    <a:pt x="521563" y="82359"/>
                  </a:lnTo>
                  <a:lnTo>
                    <a:pt x="521563" y="54914"/>
                  </a:lnTo>
                  <a:lnTo>
                    <a:pt x="549021" y="54914"/>
                  </a:lnTo>
                  <a:lnTo>
                    <a:pt x="549021" y="27457"/>
                  </a:lnTo>
                  <a:close/>
                </a:path>
                <a:path w="1016000" h="82550">
                  <a:moveTo>
                    <a:pt x="686269" y="0"/>
                  </a:moveTo>
                  <a:lnTo>
                    <a:pt x="658825" y="0"/>
                  </a:lnTo>
                  <a:lnTo>
                    <a:pt x="631367" y="0"/>
                  </a:lnTo>
                  <a:lnTo>
                    <a:pt x="631367" y="27457"/>
                  </a:lnTo>
                  <a:lnTo>
                    <a:pt x="603923" y="27457"/>
                  </a:lnTo>
                  <a:lnTo>
                    <a:pt x="603923" y="54914"/>
                  </a:lnTo>
                  <a:lnTo>
                    <a:pt x="603923" y="82359"/>
                  </a:lnTo>
                  <a:lnTo>
                    <a:pt x="631367" y="82359"/>
                  </a:lnTo>
                  <a:lnTo>
                    <a:pt x="658825" y="82359"/>
                  </a:lnTo>
                  <a:lnTo>
                    <a:pt x="658825" y="54914"/>
                  </a:lnTo>
                  <a:lnTo>
                    <a:pt x="686269" y="54914"/>
                  </a:lnTo>
                  <a:lnTo>
                    <a:pt x="686269" y="27457"/>
                  </a:lnTo>
                  <a:lnTo>
                    <a:pt x="686269" y="0"/>
                  </a:lnTo>
                  <a:close/>
                </a:path>
                <a:path w="1016000" h="82550">
                  <a:moveTo>
                    <a:pt x="713727" y="54914"/>
                  </a:moveTo>
                  <a:lnTo>
                    <a:pt x="686269" y="54914"/>
                  </a:lnTo>
                  <a:lnTo>
                    <a:pt x="686269" y="82359"/>
                  </a:lnTo>
                  <a:lnTo>
                    <a:pt x="713727" y="82359"/>
                  </a:lnTo>
                  <a:lnTo>
                    <a:pt x="713727" y="54914"/>
                  </a:lnTo>
                  <a:close/>
                </a:path>
                <a:path w="1016000" h="82550">
                  <a:moveTo>
                    <a:pt x="741172" y="27457"/>
                  </a:moveTo>
                  <a:lnTo>
                    <a:pt x="713727" y="27457"/>
                  </a:lnTo>
                  <a:lnTo>
                    <a:pt x="713727" y="54914"/>
                  </a:lnTo>
                  <a:lnTo>
                    <a:pt x="741172" y="54914"/>
                  </a:lnTo>
                  <a:lnTo>
                    <a:pt x="741172" y="27457"/>
                  </a:lnTo>
                  <a:close/>
                </a:path>
                <a:path w="1016000" h="82550">
                  <a:moveTo>
                    <a:pt x="850976" y="0"/>
                  </a:moveTo>
                  <a:lnTo>
                    <a:pt x="823518" y="0"/>
                  </a:lnTo>
                  <a:lnTo>
                    <a:pt x="823518" y="27457"/>
                  </a:lnTo>
                  <a:lnTo>
                    <a:pt x="796074" y="27457"/>
                  </a:lnTo>
                  <a:lnTo>
                    <a:pt x="768629" y="27457"/>
                  </a:lnTo>
                  <a:lnTo>
                    <a:pt x="768629" y="54914"/>
                  </a:lnTo>
                  <a:lnTo>
                    <a:pt x="768629" y="82359"/>
                  </a:lnTo>
                  <a:lnTo>
                    <a:pt x="796074" y="82359"/>
                  </a:lnTo>
                  <a:lnTo>
                    <a:pt x="823531" y="82359"/>
                  </a:lnTo>
                  <a:lnTo>
                    <a:pt x="823531" y="54914"/>
                  </a:lnTo>
                  <a:lnTo>
                    <a:pt x="823531" y="27457"/>
                  </a:lnTo>
                  <a:lnTo>
                    <a:pt x="850976" y="27457"/>
                  </a:lnTo>
                  <a:lnTo>
                    <a:pt x="850976" y="0"/>
                  </a:lnTo>
                  <a:close/>
                </a:path>
                <a:path w="1016000" h="82550">
                  <a:moveTo>
                    <a:pt x="878420" y="27457"/>
                  </a:moveTo>
                  <a:lnTo>
                    <a:pt x="850976" y="27457"/>
                  </a:lnTo>
                  <a:lnTo>
                    <a:pt x="850976" y="54914"/>
                  </a:lnTo>
                  <a:lnTo>
                    <a:pt x="878420" y="54914"/>
                  </a:lnTo>
                  <a:lnTo>
                    <a:pt x="878420" y="27457"/>
                  </a:lnTo>
                  <a:close/>
                </a:path>
                <a:path w="1016000" h="82550">
                  <a:moveTo>
                    <a:pt x="905878" y="54914"/>
                  </a:moveTo>
                  <a:lnTo>
                    <a:pt x="878433" y="54914"/>
                  </a:lnTo>
                  <a:lnTo>
                    <a:pt x="878433" y="82359"/>
                  </a:lnTo>
                  <a:lnTo>
                    <a:pt x="905878" y="82359"/>
                  </a:lnTo>
                  <a:lnTo>
                    <a:pt x="905878" y="54914"/>
                  </a:lnTo>
                  <a:close/>
                </a:path>
                <a:path w="1016000" h="82550">
                  <a:moveTo>
                    <a:pt x="960780" y="0"/>
                  </a:moveTo>
                  <a:lnTo>
                    <a:pt x="933323" y="0"/>
                  </a:lnTo>
                  <a:lnTo>
                    <a:pt x="905878" y="0"/>
                  </a:lnTo>
                  <a:lnTo>
                    <a:pt x="905878" y="27457"/>
                  </a:lnTo>
                  <a:lnTo>
                    <a:pt x="905878" y="54914"/>
                  </a:lnTo>
                  <a:lnTo>
                    <a:pt x="933323" y="54914"/>
                  </a:lnTo>
                  <a:lnTo>
                    <a:pt x="933323" y="27457"/>
                  </a:lnTo>
                  <a:lnTo>
                    <a:pt x="960780" y="27457"/>
                  </a:lnTo>
                  <a:lnTo>
                    <a:pt x="960780" y="0"/>
                  </a:lnTo>
                  <a:close/>
                </a:path>
                <a:path w="1016000" h="82550">
                  <a:moveTo>
                    <a:pt x="1015682" y="0"/>
                  </a:moveTo>
                  <a:lnTo>
                    <a:pt x="988225" y="0"/>
                  </a:lnTo>
                  <a:lnTo>
                    <a:pt x="988225" y="27457"/>
                  </a:lnTo>
                  <a:lnTo>
                    <a:pt x="960780" y="27457"/>
                  </a:lnTo>
                  <a:lnTo>
                    <a:pt x="960780" y="54914"/>
                  </a:lnTo>
                  <a:lnTo>
                    <a:pt x="960780" y="82359"/>
                  </a:lnTo>
                  <a:lnTo>
                    <a:pt x="988225" y="82359"/>
                  </a:lnTo>
                  <a:lnTo>
                    <a:pt x="1015682" y="82359"/>
                  </a:lnTo>
                  <a:lnTo>
                    <a:pt x="1015682" y="54914"/>
                  </a:lnTo>
                  <a:lnTo>
                    <a:pt x="1015682" y="27457"/>
                  </a:lnTo>
                  <a:lnTo>
                    <a:pt x="10156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47088" y="9162024"/>
              <a:ext cx="994734" cy="994734"/>
            </a:xfrm>
            <a:prstGeom prst="rect">
              <a:avLst/>
            </a:prstGeom>
          </p:spPr>
        </p:pic>
        <p:pic>
          <p:nvPicPr>
            <p:cNvPr id="29" name="object 2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25144" y="9330429"/>
              <a:ext cx="638877" cy="660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25113" y="10672726"/>
              <a:ext cx="142031" cy="23053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87928" y="837670"/>
              <a:ext cx="869083" cy="86908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2188415" y="2041822"/>
              <a:ext cx="10586085" cy="995044"/>
            </a:xfrm>
            <a:custGeom>
              <a:avLst/>
              <a:gdLst/>
              <a:ahLst/>
              <a:cxnLst/>
              <a:rect l="l" t="t" r="r" b="b"/>
              <a:pathLst>
                <a:path w="10586085" h="995044">
                  <a:moveTo>
                    <a:pt x="10271938" y="0"/>
                  </a:moveTo>
                  <a:lnTo>
                    <a:pt x="261772" y="0"/>
                  </a:lnTo>
                  <a:lnTo>
                    <a:pt x="214718" y="4217"/>
                  </a:lnTo>
                  <a:lnTo>
                    <a:pt x="170431" y="16377"/>
                  </a:lnTo>
                  <a:lnTo>
                    <a:pt x="129650" y="35739"/>
                  </a:lnTo>
                  <a:lnTo>
                    <a:pt x="93115" y="61565"/>
                  </a:lnTo>
                  <a:lnTo>
                    <a:pt x="61565" y="93115"/>
                  </a:lnTo>
                  <a:lnTo>
                    <a:pt x="35739" y="129650"/>
                  </a:lnTo>
                  <a:lnTo>
                    <a:pt x="16377" y="170431"/>
                  </a:lnTo>
                  <a:lnTo>
                    <a:pt x="4217" y="214718"/>
                  </a:lnTo>
                  <a:lnTo>
                    <a:pt x="0" y="261772"/>
                  </a:lnTo>
                  <a:lnTo>
                    <a:pt x="0" y="994734"/>
                  </a:lnTo>
                  <a:lnTo>
                    <a:pt x="10324292" y="994734"/>
                  </a:lnTo>
                  <a:lnTo>
                    <a:pt x="10371346" y="990516"/>
                  </a:lnTo>
                  <a:lnTo>
                    <a:pt x="10415633" y="978356"/>
                  </a:lnTo>
                  <a:lnTo>
                    <a:pt x="10456414" y="958994"/>
                  </a:lnTo>
                  <a:lnTo>
                    <a:pt x="10492949" y="933168"/>
                  </a:lnTo>
                  <a:lnTo>
                    <a:pt x="10524499" y="901618"/>
                  </a:lnTo>
                  <a:lnTo>
                    <a:pt x="10550325" y="865083"/>
                  </a:lnTo>
                  <a:lnTo>
                    <a:pt x="10569687" y="824302"/>
                  </a:lnTo>
                  <a:lnTo>
                    <a:pt x="10581847" y="780015"/>
                  </a:lnTo>
                  <a:lnTo>
                    <a:pt x="10586065" y="732961"/>
                  </a:lnTo>
                  <a:lnTo>
                    <a:pt x="10586065" y="314126"/>
                  </a:lnTo>
                  <a:lnTo>
                    <a:pt x="10582659" y="267707"/>
                  </a:lnTo>
                  <a:lnTo>
                    <a:pt x="10572765" y="223402"/>
                  </a:lnTo>
                  <a:lnTo>
                    <a:pt x="10556869" y="181698"/>
                  </a:lnTo>
                  <a:lnTo>
                    <a:pt x="10535457" y="143081"/>
                  </a:lnTo>
                  <a:lnTo>
                    <a:pt x="10509015" y="108036"/>
                  </a:lnTo>
                  <a:lnTo>
                    <a:pt x="10478028" y="77049"/>
                  </a:lnTo>
                  <a:lnTo>
                    <a:pt x="10442983" y="50607"/>
                  </a:lnTo>
                  <a:lnTo>
                    <a:pt x="10404366" y="29195"/>
                  </a:lnTo>
                  <a:lnTo>
                    <a:pt x="10362662" y="13299"/>
                  </a:lnTo>
                  <a:lnTo>
                    <a:pt x="10318357" y="3405"/>
                  </a:lnTo>
                  <a:lnTo>
                    <a:pt x="10271938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047088" y="2041822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4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2104647"/>
              <a:ext cx="1141326" cy="192664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2809" y="2453475"/>
              <a:ext cx="3961335" cy="210318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46828" y="2642809"/>
              <a:ext cx="1358382" cy="182235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916163" y="2753848"/>
              <a:ext cx="10858500" cy="6513195"/>
            </a:xfrm>
            <a:custGeom>
              <a:avLst/>
              <a:gdLst/>
              <a:ahLst/>
              <a:cxnLst/>
              <a:rect l="l" t="t" r="r" b="b"/>
              <a:pathLst>
                <a:path w="10858500" h="6513195">
                  <a:moveTo>
                    <a:pt x="272249" y="0"/>
                  </a:moveTo>
                  <a:lnTo>
                    <a:pt x="261569" y="54889"/>
                  </a:lnTo>
                  <a:lnTo>
                    <a:pt x="245719" y="98259"/>
                  </a:lnTo>
                  <a:lnTo>
                    <a:pt x="224040" y="138404"/>
                  </a:lnTo>
                  <a:lnTo>
                    <a:pt x="197040" y="174802"/>
                  </a:lnTo>
                  <a:lnTo>
                    <a:pt x="165227" y="206946"/>
                  </a:lnTo>
                  <a:lnTo>
                    <a:pt x="129108" y="234315"/>
                  </a:lnTo>
                  <a:lnTo>
                    <a:pt x="89192" y="256413"/>
                  </a:lnTo>
                  <a:lnTo>
                    <a:pt x="45986" y="272719"/>
                  </a:lnTo>
                  <a:lnTo>
                    <a:pt x="0" y="282714"/>
                  </a:lnTo>
                  <a:lnTo>
                    <a:pt x="272249" y="282714"/>
                  </a:lnTo>
                  <a:lnTo>
                    <a:pt x="272249" y="0"/>
                  </a:lnTo>
                  <a:close/>
                </a:path>
                <a:path w="10858500" h="6513195">
                  <a:moveTo>
                    <a:pt x="10858310" y="5832284"/>
                  </a:moveTo>
                  <a:lnTo>
                    <a:pt x="10854906" y="5785866"/>
                  </a:lnTo>
                  <a:lnTo>
                    <a:pt x="10845013" y="5741555"/>
                  </a:lnTo>
                  <a:lnTo>
                    <a:pt x="10829112" y="5699861"/>
                  </a:lnTo>
                  <a:lnTo>
                    <a:pt x="10807700" y="5661241"/>
                  </a:lnTo>
                  <a:lnTo>
                    <a:pt x="10781259" y="5626189"/>
                  </a:lnTo>
                  <a:lnTo>
                    <a:pt x="10750271" y="5595201"/>
                  </a:lnTo>
                  <a:lnTo>
                    <a:pt x="10715231" y="5568759"/>
                  </a:lnTo>
                  <a:lnTo>
                    <a:pt x="10676611" y="5547347"/>
                  </a:lnTo>
                  <a:lnTo>
                    <a:pt x="10634904" y="5531459"/>
                  </a:lnTo>
                  <a:lnTo>
                    <a:pt x="10590606" y="5521566"/>
                  </a:lnTo>
                  <a:lnTo>
                    <a:pt x="10544188" y="5518162"/>
                  </a:lnTo>
                  <a:lnTo>
                    <a:pt x="534022" y="5518162"/>
                  </a:lnTo>
                  <a:lnTo>
                    <a:pt x="486968" y="5522379"/>
                  </a:lnTo>
                  <a:lnTo>
                    <a:pt x="442671" y="5534533"/>
                  </a:lnTo>
                  <a:lnTo>
                    <a:pt x="401891" y="5553900"/>
                  </a:lnTo>
                  <a:lnTo>
                    <a:pt x="365366" y="5579719"/>
                  </a:lnTo>
                  <a:lnTo>
                    <a:pt x="333806" y="5611266"/>
                  </a:lnTo>
                  <a:lnTo>
                    <a:pt x="307987" y="5647804"/>
                  </a:lnTo>
                  <a:lnTo>
                    <a:pt x="288620" y="5688584"/>
                  </a:lnTo>
                  <a:lnTo>
                    <a:pt x="276466" y="5732869"/>
                  </a:lnTo>
                  <a:lnTo>
                    <a:pt x="272249" y="5779935"/>
                  </a:lnTo>
                  <a:lnTo>
                    <a:pt x="272249" y="6512890"/>
                  </a:lnTo>
                  <a:lnTo>
                    <a:pt x="10596537" y="6512890"/>
                  </a:lnTo>
                  <a:lnTo>
                    <a:pt x="10643591" y="6508674"/>
                  </a:lnTo>
                  <a:lnTo>
                    <a:pt x="10687876" y="6496520"/>
                  </a:lnTo>
                  <a:lnTo>
                    <a:pt x="10728655" y="6477152"/>
                  </a:lnTo>
                  <a:lnTo>
                    <a:pt x="10765193" y="6451320"/>
                  </a:lnTo>
                  <a:lnTo>
                    <a:pt x="10796740" y="6419774"/>
                  </a:lnTo>
                  <a:lnTo>
                    <a:pt x="10822572" y="6383236"/>
                  </a:lnTo>
                  <a:lnTo>
                    <a:pt x="10841939" y="6342456"/>
                  </a:lnTo>
                  <a:lnTo>
                    <a:pt x="10854093" y="6298171"/>
                  </a:lnTo>
                  <a:lnTo>
                    <a:pt x="10858310" y="6251118"/>
                  </a:lnTo>
                  <a:lnTo>
                    <a:pt x="10858310" y="5832284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047088" y="8271999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5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8334824"/>
              <a:ext cx="1141326" cy="1926642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44422" y="8679735"/>
              <a:ext cx="1501580" cy="214234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18267" y="8872986"/>
              <a:ext cx="1386612" cy="182235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916163" y="4345425"/>
              <a:ext cx="17141190" cy="4921885"/>
            </a:xfrm>
            <a:custGeom>
              <a:avLst/>
              <a:gdLst/>
              <a:ahLst/>
              <a:cxnLst/>
              <a:rect l="l" t="t" r="r" b="b"/>
              <a:pathLst>
                <a:path w="17141190" h="4921884">
                  <a:moveTo>
                    <a:pt x="272249" y="4638599"/>
                  </a:moveTo>
                  <a:lnTo>
                    <a:pt x="261569" y="4693488"/>
                  </a:lnTo>
                  <a:lnTo>
                    <a:pt x="245719" y="4736858"/>
                  </a:lnTo>
                  <a:lnTo>
                    <a:pt x="224040" y="4777003"/>
                  </a:lnTo>
                  <a:lnTo>
                    <a:pt x="197040" y="4813401"/>
                  </a:lnTo>
                  <a:lnTo>
                    <a:pt x="165227" y="4845545"/>
                  </a:lnTo>
                  <a:lnTo>
                    <a:pt x="129108" y="4872914"/>
                  </a:lnTo>
                  <a:lnTo>
                    <a:pt x="89192" y="4895012"/>
                  </a:lnTo>
                  <a:lnTo>
                    <a:pt x="45986" y="4911318"/>
                  </a:lnTo>
                  <a:lnTo>
                    <a:pt x="0" y="4921313"/>
                  </a:lnTo>
                  <a:lnTo>
                    <a:pt x="272249" y="4921313"/>
                  </a:lnTo>
                  <a:lnTo>
                    <a:pt x="272249" y="4638599"/>
                  </a:lnTo>
                  <a:close/>
                </a:path>
                <a:path w="17141190" h="4921884">
                  <a:moveTo>
                    <a:pt x="17140847" y="314121"/>
                  </a:moveTo>
                  <a:lnTo>
                    <a:pt x="17137431" y="267703"/>
                  </a:lnTo>
                  <a:lnTo>
                    <a:pt x="17127538" y="223405"/>
                  </a:lnTo>
                  <a:lnTo>
                    <a:pt x="17111650" y="181698"/>
                  </a:lnTo>
                  <a:lnTo>
                    <a:pt x="17090238" y="143078"/>
                  </a:lnTo>
                  <a:lnTo>
                    <a:pt x="17063797" y="108038"/>
                  </a:lnTo>
                  <a:lnTo>
                    <a:pt x="17032809" y="77050"/>
                  </a:lnTo>
                  <a:lnTo>
                    <a:pt x="16997757" y="50609"/>
                  </a:lnTo>
                  <a:lnTo>
                    <a:pt x="16959149" y="29197"/>
                  </a:lnTo>
                  <a:lnTo>
                    <a:pt x="16917442" y="13296"/>
                  </a:lnTo>
                  <a:lnTo>
                    <a:pt x="16873131" y="3403"/>
                  </a:lnTo>
                  <a:lnTo>
                    <a:pt x="16826713" y="0"/>
                  </a:lnTo>
                  <a:lnTo>
                    <a:pt x="534022" y="0"/>
                  </a:lnTo>
                  <a:lnTo>
                    <a:pt x="486968" y="4216"/>
                  </a:lnTo>
                  <a:lnTo>
                    <a:pt x="442671" y="16370"/>
                  </a:lnTo>
                  <a:lnTo>
                    <a:pt x="401891" y="35737"/>
                  </a:lnTo>
                  <a:lnTo>
                    <a:pt x="365366" y="61569"/>
                  </a:lnTo>
                  <a:lnTo>
                    <a:pt x="333806" y="93116"/>
                  </a:lnTo>
                  <a:lnTo>
                    <a:pt x="307987" y="129654"/>
                  </a:lnTo>
                  <a:lnTo>
                    <a:pt x="288620" y="170434"/>
                  </a:lnTo>
                  <a:lnTo>
                    <a:pt x="276466" y="214718"/>
                  </a:lnTo>
                  <a:lnTo>
                    <a:pt x="272249" y="261772"/>
                  </a:lnTo>
                  <a:lnTo>
                    <a:pt x="272249" y="1256499"/>
                  </a:lnTo>
                  <a:lnTo>
                    <a:pt x="16879075" y="1256499"/>
                  </a:lnTo>
                  <a:lnTo>
                    <a:pt x="16926129" y="1252283"/>
                  </a:lnTo>
                  <a:lnTo>
                    <a:pt x="16970413" y="1240129"/>
                  </a:lnTo>
                  <a:lnTo>
                    <a:pt x="17011193" y="1220762"/>
                  </a:lnTo>
                  <a:lnTo>
                    <a:pt x="17047731" y="1194943"/>
                  </a:lnTo>
                  <a:lnTo>
                    <a:pt x="17079278" y="1163383"/>
                  </a:lnTo>
                  <a:lnTo>
                    <a:pt x="17105097" y="1126858"/>
                  </a:lnTo>
                  <a:lnTo>
                    <a:pt x="17124464" y="1086078"/>
                  </a:lnTo>
                  <a:lnTo>
                    <a:pt x="17136631" y="1041781"/>
                  </a:lnTo>
                  <a:lnTo>
                    <a:pt x="17140847" y="994727"/>
                  </a:lnTo>
                  <a:lnTo>
                    <a:pt x="17140847" y="314121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47088" y="4607189"/>
              <a:ext cx="995044" cy="995044"/>
            </a:xfrm>
            <a:custGeom>
              <a:avLst/>
              <a:gdLst/>
              <a:ahLst/>
              <a:cxnLst/>
              <a:rect l="l" t="t" r="r" b="b"/>
              <a:pathLst>
                <a:path w="995044" h="995045">
                  <a:moveTo>
                    <a:pt x="497367" y="0"/>
                  </a:moveTo>
                  <a:lnTo>
                    <a:pt x="449467" y="2276"/>
                  </a:lnTo>
                  <a:lnTo>
                    <a:pt x="402855" y="8968"/>
                  </a:lnTo>
                  <a:lnTo>
                    <a:pt x="357740" y="19865"/>
                  </a:lnTo>
                  <a:lnTo>
                    <a:pt x="314330" y="34761"/>
                  </a:lnTo>
                  <a:lnTo>
                    <a:pt x="272834" y="53446"/>
                  </a:lnTo>
                  <a:lnTo>
                    <a:pt x="233460" y="75712"/>
                  </a:lnTo>
                  <a:lnTo>
                    <a:pt x="196416" y="101350"/>
                  </a:lnTo>
                  <a:lnTo>
                    <a:pt x="161910" y="130152"/>
                  </a:lnTo>
                  <a:lnTo>
                    <a:pt x="130152" y="161910"/>
                  </a:lnTo>
                  <a:lnTo>
                    <a:pt x="101350" y="196416"/>
                  </a:lnTo>
                  <a:lnTo>
                    <a:pt x="75712" y="233460"/>
                  </a:lnTo>
                  <a:lnTo>
                    <a:pt x="53446" y="272834"/>
                  </a:lnTo>
                  <a:lnTo>
                    <a:pt x="34761" y="314330"/>
                  </a:lnTo>
                  <a:lnTo>
                    <a:pt x="19865" y="357740"/>
                  </a:lnTo>
                  <a:lnTo>
                    <a:pt x="8968" y="402855"/>
                  </a:lnTo>
                  <a:lnTo>
                    <a:pt x="2276" y="449467"/>
                  </a:lnTo>
                  <a:lnTo>
                    <a:pt x="0" y="497367"/>
                  </a:lnTo>
                  <a:lnTo>
                    <a:pt x="2276" y="545266"/>
                  </a:lnTo>
                  <a:lnTo>
                    <a:pt x="8968" y="591878"/>
                  </a:lnTo>
                  <a:lnTo>
                    <a:pt x="19865" y="636993"/>
                  </a:lnTo>
                  <a:lnTo>
                    <a:pt x="34761" y="680403"/>
                  </a:lnTo>
                  <a:lnTo>
                    <a:pt x="53446" y="721899"/>
                  </a:lnTo>
                  <a:lnTo>
                    <a:pt x="75712" y="761273"/>
                  </a:lnTo>
                  <a:lnTo>
                    <a:pt x="101350" y="798317"/>
                  </a:lnTo>
                  <a:lnTo>
                    <a:pt x="130152" y="832823"/>
                  </a:lnTo>
                  <a:lnTo>
                    <a:pt x="161910" y="864581"/>
                  </a:lnTo>
                  <a:lnTo>
                    <a:pt x="196416" y="893383"/>
                  </a:lnTo>
                  <a:lnTo>
                    <a:pt x="233460" y="919021"/>
                  </a:lnTo>
                  <a:lnTo>
                    <a:pt x="272834" y="941287"/>
                  </a:lnTo>
                  <a:lnTo>
                    <a:pt x="314330" y="959972"/>
                  </a:lnTo>
                  <a:lnTo>
                    <a:pt x="357740" y="974868"/>
                  </a:lnTo>
                  <a:lnTo>
                    <a:pt x="402855" y="985765"/>
                  </a:lnTo>
                  <a:lnTo>
                    <a:pt x="449467" y="992457"/>
                  </a:lnTo>
                  <a:lnTo>
                    <a:pt x="497367" y="994734"/>
                  </a:lnTo>
                  <a:lnTo>
                    <a:pt x="545266" y="992457"/>
                  </a:lnTo>
                  <a:lnTo>
                    <a:pt x="591878" y="985765"/>
                  </a:lnTo>
                  <a:lnTo>
                    <a:pt x="636993" y="974868"/>
                  </a:lnTo>
                  <a:lnTo>
                    <a:pt x="680403" y="959972"/>
                  </a:lnTo>
                  <a:lnTo>
                    <a:pt x="721899" y="941287"/>
                  </a:lnTo>
                  <a:lnTo>
                    <a:pt x="761273" y="919021"/>
                  </a:lnTo>
                  <a:lnTo>
                    <a:pt x="798317" y="893383"/>
                  </a:lnTo>
                  <a:lnTo>
                    <a:pt x="832823" y="864581"/>
                  </a:lnTo>
                  <a:lnTo>
                    <a:pt x="864581" y="832823"/>
                  </a:lnTo>
                  <a:lnTo>
                    <a:pt x="893383" y="798317"/>
                  </a:lnTo>
                  <a:lnTo>
                    <a:pt x="919021" y="761273"/>
                  </a:lnTo>
                  <a:lnTo>
                    <a:pt x="941287" y="721899"/>
                  </a:lnTo>
                  <a:lnTo>
                    <a:pt x="959972" y="680403"/>
                  </a:lnTo>
                  <a:lnTo>
                    <a:pt x="974868" y="636993"/>
                  </a:lnTo>
                  <a:lnTo>
                    <a:pt x="985765" y="591878"/>
                  </a:lnTo>
                  <a:lnTo>
                    <a:pt x="992457" y="545266"/>
                  </a:lnTo>
                  <a:lnTo>
                    <a:pt x="994734" y="497367"/>
                  </a:lnTo>
                  <a:lnTo>
                    <a:pt x="992457" y="449467"/>
                  </a:lnTo>
                  <a:lnTo>
                    <a:pt x="985765" y="402855"/>
                  </a:lnTo>
                  <a:lnTo>
                    <a:pt x="974868" y="357740"/>
                  </a:lnTo>
                  <a:lnTo>
                    <a:pt x="959972" y="314330"/>
                  </a:lnTo>
                  <a:lnTo>
                    <a:pt x="941287" y="272834"/>
                  </a:lnTo>
                  <a:lnTo>
                    <a:pt x="919021" y="233460"/>
                  </a:lnTo>
                  <a:lnTo>
                    <a:pt x="893383" y="196416"/>
                  </a:lnTo>
                  <a:lnTo>
                    <a:pt x="864581" y="161910"/>
                  </a:lnTo>
                  <a:lnTo>
                    <a:pt x="832823" y="130152"/>
                  </a:lnTo>
                  <a:lnTo>
                    <a:pt x="798317" y="101350"/>
                  </a:lnTo>
                  <a:lnTo>
                    <a:pt x="761273" y="75712"/>
                  </a:lnTo>
                  <a:lnTo>
                    <a:pt x="721899" y="53446"/>
                  </a:lnTo>
                  <a:lnTo>
                    <a:pt x="680403" y="34761"/>
                  </a:lnTo>
                  <a:lnTo>
                    <a:pt x="636993" y="19865"/>
                  </a:lnTo>
                  <a:lnTo>
                    <a:pt x="591878" y="8968"/>
                  </a:lnTo>
                  <a:lnTo>
                    <a:pt x="545266" y="2276"/>
                  </a:lnTo>
                  <a:lnTo>
                    <a:pt x="4973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7" y="4670015"/>
              <a:ext cx="1141326" cy="1926642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47416" y="4757069"/>
              <a:ext cx="14085281" cy="475085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382342" y="5208176"/>
              <a:ext cx="1403967" cy="182235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1916171" y="5319209"/>
              <a:ext cx="272415" cy="283210"/>
            </a:xfrm>
            <a:custGeom>
              <a:avLst/>
              <a:gdLst/>
              <a:ahLst/>
              <a:cxnLst/>
              <a:rect l="l" t="t" r="r" b="b"/>
              <a:pathLst>
                <a:path w="272414" h="283210">
                  <a:moveTo>
                    <a:pt x="272243" y="0"/>
                  </a:moveTo>
                  <a:lnTo>
                    <a:pt x="261567" y="54891"/>
                  </a:lnTo>
                  <a:lnTo>
                    <a:pt x="245712" y="98262"/>
                  </a:lnTo>
                  <a:lnTo>
                    <a:pt x="224032" y="138402"/>
                  </a:lnTo>
                  <a:lnTo>
                    <a:pt x="197033" y="174799"/>
                  </a:lnTo>
                  <a:lnTo>
                    <a:pt x="165222" y="206940"/>
                  </a:lnTo>
                  <a:lnTo>
                    <a:pt x="129107" y="234315"/>
                  </a:lnTo>
                  <a:lnTo>
                    <a:pt x="89194" y="256410"/>
                  </a:lnTo>
                  <a:lnTo>
                    <a:pt x="45989" y="272713"/>
                  </a:lnTo>
                  <a:lnTo>
                    <a:pt x="0" y="282713"/>
                  </a:lnTo>
                  <a:lnTo>
                    <a:pt x="272243" y="282713"/>
                  </a:lnTo>
                  <a:lnTo>
                    <a:pt x="272243" y="0"/>
                  </a:lnTo>
                  <a:close/>
                </a:path>
              </a:pathLst>
            </a:custGeom>
            <a:solidFill>
              <a:srgbClr val="0A61A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916171" y="3193620"/>
              <a:ext cx="10858308" cy="994734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7088" y="3193620"/>
              <a:ext cx="994734" cy="99473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25144" y="3362025"/>
              <a:ext cx="638877" cy="660400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16171" y="5758986"/>
              <a:ext cx="14973366" cy="2355949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47088" y="7120201"/>
              <a:ext cx="994734" cy="994734"/>
            </a:xfrm>
            <a:prstGeom prst="rect">
              <a:avLst/>
            </a:prstGeom>
          </p:spPr>
        </p:pic>
        <p:pic>
          <p:nvPicPr>
            <p:cNvPr id="27" name="object 27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25144" y="7288607"/>
              <a:ext cx="638877" cy="660400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8900248" y="6732784"/>
              <a:ext cx="1016000" cy="123189"/>
            </a:xfrm>
            <a:custGeom>
              <a:avLst/>
              <a:gdLst/>
              <a:ahLst/>
              <a:cxnLst/>
              <a:rect l="l" t="t" r="r" b="b"/>
              <a:pathLst>
                <a:path w="1016000" h="123190">
                  <a:moveTo>
                    <a:pt x="153885" y="61556"/>
                  </a:moveTo>
                  <a:lnTo>
                    <a:pt x="123113" y="61556"/>
                  </a:lnTo>
                  <a:lnTo>
                    <a:pt x="92329" y="61556"/>
                  </a:lnTo>
                  <a:lnTo>
                    <a:pt x="61556" y="61556"/>
                  </a:lnTo>
                  <a:lnTo>
                    <a:pt x="61556" y="92329"/>
                  </a:lnTo>
                  <a:lnTo>
                    <a:pt x="61556" y="123101"/>
                  </a:lnTo>
                  <a:lnTo>
                    <a:pt x="92329" y="123101"/>
                  </a:lnTo>
                  <a:lnTo>
                    <a:pt x="123113" y="123101"/>
                  </a:lnTo>
                  <a:lnTo>
                    <a:pt x="153885" y="123101"/>
                  </a:lnTo>
                  <a:lnTo>
                    <a:pt x="153885" y="92341"/>
                  </a:lnTo>
                  <a:lnTo>
                    <a:pt x="153885" y="61556"/>
                  </a:lnTo>
                  <a:close/>
                </a:path>
                <a:path w="1016000" h="123190">
                  <a:moveTo>
                    <a:pt x="215442" y="0"/>
                  </a:moveTo>
                  <a:lnTo>
                    <a:pt x="215442" y="0"/>
                  </a:lnTo>
                  <a:lnTo>
                    <a:pt x="0" y="0"/>
                  </a:lnTo>
                  <a:lnTo>
                    <a:pt x="0" y="30784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01"/>
                  </a:lnTo>
                  <a:lnTo>
                    <a:pt x="30772" y="123101"/>
                  </a:lnTo>
                  <a:lnTo>
                    <a:pt x="30772" y="92341"/>
                  </a:lnTo>
                  <a:lnTo>
                    <a:pt x="30772" y="61556"/>
                  </a:lnTo>
                  <a:lnTo>
                    <a:pt x="30772" y="30784"/>
                  </a:lnTo>
                  <a:lnTo>
                    <a:pt x="61556" y="30784"/>
                  </a:lnTo>
                  <a:lnTo>
                    <a:pt x="92329" y="30784"/>
                  </a:lnTo>
                  <a:lnTo>
                    <a:pt x="123113" y="30784"/>
                  </a:lnTo>
                  <a:lnTo>
                    <a:pt x="153885" y="30784"/>
                  </a:lnTo>
                  <a:lnTo>
                    <a:pt x="184670" y="30784"/>
                  </a:lnTo>
                  <a:lnTo>
                    <a:pt x="184670" y="61556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215442" y="123101"/>
                  </a:lnTo>
                  <a:lnTo>
                    <a:pt x="215442" y="92341"/>
                  </a:lnTo>
                  <a:lnTo>
                    <a:pt x="215442" y="61556"/>
                  </a:lnTo>
                  <a:lnTo>
                    <a:pt x="215442" y="30784"/>
                  </a:lnTo>
                  <a:lnTo>
                    <a:pt x="215442" y="0"/>
                  </a:lnTo>
                  <a:close/>
                </a:path>
                <a:path w="1016000" h="123190">
                  <a:moveTo>
                    <a:pt x="307771" y="92329"/>
                  </a:moveTo>
                  <a:lnTo>
                    <a:pt x="276999" y="92329"/>
                  </a:lnTo>
                  <a:lnTo>
                    <a:pt x="276999" y="123101"/>
                  </a:lnTo>
                  <a:lnTo>
                    <a:pt x="307771" y="123101"/>
                  </a:lnTo>
                  <a:lnTo>
                    <a:pt x="307771" y="92329"/>
                  </a:lnTo>
                  <a:close/>
                </a:path>
                <a:path w="1016000" h="123190">
                  <a:moveTo>
                    <a:pt x="307771" y="0"/>
                  </a:moveTo>
                  <a:lnTo>
                    <a:pt x="276999" y="0"/>
                  </a:lnTo>
                  <a:lnTo>
                    <a:pt x="276999" y="30784"/>
                  </a:lnTo>
                  <a:lnTo>
                    <a:pt x="276999" y="61556"/>
                  </a:lnTo>
                  <a:lnTo>
                    <a:pt x="307771" y="61556"/>
                  </a:lnTo>
                  <a:lnTo>
                    <a:pt x="307771" y="30784"/>
                  </a:lnTo>
                  <a:lnTo>
                    <a:pt x="307771" y="0"/>
                  </a:lnTo>
                  <a:close/>
                </a:path>
                <a:path w="1016000" h="123190">
                  <a:moveTo>
                    <a:pt x="338556" y="30784"/>
                  </a:moveTo>
                  <a:lnTo>
                    <a:pt x="307784" y="30784"/>
                  </a:lnTo>
                  <a:lnTo>
                    <a:pt x="307784" y="61556"/>
                  </a:lnTo>
                  <a:lnTo>
                    <a:pt x="338556" y="61556"/>
                  </a:lnTo>
                  <a:lnTo>
                    <a:pt x="338556" y="30784"/>
                  </a:lnTo>
                  <a:close/>
                </a:path>
                <a:path w="1016000" h="123190">
                  <a:moveTo>
                    <a:pt x="369328" y="61556"/>
                  </a:moveTo>
                  <a:lnTo>
                    <a:pt x="338556" y="61556"/>
                  </a:lnTo>
                  <a:lnTo>
                    <a:pt x="338556" y="92329"/>
                  </a:lnTo>
                  <a:lnTo>
                    <a:pt x="338556" y="123101"/>
                  </a:lnTo>
                  <a:lnTo>
                    <a:pt x="369328" y="123101"/>
                  </a:lnTo>
                  <a:lnTo>
                    <a:pt x="369328" y="92341"/>
                  </a:lnTo>
                  <a:lnTo>
                    <a:pt x="369328" y="61556"/>
                  </a:lnTo>
                  <a:close/>
                </a:path>
                <a:path w="1016000" h="123190">
                  <a:moveTo>
                    <a:pt x="369328" y="0"/>
                  </a:moveTo>
                  <a:lnTo>
                    <a:pt x="338556" y="0"/>
                  </a:lnTo>
                  <a:lnTo>
                    <a:pt x="338556" y="30784"/>
                  </a:lnTo>
                  <a:lnTo>
                    <a:pt x="369328" y="30784"/>
                  </a:lnTo>
                  <a:lnTo>
                    <a:pt x="369328" y="0"/>
                  </a:lnTo>
                  <a:close/>
                </a:path>
                <a:path w="1016000" h="123190">
                  <a:moveTo>
                    <a:pt x="584784" y="30784"/>
                  </a:moveTo>
                  <a:lnTo>
                    <a:pt x="553999" y="30784"/>
                  </a:lnTo>
                  <a:lnTo>
                    <a:pt x="523227" y="30784"/>
                  </a:lnTo>
                  <a:lnTo>
                    <a:pt x="523227" y="0"/>
                  </a:lnTo>
                  <a:lnTo>
                    <a:pt x="369341" y="0"/>
                  </a:lnTo>
                  <a:lnTo>
                    <a:pt x="369341" y="30784"/>
                  </a:lnTo>
                  <a:lnTo>
                    <a:pt x="400113" y="30784"/>
                  </a:lnTo>
                  <a:lnTo>
                    <a:pt x="400113" y="61556"/>
                  </a:lnTo>
                  <a:lnTo>
                    <a:pt x="400113" y="92341"/>
                  </a:lnTo>
                  <a:lnTo>
                    <a:pt x="430885" y="92341"/>
                  </a:lnTo>
                  <a:lnTo>
                    <a:pt x="461670" y="92341"/>
                  </a:lnTo>
                  <a:lnTo>
                    <a:pt x="461670" y="61556"/>
                  </a:lnTo>
                  <a:lnTo>
                    <a:pt x="430885" y="61556"/>
                  </a:lnTo>
                  <a:lnTo>
                    <a:pt x="430885" y="30784"/>
                  </a:lnTo>
                  <a:lnTo>
                    <a:pt x="461670" y="30784"/>
                  </a:lnTo>
                  <a:lnTo>
                    <a:pt x="461670" y="61556"/>
                  </a:lnTo>
                  <a:lnTo>
                    <a:pt x="492442" y="61556"/>
                  </a:lnTo>
                  <a:lnTo>
                    <a:pt x="492442" y="92329"/>
                  </a:lnTo>
                  <a:lnTo>
                    <a:pt x="492442" y="123101"/>
                  </a:lnTo>
                  <a:lnTo>
                    <a:pt x="523227" y="123101"/>
                  </a:lnTo>
                  <a:lnTo>
                    <a:pt x="553999" y="123101"/>
                  </a:lnTo>
                  <a:lnTo>
                    <a:pt x="553999" y="92341"/>
                  </a:lnTo>
                  <a:lnTo>
                    <a:pt x="553999" y="61556"/>
                  </a:lnTo>
                  <a:lnTo>
                    <a:pt x="584784" y="61556"/>
                  </a:lnTo>
                  <a:lnTo>
                    <a:pt x="584784" y="30784"/>
                  </a:lnTo>
                  <a:close/>
                </a:path>
                <a:path w="1016000" h="123190">
                  <a:moveTo>
                    <a:pt x="769454" y="0"/>
                  </a:moveTo>
                  <a:lnTo>
                    <a:pt x="738670" y="0"/>
                  </a:lnTo>
                  <a:lnTo>
                    <a:pt x="707898" y="0"/>
                  </a:lnTo>
                  <a:lnTo>
                    <a:pt x="677113" y="0"/>
                  </a:lnTo>
                  <a:lnTo>
                    <a:pt x="646341" y="0"/>
                  </a:lnTo>
                  <a:lnTo>
                    <a:pt x="646341" y="30784"/>
                  </a:lnTo>
                  <a:lnTo>
                    <a:pt x="615556" y="30784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92329"/>
                  </a:lnTo>
                  <a:lnTo>
                    <a:pt x="584784" y="123101"/>
                  </a:lnTo>
                  <a:lnTo>
                    <a:pt x="615556" y="123101"/>
                  </a:lnTo>
                  <a:lnTo>
                    <a:pt x="646341" y="123101"/>
                  </a:lnTo>
                  <a:lnTo>
                    <a:pt x="646341" y="92341"/>
                  </a:lnTo>
                  <a:lnTo>
                    <a:pt x="646341" y="61556"/>
                  </a:lnTo>
                  <a:lnTo>
                    <a:pt x="677113" y="61556"/>
                  </a:lnTo>
                  <a:lnTo>
                    <a:pt x="707898" y="61556"/>
                  </a:lnTo>
                  <a:lnTo>
                    <a:pt x="707898" y="92341"/>
                  </a:lnTo>
                  <a:lnTo>
                    <a:pt x="738670" y="92341"/>
                  </a:lnTo>
                  <a:lnTo>
                    <a:pt x="769454" y="92341"/>
                  </a:lnTo>
                  <a:lnTo>
                    <a:pt x="769454" y="61556"/>
                  </a:lnTo>
                  <a:lnTo>
                    <a:pt x="769454" y="30784"/>
                  </a:lnTo>
                  <a:lnTo>
                    <a:pt x="769454" y="0"/>
                  </a:lnTo>
                  <a:close/>
                </a:path>
                <a:path w="1016000" h="123190">
                  <a:moveTo>
                    <a:pt x="954112" y="61556"/>
                  </a:moveTo>
                  <a:lnTo>
                    <a:pt x="923340" y="61556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61783" y="92341"/>
                  </a:lnTo>
                  <a:lnTo>
                    <a:pt x="892556" y="92341"/>
                  </a:lnTo>
                  <a:lnTo>
                    <a:pt x="923340" y="92341"/>
                  </a:lnTo>
                  <a:lnTo>
                    <a:pt x="954112" y="92341"/>
                  </a:lnTo>
                  <a:lnTo>
                    <a:pt x="954112" y="61556"/>
                  </a:lnTo>
                  <a:close/>
                </a:path>
                <a:path w="1016000" h="123190">
                  <a:moveTo>
                    <a:pt x="1015669" y="0"/>
                  </a:moveTo>
                  <a:lnTo>
                    <a:pt x="1015669" y="0"/>
                  </a:lnTo>
                  <a:lnTo>
                    <a:pt x="800227" y="0"/>
                  </a:lnTo>
                  <a:lnTo>
                    <a:pt x="800227" y="30784"/>
                  </a:lnTo>
                  <a:lnTo>
                    <a:pt x="800227" y="61556"/>
                  </a:lnTo>
                  <a:lnTo>
                    <a:pt x="800227" y="92341"/>
                  </a:lnTo>
                  <a:lnTo>
                    <a:pt x="831011" y="92341"/>
                  </a:lnTo>
                  <a:lnTo>
                    <a:pt x="831011" y="61556"/>
                  </a:lnTo>
                  <a:lnTo>
                    <a:pt x="831011" y="30784"/>
                  </a:lnTo>
                  <a:lnTo>
                    <a:pt x="861783" y="30784"/>
                  </a:lnTo>
                  <a:lnTo>
                    <a:pt x="892556" y="30784"/>
                  </a:lnTo>
                  <a:lnTo>
                    <a:pt x="923340" y="30784"/>
                  </a:lnTo>
                  <a:lnTo>
                    <a:pt x="954112" y="30784"/>
                  </a:lnTo>
                  <a:lnTo>
                    <a:pt x="984897" y="30784"/>
                  </a:lnTo>
                  <a:lnTo>
                    <a:pt x="984897" y="61556"/>
                  </a:lnTo>
                  <a:lnTo>
                    <a:pt x="984897" y="92341"/>
                  </a:lnTo>
                  <a:lnTo>
                    <a:pt x="1015669" y="92341"/>
                  </a:lnTo>
                  <a:lnTo>
                    <a:pt x="1015669" y="61556"/>
                  </a:lnTo>
                  <a:lnTo>
                    <a:pt x="1015669" y="30784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900248" y="6825112"/>
              <a:ext cx="1016000" cy="184785"/>
            </a:xfrm>
            <a:custGeom>
              <a:avLst/>
              <a:gdLst/>
              <a:ahLst/>
              <a:cxnLst/>
              <a:rect l="l" t="t" r="r" b="b"/>
              <a:pathLst>
                <a:path w="1016000" h="184784">
                  <a:moveTo>
                    <a:pt x="92329" y="153885"/>
                  </a:moveTo>
                  <a:lnTo>
                    <a:pt x="61556" y="153885"/>
                  </a:lnTo>
                  <a:lnTo>
                    <a:pt x="61556" y="184670"/>
                  </a:lnTo>
                  <a:lnTo>
                    <a:pt x="92329" y="184670"/>
                  </a:lnTo>
                  <a:lnTo>
                    <a:pt x="92329" y="153885"/>
                  </a:lnTo>
                  <a:close/>
                </a:path>
                <a:path w="1016000" h="184784">
                  <a:moveTo>
                    <a:pt x="153885" y="30784"/>
                  </a:moveTo>
                  <a:lnTo>
                    <a:pt x="123113" y="30784"/>
                  </a:lnTo>
                  <a:lnTo>
                    <a:pt x="92329" y="30784"/>
                  </a:lnTo>
                  <a:lnTo>
                    <a:pt x="61556" y="30784"/>
                  </a:lnTo>
                  <a:lnTo>
                    <a:pt x="61556" y="61569"/>
                  </a:lnTo>
                  <a:lnTo>
                    <a:pt x="92329" y="61569"/>
                  </a:lnTo>
                  <a:lnTo>
                    <a:pt x="123113" y="61569"/>
                  </a:lnTo>
                  <a:lnTo>
                    <a:pt x="153885" y="61569"/>
                  </a:lnTo>
                  <a:lnTo>
                    <a:pt x="153885" y="30784"/>
                  </a:lnTo>
                  <a:close/>
                </a:path>
                <a:path w="1016000" h="184784">
                  <a:moveTo>
                    <a:pt x="215442" y="30784"/>
                  </a:moveTo>
                  <a:lnTo>
                    <a:pt x="184670" y="30784"/>
                  </a:lnTo>
                  <a:lnTo>
                    <a:pt x="184670" y="61556"/>
                  </a:lnTo>
                  <a:lnTo>
                    <a:pt x="184670" y="92329"/>
                  </a:lnTo>
                  <a:lnTo>
                    <a:pt x="153885" y="92329"/>
                  </a:lnTo>
                  <a:lnTo>
                    <a:pt x="123113" y="92329"/>
                  </a:lnTo>
                  <a:lnTo>
                    <a:pt x="92329" y="92329"/>
                  </a:lnTo>
                  <a:lnTo>
                    <a:pt x="61556" y="92329"/>
                  </a:lnTo>
                  <a:lnTo>
                    <a:pt x="30772" y="92329"/>
                  </a:lnTo>
                  <a:lnTo>
                    <a:pt x="30772" y="61569"/>
                  </a:lnTo>
                  <a:lnTo>
                    <a:pt x="30772" y="30784"/>
                  </a:lnTo>
                  <a:lnTo>
                    <a:pt x="0" y="30784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13"/>
                  </a:lnTo>
                  <a:lnTo>
                    <a:pt x="30772" y="123113"/>
                  </a:lnTo>
                  <a:lnTo>
                    <a:pt x="215442" y="123113"/>
                  </a:lnTo>
                  <a:lnTo>
                    <a:pt x="215442" y="92329"/>
                  </a:lnTo>
                  <a:lnTo>
                    <a:pt x="215442" y="61569"/>
                  </a:lnTo>
                  <a:lnTo>
                    <a:pt x="215442" y="30784"/>
                  </a:lnTo>
                  <a:close/>
                </a:path>
                <a:path w="1016000" h="184784">
                  <a:moveTo>
                    <a:pt x="307771" y="123113"/>
                  </a:moveTo>
                  <a:lnTo>
                    <a:pt x="276999" y="123113"/>
                  </a:lnTo>
                  <a:lnTo>
                    <a:pt x="276999" y="92329"/>
                  </a:lnTo>
                  <a:lnTo>
                    <a:pt x="246227" y="92329"/>
                  </a:lnTo>
                  <a:lnTo>
                    <a:pt x="246227" y="123113"/>
                  </a:lnTo>
                  <a:lnTo>
                    <a:pt x="246227" y="153885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13"/>
                  </a:lnTo>
                  <a:close/>
                </a:path>
                <a:path w="1016000" h="184784">
                  <a:moveTo>
                    <a:pt x="307771" y="30784"/>
                  </a:moveTo>
                  <a:lnTo>
                    <a:pt x="276999" y="30784"/>
                  </a:lnTo>
                  <a:lnTo>
                    <a:pt x="246227" y="30784"/>
                  </a:lnTo>
                  <a:lnTo>
                    <a:pt x="246227" y="61569"/>
                  </a:lnTo>
                  <a:lnTo>
                    <a:pt x="276999" y="61569"/>
                  </a:lnTo>
                  <a:lnTo>
                    <a:pt x="307771" y="61569"/>
                  </a:lnTo>
                  <a:lnTo>
                    <a:pt x="307771" y="30784"/>
                  </a:lnTo>
                  <a:close/>
                </a:path>
                <a:path w="1016000" h="184784">
                  <a:moveTo>
                    <a:pt x="338556" y="92329"/>
                  </a:moveTo>
                  <a:lnTo>
                    <a:pt x="307784" y="92329"/>
                  </a:lnTo>
                  <a:lnTo>
                    <a:pt x="307784" y="123113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38556" y="123113"/>
                  </a:lnTo>
                  <a:lnTo>
                    <a:pt x="338556" y="92329"/>
                  </a:lnTo>
                  <a:close/>
                </a:path>
                <a:path w="1016000" h="184784">
                  <a:moveTo>
                    <a:pt x="369328" y="30784"/>
                  </a:moveTo>
                  <a:lnTo>
                    <a:pt x="338556" y="30784"/>
                  </a:lnTo>
                  <a:lnTo>
                    <a:pt x="307784" y="30784"/>
                  </a:lnTo>
                  <a:lnTo>
                    <a:pt x="307784" y="61569"/>
                  </a:lnTo>
                  <a:lnTo>
                    <a:pt x="338556" y="61569"/>
                  </a:lnTo>
                  <a:lnTo>
                    <a:pt x="338556" y="92329"/>
                  </a:lnTo>
                  <a:lnTo>
                    <a:pt x="369328" y="92329"/>
                  </a:lnTo>
                  <a:lnTo>
                    <a:pt x="369328" y="61569"/>
                  </a:lnTo>
                  <a:lnTo>
                    <a:pt x="369328" y="30784"/>
                  </a:lnTo>
                  <a:close/>
                </a:path>
                <a:path w="1016000" h="184784">
                  <a:moveTo>
                    <a:pt x="400113" y="92329"/>
                  </a:moveTo>
                  <a:lnTo>
                    <a:pt x="369341" y="92329"/>
                  </a:lnTo>
                  <a:lnTo>
                    <a:pt x="369341" y="123113"/>
                  </a:lnTo>
                  <a:lnTo>
                    <a:pt x="400113" y="123113"/>
                  </a:lnTo>
                  <a:lnTo>
                    <a:pt x="400113" y="92329"/>
                  </a:lnTo>
                  <a:close/>
                </a:path>
                <a:path w="1016000" h="184784">
                  <a:moveTo>
                    <a:pt x="461670" y="61556"/>
                  </a:moveTo>
                  <a:lnTo>
                    <a:pt x="430885" y="61556"/>
                  </a:lnTo>
                  <a:lnTo>
                    <a:pt x="430885" y="30784"/>
                  </a:lnTo>
                  <a:lnTo>
                    <a:pt x="400113" y="30784"/>
                  </a:lnTo>
                  <a:lnTo>
                    <a:pt x="400113" y="61556"/>
                  </a:lnTo>
                  <a:lnTo>
                    <a:pt x="400113" y="92329"/>
                  </a:lnTo>
                  <a:lnTo>
                    <a:pt x="430885" y="92329"/>
                  </a:lnTo>
                  <a:lnTo>
                    <a:pt x="430885" y="123113"/>
                  </a:lnTo>
                  <a:lnTo>
                    <a:pt x="461670" y="123113"/>
                  </a:lnTo>
                  <a:lnTo>
                    <a:pt x="461670" y="92329"/>
                  </a:lnTo>
                  <a:lnTo>
                    <a:pt x="461670" y="61556"/>
                  </a:lnTo>
                  <a:close/>
                </a:path>
                <a:path w="1016000" h="184784">
                  <a:moveTo>
                    <a:pt x="523227" y="30784"/>
                  </a:moveTo>
                  <a:lnTo>
                    <a:pt x="492442" y="30784"/>
                  </a:lnTo>
                  <a:lnTo>
                    <a:pt x="492442" y="61569"/>
                  </a:lnTo>
                  <a:lnTo>
                    <a:pt x="523227" y="61569"/>
                  </a:lnTo>
                  <a:lnTo>
                    <a:pt x="523227" y="30784"/>
                  </a:lnTo>
                  <a:close/>
                </a:path>
                <a:path w="1016000" h="184784">
                  <a:moveTo>
                    <a:pt x="584784" y="92329"/>
                  </a:moveTo>
                  <a:lnTo>
                    <a:pt x="553999" y="92329"/>
                  </a:lnTo>
                  <a:lnTo>
                    <a:pt x="553999" y="123113"/>
                  </a:lnTo>
                  <a:lnTo>
                    <a:pt x="523227" y="123113"/>
                  </a:lnTo>
                  <a:lnTo>
                    <a:pt x="523227" y="92329"/>
                  </a:lnTo>
                  <a:lnTo>
                    <a:pt x="492442" y="92329"/>
                  </a:lnTo>
                  <a:lnTo>
                    <a:pt x="492442" y="123113"/>
                  </a:lnTo>
                  <a:lnTo>
                    <a:pt x="461670" y="123113"/>
                  </a:lnTo>
                  <a:lnTo>
                    <a:pt x="461670" y="153885"/>
                  </a:lnTo>
                  <a:lnTo>
                    <a:pt x="492442" y="153885"/>
                  </a:lnTo>
                  <a:lnTo>
                    <a:pt x="523227" y="153885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13"/>
                  </a:lnTo>
                  <a:lnTo>
                    <a:pt x="584784" y="92329"/>
                  </a:lnTo>
                  <a:close/>
                </a:path>
                <a:path w="1016000" h="184784">
                  <a:moveTo>
                    <a:pt x="646341" y="0"/>
                  </a:moveTo>
                  <a:lnTo>
                    <a:pt x="615556" y="0"/>
                  </a:lnTo>
                  <a:lnTo>
                    <a:pt x="615556" y="30772"/>
                  </a:lnTo>
                  <a:lnTo>
                    <a:pt x="646341" y="30772"/>
                  </a:lnTo>
                  <a:lnTo>
                    <a:pt x="646341" y="0"/>
                  </a:lnTo>
                  <a:close/>
                </a:path>
                <a:path w="1016000" h="184784">
                  <a:moveTo>
                    <a:pt x="677113" y="123113"/>
                  </a:moveTo>
                  <a:lnTo>
                    <a:pt x="646341" y="123113"/>
                  </a:lnTo>
                  <a:lnTo>
                    <a:pt x="646341" y="92329"/>
                  </a:lnTo>
                  <a:lnTo>
                    <a:pt x="615556" y="92329"/>
                  </a:lnTo>
                  <a:lnTo>
                    <a:pt x="615556" y="123113"/>
                  </a:lnTo>
                  <a:lnTo>
                    <a:pt x="615556" y="153885"/>
                  </a:lnTo>
                  <a:lnTo>
                    <a:pt x="646341" y="153885"/>
                  </a:lnTo>
                  <a:lnTo>
                    <a:pt x="677113" y="153885"/>
                  </a:lnTo>
                  <a:lnTo>
                    <a:pt x="677113" y="123113"/>
                  </a:lnTo>
                  <a:close/>
                </a:path>
                <a:path w="1016000" h="184784">
                  <a:moveTo>
                    <a:pt x="738670" y="123113"/>
                  </a:moveTo>
                  <a:lnTo>
                    <a:pt x="707898" y="123113"/>
                  </a:lnTo>
                  <a:lnTo>
                    <a:pt x="707898" y="153885"/>
                  </a:lnTo>
                  <a:lnTo>
                    <a:pt x="738670" y="153885"/>
                  </a:lnTo>
                  <a:lnTo>
                    <a:pt x="738670" y="123113"/>
                  </a:lnTo>
                  <a:close/>
                </a:path>
                <a:path w="1016000" h="184784">
                  <a:moveTo>
                    <a:pt x="769454" y="61556"/>
                  </a:moveTo>
                  <a:lnTo>
                    <a:pt x="738670" y="61556"/>
                  </a:lnTo>
                  <a:lnTo>
                    <a:pt x="738670" y="30784"/>
                  </a:lnTo>
                  <a:lnTo>
                    <a:pt x="707898" y="30784"/>
                  </a:lnTo>
                  <a:lnTo>
                    <a:pt x="677113" y="30784"/>
                  </a:lnTo>
                  <a:lnTo>
                    <a:pt x="677113" y="61556"/>
                  </a:lnTo>
                  <a:lnTo>
                    <a:pt x="646341" y="61556"/>
                  </a:lnTo>
                  <a:lnTo>
                    <a:pt x="646341" y="30784"/>
                  </a:lnTo>
                  <a:lnTo>
                    <a:pt x="615556" y="30784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30784"/>
                  </a:lnTo>
                  <a:lnTo>
                    <a:pt x="553999" y="30784"/>
                  </a:lnTo>
                  <a:lnTo>
                    <a:pt x="553999" y="61569"/>
                  </a:lnTo>
                  <a:lnTo>
                    <a:pt x="584784" y="61569"/>
                  </a:lnTo>
                  <a:lnTo>
                    <a:pt x="584784" y="92329"/>
                  </a:lnTo>
                  <a:lnTo>
                    <a:pt x="615556" y="92329"/>
                  </a:lnTo>
                  <a:lnTo>
                    <a:pt x="615556" y="61569"/>
                  </a:lnTo>
                  <a:lnTo>
                    <a:pt x="646341" y="61569"/>
                  </a:lnTo>
                  <a:lnTo>
                    <a:pt x="646341" y="92329"/>
                  </a:lnTo>
                  <a:lnTo>
                    <a:pt x="677113" y="92329"/>
                  </a:lnTo>
                  <a:lnTo>
                    <a:pt x="677113" y="123113"/>
                  </a:lnTo>
                  <a:lnTo>
                    <a:pt x="707898" y="123113"/>
                  </a:lnTo>
                  <a:lnTo>
                    <a:pt x="707898" y="92329"/>
                  </a:lnTo>
                  <a:lnTo>
                    <a:pt x="707898" y="61569"/>
                  </a:lnTo>
                  <a:lnTo>
                    <a:pt x="738670" y="61569"/>
                  </a:lnTo>
                  <a:lnTo>
                    <a:pt x="738670" y="92329"/>
                  </a:lnTo>
                  <a:lnTo>
                    <a:pt x="738670" y="123113"/>
                  </a:lnTo>
                  <a:lnTo>
                    <a:pt x="769454" y="123113"/>
                  </a:lnTo>
                  <a:lnTo>
                    <a:pt x="769454" y="92329"/>
                  </a:lnTo>
                  <a:lnTo>
                    <a:pt x="769454" y="61556"/>
                  </a:lnTo>
                  <a:close/>
                </a:path>
                <a:path w="1016000" h="184784">
                  <a:moveTo>
                    <a:pt x="831011" y="0"/>
                  </a:moveTo>
                  <a:lnTo>
                    <a:pt x="800227" y="0"/>
                  </a:lnTo>
                  <a:lnTo>
                    <a:pt x="800227" y="30772"/>
                  </a:lnTo>
                  <a:lnTo>
                    <a:pt x="831011" y="30772"/>
                  </a:lnTo>
                  <a:lnTo>
                    <a:pt x="831011" y="0"/>
                  </a:lnTo>
                  <a:close/>
                </a:path>
                <a:path w="1016000" h="184784">
                  <a:moveTo>
                    <a:pt x="954112" y="30784"/>
                  </a:moveTo>
                  <a:lnTo>
                    <a:pt x="923340" y="30784"/>
                  </a:lnTo>
                  <a:lnTo>
                    <a:pt x="892556" y="30784"/>
                  </a:lnTo>
                  <a:lnTo>
                    <a:pt x="861783" y="30784"/>
                  </a:lnTo>
                  <a:lnTo>
                    <a:pt x="861783" y="61569"/>
                  </a:lnTo>
                  <a:lnTo>
                    <a:pt x="892556" y="61569"/>
                  </a:lnTo>
                  <a:lnTo>
                    <a:pt x="923340" y="61569"/>
                  </a:lnTo>
                  <a:lnTo>
                    <a:pt x="954112" y="61569"/>
                  </a:lnTo>
                  <a:lnTo>
                    <a:pt x="954112" y="30784"/>
                  </a:lnTo>
                  <a:close/>
                </a:path>
                <a:path w="1016000" h="184784">
                  <a:moveTo>
                    <a:pt x="954112" y="0"/>
                  </a:moveTo>
                  <a:lnTo>
                    <a:pt x="923340" y="0"/>
                  </a:lnTo>
                  <a:lnTo>
                    <a:pt x="892556" y="0"/>
                  </a:ln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923340" y="30772"/>
                  </a:lnTo>
                  <a:lnTo>
                    <a:pt x="954112" y="30772"/>
                  </a:lnTo>
                  <a:lnTo>
                    <a:pt x="954112" y="0"/>
                  </a:lnTo>
                  <a:close/>
                </a:path>
                <a:path w="1016000" h="184784">
                  <a:moveTo>
                    <a:pt x="1015669" y="30784"/>
                  </a:moveTo>
                  <a:lnTo>
                    <a:pt x="984897" y="30784"/>
                  </a:lnTo>
                  <a:lnTo>
                    <a:pt x="984897" y="61556"/>
                  </a:lnTo>
                  <a:lnTo>
                    <a:pt x="984897" y="92329"/>
                  </a:lnTo>
                  <a:lnTo>
                    <a:pt x="954112" y="92329"/>
                  </a:lnTo>
                  <a:lnTo>
                    <a:pt x="923340" y="92329"/>
                  </a:lnTo>
                  <a:lnTo>
                    <a:pt x="892556" y="92329"/>
                  </a:lnTo>
                  <a:lnTo>
                    <a:pt x="861783" y="92329"/>
                  </a:lnTo>
                  <a:lnTo>
                    <a:pt x="831011" y="92329"/>
                  </a:lnTo>
                  <a:lnTo>
                    <a:pt x="831011" y="61569"/>
                  </a:lnTo>
                  <a:lnTo>
                    <a:pt x="831011" y="30784"/>
                  </a:lnTo>
                  <a:lnTo>
                    <a:pt x="800227" y="30784"/>
                  </a:lnTo>
                  <a:lnTo>
                    <a:pt x="800227" y="61556"/>
                  </a:lnTo>
                  <a:lnTo>
                    <a:pt x="800227" y="92329"/>
                  </a:lnTo>
                  <a:lnTo>
                    <a:pt x="800227" y="123113"/>
                  </a:lnTo>
                  <a:lnTo>
                    <a:pt x="830999" y="123113"/>
                  </a:lnTo>
                  <a:lnTo>
                    <a:pt x="1015669" y="123113"/>
                  </a:lnTo>
                  <a:lnTo>
                    <a:pt x="1015669" y="92329"/>
                  </a:lnTo>
                  <a:lnTo>
                    <a:pt x="1015669" y="61569"/>
                  </a:lnTo>
                  <a:lnTo>
                    <a:pt x="1015669" y="30784"/>
                  </a:lnTo>
                  <a:close/>
                </a:path>
                <a:path w="1016000" h="184784">
                  <a:moveTo>
                    <a:pt x="1015669" y="0"/>
                  </a:moveTo>
                  <a:lnTo>
                    <a:pt x="984897" y="0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8900248" y="6978998"/>
              <a:ext cx="1016000" cy="123189"/>
            </a:xfrm>
            <a:custGeom>
              <a:avLst/>
              <a:gdLst/>
              <a:ahLst/>
              <a:cxnLst/>
              <a:rect l="l" t="t" r="r" b="b"/>
              <a:pathLst>
                <a:path w="1016000" h="123190">
                  <a:moveTo>
                    <a:pt x="61556" y="92354"/>
                  </a:moveTo>
                  <a:lnTo>
                    <a:pt x="30772" y="92354"/>
                  </a:lnTo>
                  <a:lnTo>
                    <a:pt x="0" y="92354"/>
                  </a:lnTo>
                  <a:lnTo>
                    <a:pt x="0" y="123126"/>
                  </a:lnTo>
                  <a:lnTo>
                    <a:pt x="30772" y="123126"/>
                  </a:lnTo>
                  <a:lnTo>
                    <a:pt x="61556" y="123126"/>
                  </a:lnTo>
                  <a:lnTo>
                    <a:pt x="61556" y="92354"/>
                  </a:lnTo>
                  <a:close/>
                </a:path>
                <a:path w="1016000" h="123190">
                  <a:moveTo>
                    <a:pt x="61556" y="30797"/>
                  </a:moveTo>
                  <a:lnTo>
                    <a:pt x="30772" y="30797"/>
                  </a:lnTo>
                  <a:lnTo>
                    <a:pt x="0" y="30797"/>
                  </a:lnTo>
                  <a:lnTo>
                    <a:pt x="0" y="61569"/>
                  </a:lnTo>
                  <a:lnTo>
                    <a:pt x="30772" y="61569"/>
                  </a:lnTo>
                  <a:lnTo>
                    <a:pt x="61556" y="61569"/>
                  </a:lnTo>
                  <a:lnTo>
                    <a:pt x="61556" y="30797"/>
                  </a:lnTo>
                  <a:close/>
                </a:path>
                <a:path w="1016000" h="123190">
                  <a:moveTo>
                    <a:pt x="123113" y="0"/>
                  </a:moveTo>
                  <a:lnTo>
                    <a:pt x="92329" y="0"/>
                  </a:lnTo>
                  <a:lnTo>
                    <a:pt x="61556" y="0"/>
                  </a:lnTo>
                  <a:lnTo>
                    <a:pt x="61556" y="30784"/>
                  </a:lnTo>
                  <a:lnTo>
                    <a:pt x="92329" y="30784"/>
                  </a:lnTo>
                  <a:lnTo>
                    <a:pt x="123113" y="30784"/>
                  </a:lnTo>
                  <a:lnTo>
                    <a:pt x="123113" y="0"/>
                  </a:lnTo>
                  <a:close/>
                </a:path>
                <a:path w="1016000" h="123190">
                  <a:moveTo>
                    <a:pt x="246214" y="61569"/>
                  </a:moveTo>
                  <a:lnTo>
                    <a:pt x="215442" y="61569"/>
                  </a:lnTo>
                  <a:lnTo>
                    <a:pt x="184670" y="61569"/>
                  </a:lnTo>
                  <a:lnTo>
                    <a:pt x="184670" y="30797"/>
                  </a:lnTo>
                  <a:lnTo>
                    <a:pt x="153885" y="30797"/>
                  </a:lnTo>
                  <a:lnTo>
                    <a:pt x="123113" y="30797"/>
                  </a:lnTo>
                  <a:lnTo>
                    <a:pt x="92329" y="30797"/>
                  </a:lnTo>
                  <a:lnTo>
                    <a:pt x="92329" y="61569"/>
                  </a:lnTo>
                  <a:lnTo>
                    <a:pt x="92329" y="92354"/>
                  </a:lnTo>
                  <a:lnTo>
                    <a:pt x="92329" y="123126"/>
                  </a:lnTo>
                  <a:lnTo>
                    <a:pt x="123113" y="123126"/>
                  </a:lnTo>
                  <a:lnTo>
                    <a:pt x="153885" y="123126"/>
                  </a:lnTo>
                  <a:lnTo>
                    <a:pt x="153885" y="92354"/>
                  </a:lnTo>
                  <a:lnTo>
                    <a:pt x="123113" y="92354"/>
                  </a:lnTo>
                  <a:lnTo>
                    <a:pt x="123113" y="61569"/>
                  </a:lnTo>
                  <a:lnTo>
                    <a:pt x="153885" y="61569"/>
                  </a:lnTo>
                  <a:lnTo>
                    <a:pt x="153885" y="92354"/>
                  </a:lnTo>
                  <a:lnTo>
                    <a:pt x="184670" y="92354"/>
                  </a:lnTo>
                  <a:lnTo>
                    <a:pt x="215442" y="92354"/>
                  </a:lnTo>
                  <a:lnTo>
                    <a:pt x="215442" y="123126"/>
                  </a:lnTo>
                  <a:lnTo>
                    <a:pt x="246214" y="123126"/>
                  </a:lnTo>
                  <a:lnTo>
                    <a:pt x="246214" y="92354"/>
                  </a:lnTo>
                  <a:lnTo>
                    <a:pt x="246214" y="61569"/>
                  </a:lnTo>
                  <a:close/>
                </a:path>
                <a:path w="1016000" h="123190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84670" y="30784"/>
                  </a:lnTo>
                  <a:lnTo>
                    <a:pt x="215442" y="30784"/>
                  </a:lnTo>
                  <a:lnTo>
                    <a:pt x="246214" y="30784"/>
                  </a:lnTo>
                  <a:lnTo>
                    <a:pt x="246214" y="0"/>
                  </a:lnTo>
                  <a:close/>
                </a:path>
                <a:path w="1016000" h="123190">
                  <a:moveTo>
                    <a:pt x="276999" y="30797"/>
                  </a:moveTo>
                  <a:lnTo>
                    <a:pt x="246227" y="30797"/>
                  </a:lnTo>
                  <a:lnTo>
                    <a:pt x="246227" y="61569"/>
                  </a:lnTo>
                  <a:lnTo>
                    <a:pt x="246227" y="92354"/>
                  </a:lnTo>
                  <a:lnTo>
                    <a:pt x="276999" y="92354"/>
                  </a:lnTo>
                  <a:lnTo>
                    <a:pt x="276999" y="61569"/>
                  </a:lnTo>
                  <a:lnTo>
                    <a:pt x="276999" y="30797"/>
                  </a:lnTo>
                  <a:close/>
                </a:path>
                <a:path w="1016000" h="123190">
                  <a:moveTo>
                    <a:pt x="276999" y="0"/>
                  </a:moveTo>
                  <a:lnTo>
                    <a:pt x="246227" y="0"/>
                  </a:lnTo>
                  <a:lnTo>
                    <a:pt x="246227" y="30784"/>
                  </a:lnTo>
                  <a:lnTo>
                    <a:pt x="276999" y="30784"/>
                  </a:lnTo>
                  <a:lnTo>
                    <a:pt x="276999" y="0"/>
                  </a:lnTo>
                  <a:close/>
                </a:path>
                <a:path w="1016000" h="123190">
                  <a:moveTo>
                    <a:pt x="369328" y="61569"/>
                  </a:moveTo>
                  <a:lnTo>
                    <a:pt x="338556" y="61569"/>
                  </a:lnTo>
                  <a:lnTo>
                    <a:pt x="307784" y="61569"/>
                  </a:lnTo>
                  <a:lnTo>
                    <a:pt x="307784" y="92354"/>
                  </a:lnTo>
                  <a:lnTo>
                    <a:pt x="338556" y="92354"/>
                  </a:lnTo>
                  <a:lnTo>
                    <a:pt x="338556" y="123126"/>
                  </a:lnTo>
                  <a:lnTo>
                    <a:pt x="369328" y="123126"/>
                  </a:lnTo>
                  <a:lnTo>
                    <a:pt x="369328" y="92354"/>
                  </a:lnTo>
                  <a:lnTo>
                    <a:pt x="369328" y="61569"/>
                  </a:lnTo>
                  <a:close/>
                </a:path>
                <a:path w="1016000" h="123190">
                  <a:moveTo>
                    <a:pt x="369328" y="0"/>
                  </a:moveTo>
                  <a:lnTo>
                    <a:pt x="338556" y="0"/>
                  </a:lnTo>
                  <a:lnTo>
                    <a:pt x="338556" y="30784"/>
                  </a:lnTo>
                  <a:lnTo>
                    <a:pt x="369328" y="30784"/>
                  </a:lnTo>
                  <a:lnTo>
                    <a:pt x="369328" y="0"/>
                  </a:lnTo>
                  <a:close/>
                </a:path>
                <a:path w="1016000" h="123190">
                  <a:moveTo>
                    <a:pt x="461670" y="0"/>
                  </a:moveTo>
                  <a:lnTo>
                    <a:pt x="430885" y="0"/>
                  </a:lnTo>
                  <a:lnTo>
                    <a:pt x="400113" y="0"/>
                  </a:lnTo>
                  <a:lnTo>
                    <a:pt x="400113" y="30784"/>
                  </a:lnTo>
                  <a:lnTo>
                    <a:pt x="430885" y="30784"/>
                  </a:lnTo>
                  <a:lnTo>
                    <a:pt x="461670" y="30784"/>
                  </a:lnTo>
                  <a:lnTo>
                    <a:pt x="461670" y="0"/>
                  </a:lnTo>
                  <a:close/>
                </a:path>
                <a:path w="1016000" h="123190">
                  <a:moveTo>
                    <a:pt x="553999" y="30797"/>
                  </a:moveTo>
                  <a:lnTo>
                    <a:pt x="523227" y="30797"/>
                  </a:lnTo>
                  <a:lnTo>
                    <a:pt x="492442" y="30797"/>
                  </a:lnTo>
                  <a:lnTo>
                    <a:pt x="461670" y="30797"/>
                  </a:lnTo>
                  <a:lnTo>
                    <a:pt x="461670" y="61569"/>
                  </a:lnTo>
                  <a:lnTo>
                    <a:pt x="430885" y="61569"/>
                  </a:lnTo>
                  <a:lnTo>
                    <a:pt x="400113" y="61569"/>
                  </a:lnTo>
                  <a:lnTo>
                    <a:pt x="400113" y="30797"/>
                  </a:lnTo>
                  <a:lnTo>
                    <a:pt x="369341" y="30797"/>
                  </a:lnTo>
                  <a:lnTo>
                    <a:pt x="369341" y="61569"/>
                  </a:lnTo>
                  <a:lnTo>
                    <a:pt x="369341" y="92354"/>
                  </a:lnTo>
                  <a:lnTo>
                    <a:pt x="369341" y="123126"/>
                  </a:lnTo>
                  <a:lnTo>
                    <a:pt x="400113" y="123126"/>
                  </a:lnTo>
                  <a:lnTo>
                    <a:pt x="400113" y="92354"/>
                  </a:lnTo>
                  <a:lnTo>
                    <a:pt x="430885" y="92354"/>
                  </a:lnTo>
                  <a:lnTo>
                    <a:pt x="430885" y="123126"/>
                  </a:lnTo>
                  <a:lnTo>
                    <a:pt x="461670" y="123126"/>
                  </a:lnTo>
                  <a:lnTo>
                    <a:pt x="461670" y="92354"/>
                  </a:lnTo>
                  <a:lnTo>
                    <a:pt x="492442" y="92354"/>
                  </a:lnTo>
                  <a:lnTo>
                    <a:pt x="492442" y="123126"/>
                  </a:lnTo>
                  <a:lnTo>
                    <a:pt x="523227" y="123126"/>
                  </a:lnTo>
                  <a:lnTo>
                    <a:pt x="523227" y="92354"/>
                  </a:lnTo>
                  <a:lnTo>
                    <a:pt x="523227" y="61569"/>
                  </a:lnTo>
                  <a:lnTo>
                    <a:pt x="553999" y="61569"/>
                  </a:lnTo>
                  <a:lnTo>
                    <a:pt x="553999" y="30797"/>
                  </a:lnTo>
                  <a:close/>
                </a:path>
                <a:path w="1016000" h="123190">
                  <a:moveTo>
                    <a:pt x="553999" y="0"/>
                  </a:moveTo>
                  <a:lnTo>
                    <a:pt x="523227" y="0"/>
                  </a:lnTo>
                  <a:lnTo>
                    <a:pt x="523227" y="30784"/>
                  </a:lnTo>
                  <a:lnTo>
                    <a:pt x="553999" y="30784"/>
                  </a:lnTo>
                  <a:lnTo>
                    <a:pt x="553999" y="0"/>
                  </a:lnTo>
                  <a:close/>
                </a:path>
                <a:path w="1016000" h="123190">
                  <a:moveTo>
                    <a:pt x="677113" y="0"/>
                  </a:moveTo>
                  <a:lnTo>
                    <a:pt x="646341" y="0"/>
                  </a:lnTo>
                  <a:lnTo>
                    <a:pt x="646341" y="30784"/>
                  </a:lnTo>
                  <a:lnTo>
                    <a:pt x="677113" y="30784"/>
                  </a:lnTo>
                  <a:lnTo>
                    <a:pt x="677113" y="0"/>
                  </a:lnTo>
                  <a:close/>
                </a:path>
                <a:path w="1016000" h="123190">
                  <a:moveTo>
                    <a:pt x="831011" y="0"/>
                  </a:moveTo>
                  <a:lnTo>
                    <a:pt x="800227" y="0"/>
                  </a:lnTo>
                  <a:lnTo>
                    <a:pt x="769454" y="0"/>
                  </a:lnTo>
                  <a:lnTo>
                    <a:pt x="769454" y="30784"/>
                  </a:lnTo>
                  <a:lnTo>
                    <a:pt x="800227" y="30784"/>
                  </a:lnTo>
                  <a:lnTo>
                    <a:pt x="831011" y="30784"/>
                  </a:lnTo>
                  <a:lnTo>
                    <a:pt x="831011" y="0"/>
                  </a:lnTo>
                  <a:close/>
                </a:path>
                <a:path w="1016000" h="123190">
                  <a:moveTo>
                    <a:pt x="892556" y="0"/>
                  </a:moveTo>
                  <a:lnTo>
                    <a:pt x="861783" y="0"/>
                  </a:lnTo>
                  <a:lnTo>
                    <a:pt x="861783" y="30784"/>
                  </a:lnTo>
                  <a:lnTo>
                    <a:pt x="892556" y="30784"/>
                  </a:lnTo>
                  <a:lnTo>
                    <a:pt x="892556" y="0"/>
                  </a:lnTo>
                  <a:close/>
                </a:path>
                <a:path w="1016000" h="123190">
                  <a:moveTo>
                    <a:pt x="1015669" y="30797"/>
                  </a:moveTo>
                  <a:lnTo>
                    <a:pt x="984897" y="30797"/>
                  </a:lnTo>
                  <a:lnTo>
                    <a:pt x="954112" y="30797"/>
                  </a:lnTo>
                  <a:lnTo>
                    <a:pt x="923340" y="30797"/>
                  </a:lnTo>
                  <a:lnTo>
                    <a:pt x="892556" y="30797"/>
                  </a:lnTo>
                  <a:lnTo>
                    <a:pt x="892556" y="61569"/>
                  </a:lnTo>
                  <a:lnTo>
                    <a:pt x="861783" y="61569"/>
                  </a:lnTo>
                  <a:lnTo>
                    <a:pt x="831011" y="61569"/>
                  </a:lnTo>
                  <a:lnTo>
                    <a:pt x="800227" y="61569"/>
                  </a:lnTo>
                  <a:lnTo>
                    <a:pt x="800227" y="92354"/>
                  </a:lnTo>
                  <a:lnTo>
                    <a:pt x="769454" y="92354"/>
                  </a:lnTo>
                  <a:lnTo>
                    <a:pt x="769454" y="61569"/>
                  </a:lnTo>
                  <a:lnTo>
                    <a:pt x="738670" y="61569"/>
                  </a:lnTo>
                  <a:lnTo>
                    <a:pt x="738670" y="30797"/>
                  </a:lnTo>
                  <a:lnTo>
                    <a:pt x="707898" y="30797"/>
                  </a:lnTo>
                  <a:lnTo>
                    <a:pt x="707898" y="61569"/>
                  </a:lnTo>
                  <a:lnTo>
                    <a:pt x="677113" y="61569"/>
                  </a:lnTo>
                  <a:lnTo>
                    <a:pt x="646341" y="61569"/>
                  </a:lnTo>
                  <a:lnTo>
                    <a:pt x="646341" y="30797"/>
                  </a:lnTo>
                  <a:lnTo>
                    <a:pt x="615556" y="30797"/>
                  </a:lnTo>
                  <a:lnTo>
                    <a:pt x="615556" y="61569"/>
                  </a:lnTo>
                  <a:lnTo>
                    <a:pt x="584784" y="61569"/>
                  </a:lnTo>
                  <a:lnTo>
                    <a:pt x="553999" y="61569"/>
                  </a:lnTo>
                  <a:lnTo>
                    <a:pt x="553999" y="92354"/>
                  </a:lnTo>
                  <a:lnTo>
                    <a:pt x="584784" y="92354"/>
                  </a:lnTo>
                  <a:lnTo>
                    <a:pt x="615556" y="92354"/>
                  </a:lnTo>
                  <a:lnTo>
                    <a:pt x="615556" y="123126"/>
                  </a:lnTo>
                  <a:lnTo>
                    <a:pt x="646341" y="123126"/>
                  </a:lnTo>
                  <a:lnTo>
                    <a:pt x="677113" y="123126"/>
                  </a:lnTo>
                  <a:lnTo>
                    <a:pt x="861783" y="123126"/>
                  </a:lnTo>
                  <a:lnTo>
                    <a:pt x="861783" y="92354"/>
                  </a:lnTo>
                  <a:lnTo>
                    <a:pt x="892556" y="92354"/>
                  </a:lnTo>
                  <a:lnTo>
                    <a:pt x="923340" y="92354"/>
                  </a:lnTo>
                  <a:lnTo>
                    <a:pt x="954112" y="92354"/>
                  </a:lnTo>
                  <a:lnTo>
                    <a:pt x="984897" y="92354"/>
                  </a:lnTo>
                  <a:lnTo>
                    <a:pt x="984897" y="61569"/>
                  </a:lnTo>
                  <a:lnTo>
                    <a:pt x="1015669" y="61569"/>
                  </a:lnTo>
                  <a:lnTo>
                    <a:pt x="1015669" y="307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8900248" y="7071353"/>
              <a:ext cx="1016000" cy="184785"/>
            </a:xfrm>
            <a:custGeom>
              <a:avLst/>
              <a:gdLst/>
              <a:ahLst/>
              <a:cxnLst/>
              <a:rect l="l" t="t" r="r" b="b"/>
              <a:pathLst>
                <a:path w="1016000" h="184784">
                  <a:moveTo>
                    <a:pt x="123113" y="153885"/>
                  </a:moveTo>
                  <a:lnTo>
                    <a:pt x="92329" y="153885"/>
                  </a:lnTo>
                  <a:lnTo>
                    <a:pt x="92329" y="184658"/>
                  </a:lnTo>
                  <a:lnTo>
                    <a:pt x="123113" y="184658"/>
                  </a:lnTo>
                  <a:lnTo>
                    <a:pt x="123113" y="153885"/>
                  </a:lnTo>
                  <a:close/>
                </a:path>
                <a:path w="1016000" h="184784">
                  <a:moveTo>
                    <a:pt x="123113" y="30772"/>
                  </a:moveTo>
                  <a:lnTo>
                    <a:pt x="92329" y="30772"/>
                  </a:lnTo>
                  <a:lnTo>
                    <a:pt x="61556" y="30772"/>
                  </a:lnTo>
                  <a:lnTo>
                    <a:pt x="30772" y="30772"/>
                  </a:lnTo>
                  <a:lnTo>
                    <a:pt x="30772" y="61544"/>
                  </a:lnTo>
                  <a:lnTo>
                    <a:pt x="61556" y="61544"/>
                  </a:lnTo>
                  <a:lnTo>
                    <a:pt x="61556" y="92329"/>
                  </a:lnTo>
                  <a:lnTo>
                    <a:pt x="92329" y="92329"/>
                  </a:lnTo>
                  <a:lnTo>
                    <a:pt x="92329" y="61544"/>
                  </a:lnTo>
                  <a:lnTo>
                    <a:pt x="123113" y="61544"/>
                  </a:lnTo>
                  <a:lnTo>
                    <a:pt x="123113" y="30772"/>
                  </a:lnTo>
                  <a:close/>
                </a:path>
                <a:path w="1016000" h="184784">
                  <a:moveTo>
                    <a:pt x="215442" y="30772"/>
                  </a:moveTo>
                  <a:lnTo>
                    <a:pt x="184670" y="30772"/>
                  </a:lnTo>
                  <a:lnTo>
                    <a:pt x="184670" y="61544"/>
                  </a:lnTo>
                  <a:lnTo>
                    <a:pt x="215442" y="61544"/>
                  </a:lnTo>
                  <a:lnTo>
                    <a:pt x="215442" y="30772"/>
                  </a:lnTo>
                  <a:close/>
                </a:path>
                <a:path w="1016000" h="184784">
                  <a:moveTo>
                    <a:pt x="246214" y="61544"/>
                  </a:moveTo>
                  <a:lnTo>
                    <a:pt x="215442" y="61544"/>
                  </a:lnTo>
                  <a:lnTo>
                    <a:pt x="215442" y="92329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153885" y="123101"/>
                  </a:lnTo>
                  <a:lnTo>
                    <a:pt x="153885" y="92329"/>
                  </a:lnTo>
                  <a:lnTo>
                    <a:pt x="153885" y="61544"/>
                  </a:lnTo>
                  <a:lnTo>
                    <a:pt x="123113" y="61544"/>
                  </a:lnTo>
                  <a:lnTo>
                    <a:pt x="123113" y="92329"/>
                  </a:lnTo>
                  <a:lnTo>
                    <a:pt x="92329" y="92329"/>
                  </a:lnTo>
                  <a:lnTo>
                    <a:pt x="92329" y="123101"/>
                  </a:lnTo>
                  <a:lnTo>
                    <a:pt x="61556" y="123101"/>
                  </a:lnTo>
                  <a:lnTo>
                    <a:pt x="61556" y="92329"/>
                  </a:lnTo>
                  <a:lnTo>
                    <a:pt x="30772" y="92329"/>
                  </a:lnTo>
                  <a:lnTo>
                    <a:pt x="30772" y="123101"/>
                  </a:lnTo>
                  <a:lnTo>
                    <a:pt x="0" y="123101"/>
                  </a:lnTo>
                  <a:lnTo>
                    <a:pt x="0" y="153885"/>
                  </a:lnTo>
                  <a:lnTo>
                    <a:pt x="0" y="184658"/>
                  </a:lnTo>
                  <a:lnTo>
                    <a:pt x="30772" y="184658"/>
                  </a:lnTo>
                  <a:lnTo>
                    <a:pt x="30772" y="153885"/>
                  </a:lnTo>
                  <a:lnTo>
                    <a:pt x="61556" y="153885"/>
                  </a:lnTo>
                  <a:lnTo>
                    <a:pt x="92329" y="153885"/>
                  </a:lnTo>
                  <a:lnTo>
                    <a:pt x="92329" y="123113"/>
                  </a:lnTo>
                  <a:lnTo>
                    <a:pt x="123113" y="123113"/>
                  </a:lnTo>
                  <a:lnTo>
                    <a:pt x="123113" y="153885"/>
                  </a:lnTo>
                  <a:lnTo>
                    <a:pt x="153885" y="153885"/>
                  </a:lnTo>
                  <a:lnTo>
                    <a:pt x="153885" y="184658"/>
                  </a:lnTo>
                  <a:lnTo>
                    <a:pt x="184670" y="184658"/>
                  </a:lnTo>
                  <a:lnTo>
                    <a:pt x="215442" y="184658"/>
                  </a:lnTo>
                  <a:lnTo>
                    <a:pt x="215442" y="153885"/>
                  </a:lnTo>
                  <a:lnTo>
                    <a:pt x="184670" y="153885"/>
                  </a:lnTo>
                  <a:lnTo>
                    <a:pt x="184670" y="123113"/>
                  </a:lnTo>
                  <a:lnTo>
                    <a:pt x="215442" y="123113"/>
                  </a:lnTo>
                  <a:lnTo>
                    <a:pt x="246214" y="123113"/>
                  </a:lnTo>
                  <a:lnTo>
                    <a:pt x="246214" y="92329"/>
                  </a:lnTo>
                  <a:lnTo>
                    <a:pt x="246214" y="61544"/>
                  </a:lnTo>
                  <a:close/>
                </a:path>
                <a:path w="1016000" h="184784">
                  <a:moveTo>
                    <a:pt x="307771" y="61544"/>
                  </a:moveTo>
                  <a:lnTo>
                    <a:pt x="276999" y="61544"/>
                  </a:lnTo>
                  <a:lnTo>
                    <a:pt x="246227" y="61544"/>
                  </a:lnTo>
                  <a:lnTo>
                    <a:pt x="246227" y="92329"/>
                  </a:lnTo>
                  <a:lnTo>
                    <a:pt x="246227" y="123113"/>
                  </a:lnTo>
                  <a:lnTo>
                    <a:pt x="276999" y="123113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13"/>
                  </a:lnTo>
                  <a:lnTo>
                    <a:pt x="307771" y="92329"/>
                  </a:lnTo>
                  <a:lnTo>
                    <a:pt x="307771" y="61544"/>
                  </a:lnTo>
                  <a:close/>
                </a:path>
                <a:path w="1016000" h="184784">
                  <a:moveTo>
                    <a:pt x="338556" y="61544"/>
                  </a:moveTo>
                  <a:lnTo>
                    <a:pt x="307784" y="61544"/>
                  </a:lnTo>
                  <a:lnTo>
                    <a:pt x="307784" y="92329"/>
                  </a:lnTo>
                  <a:lnTo>
                    <a:pt x="338556" y="92329"/>
                  </a:lnTo>
                  <a:lnTo>
                    <a:pt x="338556" y="61544"/>
                  </a:lnTo>
                  <a:close/>
                </a:path>
                <a:path w="1016000" h="184784">
                  <a:moveTo>
                    <a:pt x="369328" y="123101"/>
                  </a:moveTo>
                  <a:lnTo>
                    <a:pt x="338556" y="123101"/>
                  </a:lnTo>
                  <a:lnTo>
                    <a:pt x="307784" y="123101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69328" y="153885"/>
                  </a:lnTo>
                  <a:lnTo>
                    <a:pt x="369328" y="123101"/>
                  </a:lnTo>
                  <a:close/>
                </a:path>
                <a:path w="1016000" h="184784">
                  <a:moveTo>
                    <a:pt x="369328" y="30772"/>
                  </a:moveTo>
                  <a:lnTo>
                    <a:pt x="338556" y="30772"/>
                  </a:lnTo>
                  <a:lnTo>
                    <a:pt x="338556" y="61544"/>
                  </a:lnTo>
                  <a:lnTo>
                    <a:pt x="369328" y="61544"/>
                  </a:lnTo>
                  <a:lnTo>
                    <a:pt x="369328" y="30772"/>
                  </a:lnTo>
                  <a:close/>
                </a:path>
                <a:path w="1016000" h="184784">
                  <a:moveTo>
                    <a:pt x="400113" y="61544"/>
                  </a:moveTo>
                  <a:lnTo>
                    <a:pt x="369341" y="61544"/>
                  </a:lnTo>
                  <a:lnTo>
                    <a:pt x="369341" y="92329"/>
                  </a:lnTo>
                  <a:lnTo>
                    <a:pt x="400113" y="92329"/>
                  </a:lnTo>
                  <a:lnTo>
                    <a:pt x="400113" y="61544"/>
                  </a:lnTo>
                  <a:close/>
                </a:path>
                <a:path w="1016000" h="184784">
                  <a:moveTo>
                    <a:pt x="430885" y="123101"/>
                  </a:moveTo>
                  <a:lnTo>
                    <a:pt x="400113" y="123101"/>
                  </a:lnTo>
                  <a:lnTo>
                    <a:pt x="400113" y="153885"/>
                  </a:lnTo>
                  <a:lnTo>
                    <a:pt x="430885" y="153885"/>
                  </a:lnTo>
                  <a:lnTo>
                    <a:pt x="430885" y="123101"/>
                  </a:lnTo>
                  <a:close/>
                </a:path>
                <a:path w="1016000" h="184784">
                  <a:moveTo>
                    <a:pt x="430885" y="30772"/>
                  </a:moveTo>
                  <a:lnTo>
                    <a:pt x="400113" y="30772"/>
                  </a:lnTo>
                  <a:lnTo>
                    <a:pt x="400113" y="61544"/>
                  </a:lnTo>
                  <a:lnTo>
                    <a:pt x="430885" y="61544"/>
                  </a:lnTo>
                  <a:lnTo>
                    <a:pt x="430885" y="30772"/>
                  </a:lnTo>
                  <a:close/>
                </a:path>
                <a:path w="1016000" h="184784">
                  <a:moveTo>
                    <a:pt x="584784" y="30772"/>
                  </a:moveTo>
                  <a:lnTo>
                    <a:pt x="553999" y="30772"/>
                  </a:lnTo>
                  <a:lnTo>
                    <a:pt x="523227" y="30772"/>
                  </a:lnTo>
                  <a:lnTo>
                    <a:pt x="523227" y="61544"/>
                  </a:lnTo>
                  <a:lnTo>
                    <a:pt x="553999" y="61544"/>
                  </a:lnTo>
                  <a:lnTo>
                    <a:pt x="553999" y="92329"/>
                  </a:lnTo>
                  <a:lnTo>
                    <a:pt x="584784" y="92329"/>
                  </a:lnTo>
                  <a:lnTo>
                    <a:pt x="584784" y="61544"/>
                  </a:lnTo>
                  <a:lnTo>
                    <a:pt x="584784" y="30772"/>
                  </a:lnTo>
                  <a:close/>
                </a:path>
                <a:path w="1016000" h="184784">
                  <a:moveTo>
                    <a:pt x="707898" y="30772"/>
                  </a:moveTo>
                  <a:lnTo>
                    <a:pt x="677113" y="30772"/>
                  </a:lnTo>
                  <a:lnTo>
                    <a:pt x="646341" y="30772"/>
                  </a:lnTo>
                  <a:lnTo>
                    <a:pt x="615556" y="30772"/>
                  </a:lnTo>
                  <a:lnTo>
                    <a:pt x="615556" y="61544"/>
                  </a:lnTo>
                  <a:lnTo>
                    <a:pt x="646341" y="61544"/>
                  </a:lnTo>
                  <a:lnTo>
                    <a:pt x="677113" y="61544"/>
                  </a:lnTo>
                  <a:lnTo>
                    <a:pt x="707898" y="61544"/>
                  </a:lnTo>
                  <a:lnTo>
                    <a:pt x="707898" y="30772"/>
                  </a:lnTo>
                  <a:close/>
                </a:path>
                <a:path w="1016000" h="184784">
                  <a:moveTo>
                    <a:pt x="738670" y="92329"/>
                  </a:moveTo>
                  <a:lnTo>
                    <a:pt x="707898" y="92329"/>
                  </a:lnTo>
                  <a:lnTo>
                    <a:pt x="677113" y="92329"/>
                  </a:lnTo>
                  <a:lnTo>
                    <a:pt x="646341" y="92329"/>
                  </a:lnTo>
                  <a:lnTo>
                    <a:pt x="646341" y="123101"/>
                  </a:lnTo>
                  <a:lnTo>
                    <a:pt x="615556" y="123101"/>
                  </a:lnTo>
                  <a:lnTo>
                    <a:pt x="615556" y="92329"/>
                  </a:lnTo>
                  <a:lnTo>
                    <a:pt x="584784" y="92329"/>
                  </a:lnTo>
                  <a:lnTo>
                    <a:pt x="584784" y="123101"/>
                  </a:lnTo>
                  <a:lnTo>
                    <a:pt x="553999" y="123101"/>
                  </a:lnTo>
                  <a:lnTo>
                    <a:pt x="553999" y="92329"/>
                  </a:lnTo>
                  <a:lnTo>
                    <a:pt x="523227" y="92329"/>
                  </a:lnTo>
                  <a:lnTo>
                    <a:pt x="523227" y="123101"/>
                  </a:lnTo>
                  <a:lnTo>
                    <a:pt x="492442" y="123101"/>
                  </a:lnTo>
                  <a:lnTo>
                    <a:pt x="492442" y="92329"/>
                  </a:lnTo>
                  <a:lnTo>
                    <a:pt x="492442" y="61544"/>
                  </a:lnTo>
                  <a:lnTo>
                    <a:pt x="461670" y="61544"/>
                  </a:lnTo>
                  <a:lnTo>
                    <a:pt x="461670" y="92329"/>
                  </a:lnTo>
                  <a:lnTo>
                    <a:pt x="461670" y="123101"/>
                  </a:lnTo>
                  <a:lnTo>
                    <a:pt x="461670" y="153885"/>
                  </a:lnTo>
                  <a:lnTo>
                    <a:pt x="492442" y="153885"/>
                  </a:lnTo>
                  <a:lnTo>
                    <a:pt x="523227" y="153885"/>
                  </a:lnTo>
                  <a:lnTo>
                    <a:pt x="523227" y="123113"/>
                  </a:lnTo>
                  <a:lnTo>
                    <a:pt x="553999" y="123113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13"/>
                  </a:lnTo>
                  <a:lnTo>
                    <a:pt x="615556" y="123113"/>
                  </a:lnTo>
                  <a:lnTo>
                    <a:pt x="615556" y="153885"/>
                  </a:lnTo>
                  <a:lnTo>
                    <a:pt x="646341" y="153885"/>
                  </a:lnTo>
                  <a:lnTo>
                    <a:pt x="646341" y="123113"/>
                  </a:lnTo>
                  <a:lnTo>
                    <a:pt x="677113" y="123113"/>
                  </a:lnTo>
                  <a:lnTo>
                    <a:pt x="677113" y="153885"/>
                  </a:lnTo>
                  <a:lnTo>
                    <a:pt x="707898" y="153885"/>
                  </a:lnTo>
                  <a:lnTo>
                    <a:pt x="738670" y="153885"/>
                  </a:lnTo>
                  <a:lnTo>
                    <a:pt x="738670" y="123113"/>
                  </a:lnTo>
                  <a:lnTo>
                    <a:pt x="738670" y="92329"/>
                  </a:lnTo>
                  <a:close/>
                </a:path>
                <a:path w="1016000" h="184784">
                  <a:moveTo>
                    <a:pt x="769454" y="61544"/>
                  </a:moveTo>
                  <a:lnTo>
                    <a:pt x="738670" y="61544"/>
                  </a:lnTo>
                  <a:lnTo>
                    <a:pt x="738670" y="92329"/>
                  </a:lnTo>
                  <a:lnTo>
                    <a:pt x="769454" y="92329"/>
                  </a:lnTo>
                  <a:lnTo>
                    <a:pt x="769454" y="61544"/>
                  </a:lnTo>
                  <a:close/>
                </a:path>
                <a:path w="1016000" h="184784">
                  <a:moveTo>
                    <a:pt x="831011" y="123101"/>
                  </a:moveTo>
                  <a:lnTo>
                    <a:pt x="800227" y="123101"/>
                  </a:lnTo>
                  <a:lnTo>
                    <a:pt x="800227" y="153885"/>
                  </a:lnTo>
                  <a:lnTo>
                    <a:pt x="831011" y="153885"/>
                  </a:lnTo>
                  <a:lnTo>
                    <a:pt x="831011" y="123101"/>
                  </a:lnTo>
                  <a:close/>
                </a:path>
                <a:path w="1016000" h="184784">
                  <a:moveTo>
                    <a:pt x="954112" y="92329"/>
                  </a:moveTo>
                  <a:lnTo>
                    <a:pt x="923340" y="92329"/>
                  </a:lnTo>
                  <a:lnTo>
                    <a:pt x="923340" y="123101"/>
                  </a:lnTo>
                  <a:lnTo>
                    <a:pt x="892556" y="123101"/>
                  </a:lnTo>
                  <a:lnTo>
                    <a:pt x="861783" y="123101"/>
                  </a:lnTo>
                  <a:lnTo>
                    <a:pt x="861783" y="153885"/>
                  </a:lnTo>
                  <a:lnTo>
                    <a:pt x="892556" y="153885"/>
                  </a:lnTo>
                  <a:lnTo>
                    <a:pt x="923340" y="153885"/>
                  </a:lnTo>
                  <a:lnTo>
                    <a:pt x="923340" y="123113"/>
                  </a:lnTo>
                  <a:lnTo>
                    <a:pt x="954112" y="123113"/>
                  </a:lnTo>
                  <a:lnTo>
                    <a:pt x="954112" y="92329"/>
                  </a:lnTo>
                  <a:close/>
                </a:path>
                <a:path w="1016000" h="184784">
                  <a:moveTo>
                    <a:pt x="954112" y="30772"/>
                  </a:moveTo>
                  <a:lnTo>
                    <a:pt x="923340" y="30772"/>
                  </a:lnTo>
                  <a:lnTo>
                    <a:pt x="892556" y="30772"/>
                  </a:lnTo>
                  <a:lnTo>
                    <a:pt x="892556" y="61544"/>
                  </a:lnTo>
                  <a:lnTo>
                    <a:pt x="861783" y="61544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lnTo>
                    <a:pt x="861783" y="0"/>
                  </a:lnTo>
                  <a:lnTo>
                    <a:pt x="830999" y="0"/>
                  </a:lnTo>
                  <a:lnTo>
                    <a:pt x="830999" y="30772"/>
                  </a:lnTo>
                  <a:lnTo>
                    <a:pt x="800227" y="30772"/>
                  </a:lnTo>
                  <a:lnTo>
                    <a:pt x="769454" y="30772"/>
                  </a:lnTo>
                  <a:lnTo>
                    <a:pt x="769454" y="61544"/>
                  </a:lnTo>
                  <a:lnTo>
                    <a:pt x="800227" y="61544"/>
                  </a:lnTo>
                  <a:lnTo>
                    <a:pt x="830999" y="61544"/>
                  </a:lnTo>
                  <a:lnTo>
                    <a:pt x="830999" y="92329"/>
                  </a:lnTo>
                  <a:lnTo>
                    <a:pt x="861783" y="92329"/>
                  </a:lnTo>
                  <a:lnTo>
                    <a:pt x="892556" y="92329"/>
                  </a:lnTo>
                  <a:lnTo>
                    <a:pt x="923340" y="92329"/>
                  </a:lnTo>
                  <a:lnTo>
                    <a:pt x="923340" y="61544"/>
                  </a:lnTo>
                  <a:lnTo>
                    <a:pt x="954112" y="61544"/>
                  </a:lnTo>
                  <a:lnTo>
                    <a:pt x="954112" y="30772"/>
                  </a:lnTo>
                  <a:close/>
                </a:path>
                <a:path w="1016000" h="184784">
                  <a:moveTo>
                    <a:pt x="1015669" y="123101"/>
                  </a:moveTo>
                  <a:lnTo>
                    <a:pt x="984897" y="123101"/>
                  </a:lnTo>
                  <a:lnTo>
                    <a:pt x="984897" y="153885"/>
                  </a:lnTo>
                  <a:lnTo>
                    <a:pt x="1015669" y="153885"/>
                  </a:lnTo>
                  <a:lnTo>
                    <a:pt x="1015669" y="123101"/>
                  </a:lnTo>
                  <a:close/>
                </a:path>
                <a:path w="1016000" h="184784">
                  <a:moveTo>
                    <a:pt x="1015669" y="61544"/>
                  </a:moveTo>
                  <a:lnTo>
                    <a:pt x="984897" y="61544"/>
                  </a:lnTo>
                  <a:lnTo>
                    <a:pt x="984897" y="92329"/>
                  </a:lnTo>
                  <a:lnTo>
                    <a:pt x="1015669" y="92329"/>
                  </a:lnTo>
                  <a:lnTo>
                    <a:pt x="1015669" y="61544"/>
                  </a:lnTo>
                  <a:close/>
                </a:path>
                <a:path w="1016000" h="184784">
                  <a:moveTo>
                    <a:pt x="1015669" y="0"/>
                  </a:moveTo>
                  <a:lnTo>
                    <a:pt x="984897" y="0"/>
                  </a:lnTo>
                  <a:lnTo>
                    <a:pt x="954112" y="0"/>
                  </a:lnTo>
                  <a:lnTo>
                    <a:pt x="954112" y="30772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8900248" y="7225239"/>
              <a:ext cx="985519" cy="154305"/>
            </a:xfrm>
            <a:custGeom>
              <a:avLst/>
              <a:gdLst/>
              <a:ahLst/>
              <a:cxnLst/>
              <a:rect l="l" t="t" r="r" b="b"/>
              <a:pathLst>
                <a:path w="985520" h="154304">
                  <a:moveTo>
                    <a:pt x="61556" y="92329"/>
                  </a:moveTo>
                  <a:lnTo>
                    <a:pt x="30772" y="92329"/>
                  </a:lnTo>
                  <a:lnTo>
                    <a:pt x="0" y="92329"/>
                  </a:lnTo>
                  <a:lnTo>
                    <a:pt x="0" y="123113"/>
                  </a:lnTo>
                  <a:lnTo>
                    <a:pt x="0" y="153885"/>
                  </a:lnTo>
                  <a:lnTo>
                    <a:pt x="30772" y="153885"/>
                  </a:lnTo>
                  <a:lnTo>
                    <a:pt x="30772" y="123113"/>
                  </a:lnTo>
                  <a:lnTo>
                    <a:pt x="61556" y="123113"/>
                  </a:lnTo>
                  <a:lnTo>
                    <a:pt x="61556" y="92329"/>
                  </a:lnTo>
                  <a:close/>
                </a:path>
                <a:path w="985520" h="154304">
                  <a:moveTo>
                    <a:pt x="92329" y="30772"/>
                  </a:moveTo>
                  <a:lnTo>
                    <a:pt x="61556" y="30772"/>
                  </a:lnTo>
                  <a:lnTo>
                    <a:pt x="30772" y="30772"/>
                  </a:lnTo>
                  <a:lnTo>
                    <a:pt x="30772" y="61556"/>
                  </a:lnTo>
                  <a:lnTo>
                    <a:pt x="61556" y="61556"/>
                  </a:lnTo>
                  <a:lnTo>
                    <a:pt x="92329" y="61556"/>
                  </a:lnTo>
                  <a:lnTo>
                    <a:pt x="92329" y="30772"/>
                  </a:lnTo>
                  <a:close/>
                </a:path>
                <a:path w="985520" h="154304">
                  <a:moveTo>
                    <a:pt x="123113" y="123113"/>
                  </a:moveTo>
                  <a:lnTo>
                    <a:pt x="92329" y="123113"/>
                  </a:lnTo>
                  <a:lnTo>
                    <a:pt x="92329" y="153885"/>
                  </a:lnTo>
                  <a:lnTo>
                    <a:pt x="123113" y="153885"/>
                  </a:lnTo>
                  <a:lnTo>
                    <a:pt x="123113" y="123113"/>
                  </a:lnTo>
                  <a:close/>
                </a:path>
                <a:path w="985520" h="154304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84670" y="30772"/>
                  </a:lnTo>
                  <a:lnTo>
                    <a:pt x="215442" y="30772"/>
                  </a:lnTo>
                  <a:lnTo>
                    <a:pt x="215442" y="61556"/>
                  </a:lnTo>
                  <a:lnTo>
                    <a:pt x="184670" y="61556"/>
                  </a:lnTo>
                  <a:lnTo>
                    <a:pt x="153885" y="61556"/>
                  </a:lnTo>
                  <a:lnTo>
                    <a:pt x="153885" y="30772"/>
                  </a:lnTo>
                  <a:lnTo>
                    <a:pt x="123113" y="30772"/>
                  </a:lnTo>
                  <a:lnTo>
                    <a:pt x="123113" y="61556"/>
                  </a:lnTo>
                  <a:lnTo>
                    <a:pt x="92329" y="61556"/>
                  </a:lnTo>
                  <a:lnTo>
                    <a:pt x="92329" y="92329"/>
                  </a:lnTo>
                  <a:lnTo>
                    <a:pt x="123113" y="92329"/>
                  </a:lnTo>
                  <a:lnTo>
                    <a:pt x="123113" y="123113"/>
                  </a:lnTo>
                  <a:lnTo>
                    <a:pt x="153885" y="123113"/>
                  </a:lnTo>
                  <a:lnTo>
                    <a:pt x="184670" y="123113"/>
                  </a:lnTo>
                  <a:lnTo>
                    <a:pt x="184670" y="92329"/>
                  </a:lnTo>
                  <a:lnTo>
                    <a:pt x="215442" y="92329"/>
                  </a:lnTo>
                  <a:lnTo>
                    <a:pt x="215442" y="123113"/>
                  </a:lnTo>
                  <a:lnTo>
                    <a:pt x="246214" y="123113"/>
                  </a:lnTo>
                  <a:lnTo>
                    <a:pt x="246214" y="92329"/>
                  </a:lnTo>
                  <a:lnTo>
                    <a:pt x="246214" y="61556"/>
                  </a:lnTo>
                  <a:lnTo>
                    <a:pt x="246214" y="30772"/>
                  </a:lnTo>
                  <a:lnTo>
                    <a:pt x="246214" y="0"/>
                  </a:lnTo>
                  <a:close/>
                </a:path>
                <a:path w="985520" h="154304">
                  <a:moveTo>
                    <a:pt x="276999" y="61556"/>
                  </a:moveTo>
                  <a:lnTo>
                    <a:pt x="246227" y="61556"/>
                  </a:lnTo>
                  <a:lnTo>
                    <a:pt x="246227" y="92329"/>
                  </a:lnTo>
                  <a:lnTo>
                    <a:pt x="276999" y="92329"/>
                  </a:lnTo>
                  <a:lnTo>
                    <a:pt x="276999" y="61556"/>
                  </a:lnTo>
                  <a:close/>
                </a:path>
                <a:path w="98552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276999" y="61556"/>
                  </a:lnTo>
                  <a:lnTo>
                    <a:pt x="307771" y="61556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985520" h="154304">
                  <a:moveTo>
                    <a:pt x="338556" y="0"/>
                  </a:moveTo>
                  <a:lnTo>
                    <a:pt x="307784" y="0"/>
                  </a:lnTo>
                  <a:lnTo>
                    <a:pt x="307784" y="30772"/>
                  </a:lnTo>
                  <a:lnTo>
                    <a:pt x="338556" y="30772"/>
                  </a:lnTo>
                  <a:lnTo>
                    <a:pt x="338556" y="0"/>
                  </a:lnTo>
                  <a:close/>
                </a:path>
                <a:path w="985520" h="154304">
                  <a:moveTo>
                    <a:pt x="369328" y="92329"/>
                  </a:moveTo>
                  <a:lnTo>
                    <a:pt x="338556" y="92329"/>
                  </a:lnTo>
                  <a:lnTo>
                    <a:pt x="338556" y="61556"/>
                  </a:lnTo>
                  <a:lnTo>
                    <a:pt x="307784" y="61556"/>
                  </a:lnTo>
                  <a:lnTo>
                    <a:pt x="307784" y="92329"/>
                  </a:lnTo>
                  <a:lnTo>
                    <a:pt x="307784" y="123113"/>
                  </a:lnTo>
                  <a:lnTo>
                    <a:pt x="338556" y="123113"/>
                  </a:lnTo>
                  <a:lnTo>
                    <a:pt x="369328" y="123113"/>
                  </a:lnTo>
                  <a:lnTo>
                    <a:pt x="369328" y="92329"/>
                  </a:lnTo>
                  <a:close/>
                </a:path>
                <a:path w="985520" h="154304">
                  <a:moveTo>
                    <a:pt x="523227" y="61556"/>
                  </a:moveTo>
                  <a:lnTo>
                    <a:pt x="492442" y="61556"/>
                  </a:lnTo>
                  <a:lnTo>
                    <a:pt x="461670" y="61556"/>
                  </a:lnTo>
                  <a:lnTo>
                    <a:pt x="461670" y="92329"/>
                  </a:lnTo>
                  <a:lnTo>
                    <a:pt x="430885" y="92329"/>
                  </a:lnTo>
                  <a:lnTo>
                    <a:pt x="400113" y="92329"/>
                  </a:lnTo>
                  <a:lnTo>
                    <a:pt x="400113" y="61556"/>
                  </a:lnTo>
                  <a:lnTo>
                    <a:pt x="369341" y="61556"/>
                  </a:lnTo>
                  <a:lnTo>
                    <a:pt x="369341" y="92329"/>
                  </a:lnTo>
                  <a:lnTo>
                    <a:pt x="369341" y="123113"/>
                  </a:lnTo>
                  <a:lnTo>
                    <a:pt x="400113" y="123113"/>
                  </a:lnTo>
                  <a:lnTo>
                    <a:pt x="430885" y="123113"/>
                  </a:lnTo>
                  <a:lnTo>
                    <a:pt x="461670" y="123113"/>
                  </a:lnTo>
                  <a:lnTo>
                    <a:pt x="492442" y="123113"/>
                  </a:lnTo>
                  <a:lnTo>
                    <a:pt x="492442" y="92329"/>
                  </a:lnTo>
                  <a:lnTo>
                    <a:pt x="523227" y="92329"/>
                  </a:lnTo>
                  <a:lnTo>
                    <a:pt x="523227" y="61556"/>
                  </a:lnTo>
                  <a:close/>
                </a:path>
                <a:path w="985520" h="154304">
                  <a:moveTo>
                    <a:pt x="523227" y="0"/>
                  </a:moveTo>
                  <a:lnTo>
                    <a:pt x="523227" y="0"/>
                  </a:lnTo>
                  <a:lnTo>
                    <a:pt x="369341" y="0"/>
                  </a:lnTo>
                  <a:lnTo>
                    <a:pt x="369341" y="30772"/>
                  </a:lnTo>
                  <a:lnTo>
                    <a:pt x="400113" y="30772"/>
                  </a:lnTo>
                  <a:lnTo>
                    <a:pt x="430885" y="30772"/>
                  </a:lnTo>
                  <a:lnTo>
                    <a:pt x="430885" y="61556"/>
                  </a:lnTo>
                  <a:lnTo>
                    <a:pt x="461670" y="61556"/>
                  </a:lnTo>
                  <a:lnTo>
                    <a:pt x="461670" y="30772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23227" y="0"/>
                  </a:lnTo>
                  <a:close/>
                </a:path>
                <a:path w="985520" h="154304">
                  <a:moveTo>
                    <a:pt x="677113" y="0"/>
                  </a:moveTo>
                  <a:lnTo>
                    <a:pt x="646341" y="0"/>
                  </a:lnTo>
                  <a:lnTo>
                    <a:pt x="615556" y="0"/>
                  </a:lnTo>
                  <a:lnTo>
                    <a:pt x="584784" y="0"/>
                  </a:lnTo>
                  <a:lnTo>
                    <a:pt x="553999" y="0"/>
                  </a:lnTo>
                  <a:lnTo>
                    <a:pt x="553999" y="30772"/>
                  </a:lnTo>
                  <a:lnTo>
                    <a:pt x="553999" y="61556"/>
                  </a:lnTo>
                  <a:lnTo>
                    <a:pt x="584784" y="61556"/>
                  </a:lnTo>
                  <a:lnTo>
                    <a:pt x="584784" y="30772"/>
                  </a:lnTo>
                  <a:lnTo>
                    <a:pt x="615556" y="30772"/>
                  </a:lnTo>
                  <a:lnTo>
                    <a:pt x="615556" y="61556"/>
                  </a:lnTo>
                  <a:lnTo>
                    <a:pt x="584784" y="61556"/>
                  </a:lnTo>
                  <a:lnTo>
                    <a:pt x="584784" y="92329"/>
                  </a:lnTo>
                  <a:lnTo>
                    <a:pt x="553999" y="92329"/>
                  </a:lnTo>
                  <a:lnTo>
                    <a:pt x="523227" y="92329"/>
                  </a:lnTo>
                  <a:lnTo>
                    <a:pt x="523227" y="123113"/>
                  </a:lnTo>
                  <a:lnTo>
                    <a:pt x="553999" y="123113"/>
                  </a:lnTo>
                  <a:lnTo>
                    <a:pt x="584784" y="123113"/>
                  </a:lnTo>
                  <a:lnTo>
                    <a:pt x="615556" y="123113"/>
                  </a:lnTo>
                  <a:lnTo>
                    <a:pt x="646341" y="123113"/>
                  </a:lnTo>
                  <a:lnTo>
                    <a:pt x="646341" y="92329"/>
                  </a:lnTo>
                  <a:lnTo>
                    <a:pt x="646341" y="61556"/>
                  </a:lnTo>
                  <a:lnTo>
                    <a:pt x="646341" y="30772"/>
                  </a:lnTo>
                  <a:lnTo>
                    <a:pt x="677113" y="30772"/>
                  </a:lnTo>
                  <a:lnTo>
                    <a:pt x="677113" y="0"/>
                  </a:lnTo>
                  <a:close/>
                </a:path>
                <a:path w="985520" h="154304">
                  <a:moveTo>
                    <a:pt x="707898" y="30772"/>
                  </a:moveTo>
                  <a:lnTo>
                    <a:pt x="677113" y="30772"/>
                  </a:lnTo>
                  <a:lnTo>
                    <a:pt x="677113" y="61556"/>
                  </a:lnTo>
                  <a:lnTo>
                    <a:pt x="677113" y="92329"/>
                  </a:lnTo>
                  <a:lnTo>
                    <a:pt x="677113" y="123113"/>
                  </a:lnTo>
                  <a:lnTo>
                    <a:pt x="707898" y="123113"/>
                  </a:lnTo>
                  <a:lnTo>
                    <a:pt x="707898" y="92329"/>
                  </a:lnTo>
                  <a:lnTo>
                    <a:pt x="707898" y="61556"/>
                  </a:lnTo>
                  <a:lnTo>
                    <a:pt x="707898" y="30772"/>
                  </a:lnTo>
                  <a:close/>
                </a:path>
                <a:path w="985520" h="154304">
                  <a:moveTo>
                    <a:pt x="738670" y="0"/>
                  </a:moveTo>
                  <a:lnTo>
                    <a:pt x="707898" y="0"/>
                  </a:lnTo>
                  <a:lnTo>
                    <a:pt x="707898" y="30772"/>
                  </a:lnTo>
                  <a:lnTo>
                    <a:pt x="738670" y="30772"/>
                  </a:lnTo>
                  <a:lnTo>
                    <a:pt x="738670" y="0"/>
                  </a:lnTo>
                  <a:close/>
                </a:path>
                <a:path w="985520" h="154304">
                  <a:moveTo>
                    <a:pt x="892556" y="0"/>
                  </a:move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close/>
                </a:path>
                <a:path w="985520" h="154304">
                  <a:moveTo>
                    <a:pt x="954112" y="0"/>
                  </a:moveTo>
                  <a:lnTo>
                    <a:pt x="923340" y="0"/>
                  </a:lnTo>
                  <a:lnTo>
                    <a:pt x="923340" y="30772"/>
                  </a:lnTo>
                  <a:lnTo>
                    <a:pt x="954112" y="30772"/>
                  </a:lnTo>
                  <a:lnTo>
                    <a:pt x="954112" y="0"/>
                  </a:lnTo>
                  <a:close/>
                </a:path>
                <a:path w="985520" h="154304">
                  <a:moveTo>
                    <a:pt x="984897" y="61556"/>
                  </a:moveTo>
                  <a:lnTo>
                    <a:pt x="954112" y="61556"/>
                  </a:lnTo>
                  <a:lnTo>
                    <a:pt x="923340" y="61556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61783" y="30772"/>
                  </a:lnTo>
                  <a:lnTo>
                    <a:pt x="831011" y="30772"/>
                  </a:lnTo>
                  <a:lnTo>
                    <a:pt x="831011" y="0"/>
                  </a:lnTo>
                  <a:lnTo>
                    <a:pt x="800227" y="0"/>
                  </a:lnTo>
                  <a:lnTo>
                    <a:pt x="769454" y="0"/>
                  </a:lnTo>
                  <a:lnTo>
                    <a:pt x="769454" y="30772"/>
                  </a:lnTo>
                  <a:lnTo>
                    <a:pt x="800227" y="30772"/>
                  </a:lnTo>
                  <a:lnTo>
                    <a:pt x="800227" y="61556"/>
                  </a:lnTo>
                  <a:lnTo>
                    <a:pt x="830999" y="61556"/>
                  </a:lnTo>
                  <a:lnTo>
                    <a:pt x="830999" y="92329"/>
                  </a:lnTo>
                  <a:lnTo>
                    <a:pt x="800227" y="92329"/>
                  </a:lnTo>
                  <a:lnTo>
                    <a:pt x="769454" y="92329"/>
                  </a:lnTo>
                  <a:lnTo>
                    <a:pt x="738670" y="92329"/>
                  </a:lnTo>
                  <a:lnTo>
                    <a:pt x="738670" y="123113"/>
                  </a:lnTo>
                  <a:lnTo>
                    <a:pt x="769454" y="123113"/>
                  </a:lnTo>
                  <a:lnTo>
                    <a:pt x="800227" y="123113"/>
                  </a:lnTo>
                  <a:lnTo>
                    <a:pt x="831011" y="123113"/>
                  </a:lnTo>
                  <a:lnTo>
                    <a:pt x="831011" y="92329"/>
                  </a:lnTo>
                  <a:lnTo>
                    <a:pt x="861783" y="92329"/>
                  </a:lnTo>
                  <a:lnTo>
                    <a:pt x="892556" y="92329"/>
                  </a:lnTo>
                  <a:lnTo>
                    <a:pt x="892556" y="123113"/>
                  </a:lnTo>
                  <a:lnTo>
                    <a:pt x="923340" y="123113"/>
                  </a:lnTo>
                  <a:lnTo>
                    <a:pt x="954112" y="123113"/>
                  </a:lnTo>
                  <a:lnTo>
                    <a:pt x="984897" y="123113"/>
                  </a:lnTo>
                  <a:lnTo>
                    <a:pt x="984897" y="92329"/>
                  </a:lnTo>
                  <a:lnTo>
                    <a:pt x="984897" y="6155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8900248" y="7348353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30772" y="123101"/>
                  </a:moveTo>
                  <a:lnTo>
                    <a:pt x="0" y="123101"/>
                  </a:lnTo>
                  <a:lnTo>
                    <a:pt x="0" y="153873"/>
                  </a:lnTo>
                  <a:lnTo>
                    <a:pt x="30772" y="153873"/>
                  </a:lnTo>
                  <a:lnTo>
                    <a:pt x="30772" y="123101"/>
                  </a:lnTo>
                  <a:close/>
                </a:path>
                <a:path w="1016000" h="154304">
                  <a:moveTo>
                    <a:pt x="123113" y="92316"/>
                  </a:moveTo>
                  <a:lnTo>
                    <a:pt x="92329" y="92316"/>
                  </a:lnTo>
                  <a:lnTo>
                    <a:pt x="92329" y="61556"/>
                  </a:lnTo>
                  <a:lnTo>
                    <a:pt x="92329" y="30772"/>
                  </a:lnTo>
                  <a:lnTo>
                    <a:pt x="61556" y="30772"/>
                  </a:lnTo>
                  <a:lnTo>
                    <a:pt x="30772" y="30772"/>
                  </a:lnTo>
                  <a:lnTo>
                    <a:pt x="0" y="30772"/>
                  </a:lnTo>
                  <a:lnTo>
                    <a:pt x="0" y="61556"/>
                  </a:lnTo>
                  <a:lnTo>
                    <a:pt x="30772" y="61556"/>
                  </a:lnTo>
                  <a:lnTo>
                    <a:pt x="61556" y="61556"/>
                  </a:lnTo>
                  <a:lnTo>
                    <a:pt x="61556" y="92316"/>
                  </a:lnTo>
                  <a:lnTo>
                    <a:pt x="30772" y="92316"/>
                  </a:lnTo>
                  <a:lnTo>
                    <a:pt x="30772" y="123101"/>
                  </a:lnTo>
                  <a:lnTo>
                    <a:pt x="61556" y="123101"/>
                  </a:lnTo>
                  <a:lnTo>
                    <a:pt x="92329" y="123101"/>
                  </a:lnTo>
                  <a:lnTo>
                    <a:pt x="92329" y="153873"/>
                  </a:lnTo>
                  <a:lnTo>
                    <a:pt x="123113" y="153873"/>
                  </a:lnTo>
                  <a:lnTo>
                    <a:pt x="123113" y="123101"/>
                  </a:lnTo>
                  <a:lnTo>
                    <a:pt x="123113" y="92316"/>
                  </a:lnTo>
                  <a:close/>
                </a:path>
                <a:path w="1016000" h="154304">
                  <a:moveTo>
                    <a:pt x="246214" y="30772"/>
                  </a:moveTo>
                  <a:lnTo>
                    <a:pt x="215442" y="30772"/>
                  </a:lnTo>
                  <a:lnTo>
                    <a:pt x="215442" y="61544"/>
                  </a:lnTo>
                  <a:lnTo>
                    <a:pt x="184670" y="61544"/>
                  </a:lnTo>
                  <a:lnTo>
                    <a:pt x="184670" y="30772"/>
                  </a:lnTo>
                  <a:lnTo>
                    <a:pt x="215442" y="30772"/>
                  </a:lnTo>
                  <a:lnTo>
                    <a:pt x="215442" y="0"/>
                  </a:lnTo>
                  <a:lnTo>
                    <a:pt x="184670" y="0"/>
                  </a:lnTo>
                  <a:lnTo>
                    <a:pt x="153885" y="0"/>
                  </a:lnTo>
                  <a:lnTo>
                    <a:pt x="123113" y="0"/>
                  </a:lnTo>
                  <a:lnTo>
                    <a:pt x="92329" y="0"/>
                  </a:lnTo>
                  <a:lnTo>
                    <a:pt x="92329" y="30772"/>
                  </a:lnTo>
                  <a:lnTo>
                    <a:pt x="123113" y="30772"/>
                  </a:lnTo>
                  <a:lnTo>
                    <a:pt x="123113" y="61556"/>
                  </a:lnTo>
                  <a:lnTo>
                    <a:pt x="153885" y="61556"/>
                  </a:lnTo>
                  <a:lnTo>
                    <a:pt x="153885" y="92316"/>
                  </a:lnTo>
                  <a:lnTo>
                    <a:pt x="184670" y="92316"/>
                  </a:lnTo>
                  <a:lnTo>
                    <a:pt x="215442" y="92316"/>
                  </a:lnTo>
                  <a:lnTo>
                    <a:pt x="246214" y="92316"/>
                  </a:lnTo>
                  <a:lnTo>
                    <a:pt x="246214" y="61556"/>
                  </a:lnTo>
                  <a:lnTo>
                    <a:pt x="246214" y="30772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46227" y="0"/>
                  </a:lnTo>
                  <a:lnTo>
                    <a:pt x="246227" y="30772"/>
                  </a:lnTo>
                  <a:lnTo>
                    <a:pt x="246227" y="61544"/>
                  </a:lnTo>
                  <a:lnTo>
                    <a:pt x="246227" y="92316"/>
                  </a:lnTo>
                  <a:lnTo>
                    <a:pt x="276999" y="92316"/>
                  </a:lnTo>
                  <a:lnTo>
                    <a:pt x="307771" y="92316"/>
                  </a:lnTo>
                  <a:lnTo>
                    <a:pt x="307771" y="61544"/>
                  </a:lnTo>
                  <a:lnTo>
                    <a:pt x="276999" y="61544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0"/>
                  </a:moveTo>
                  <a:lnTo>
                    <a:pt x="338556" y="0"/>
                  </a:lnTo>
                  <a:lnTo>
                    <a:pt x="307784" y="0"/>
                  </a:lnTo>
                  <a:lnTo>
                    <a:pt x="307784" y="30772"/>
                  </a:lnTo>
                  <a:lnTo>
                    <a:pt x="307784" y="61556"/>
                  </a:lnTo>
                  <a:lnTo>
                    <a:pt x="338556" y="61556"/>
                  </a:lnTo>
                  <a:lnTo>
                    <a:pt x="338556" y="30772"/>
                  </a:lnTo>
                  <a:lnTo>
                    <a:pt x="369328" y="30772"/>
                  </a:lnTo>
                  <a:lnTo>
                    <a:pt x="369328" y="0"/>
                  </a:lnTo>
                  <a:close/>
                </a:path>
                <a:path w="1016000" h="154304">
                  <a:moveTo>
                    <a:pt x="461670" y="30772"/>
                  </a:moveTo>
                  <a:lnTo>
                    <a:pt x="430885" y="30772"/>
                  </a:lnTo>
                  <a:lnTo>
                    <a:pt x="430885" y="0"/>
                  </a:lnTo>
                  <a:lnTo>
                    <a:pt x="400113" y="0"/>
                  </a:lnTo>
                  <a:lnTo>
                    <a:pt x="400113" y="30772"/>
                  </a:lnTo>
                  <a:lnTo>
                    <a:pt x="400113" y="61544"/>
                  </a:lnTo>
                  <a:lnTo>
                    <a:pt x="369341" y="61544"/>
                  </a:lnTo>
                  <a:lnTo>
                    <a:pt x="369341" y="92316"/>
                  </a:lnTo>
                  <a:lnTo>
                    <a:pt x="369341" y="123101"/>
                  </a:lnTo>
                  <a:lnTo>
                    <a:pt x="400113" y="123101"/>
                  </a:lnTo>
                  <a:lnTo>
                    <a:pt x="430885" y="123101"/>
                  </a:lnTo>
                  <a:lnTo>
                    <a:pt x="430885" y="92316"/>
                  </a:lnTo>
                  <a:lnTo>
                    <a:pt x="400113" y="92316"/>
                  </a:lnTo>
                  <a:lnTo>
                    <a:pt x="400113" y="61556"/>
                  </a:lnTo>
                  <a:lnTo>
                    <a:pt x="430885" y="61556"/>
                  </a:lnTo>
                  <a:lnTo>
                    <a:pt x="430885" y="92316"/>
                  </a:lnTo>
                  <a:lnTo>
                    <a:pt x="461670" y="92316"/>
                  </a:lnTo>
                  <a:lnTo>
                    <a:pt x="461670" y="61556"/>
                  </a:lnTo>
                  <a:lnTo>
                    <a:pt x="461670" y="30772"/>
                  </a:lnTo>
                  <a:close/>
                </a:path>
                <a:path w="1016000" h="154304">
                  <a:moveTo>
                    <a:pt x="646341" y="92316"/>
                  </a:moveTo>
                  <a:lnTo>
                    <a:pt x="615556" y="92316"/>
                  </a:lnTo>
                  <a:lnTo>
                    <a:pt x="615556" y="123101"/>
                  </a:lnTo>
                  <a:lnTo>
                    <a:pt x="646341" y="123101"/>
                  </a:lnTo>
                  <a:lnTo>
                    <a:pt x="646341" y="92316"/>
                  </a:lnTo>
                  <a:close/>
                </a:path>
                <a:path w="1016000" h="154304">
                  <a:moveTo>
                    <a:pt x="707898" y="0"/>
                  </a:moveTo>
                  <a:lnTo>
                    <a:pt x="677113" y="0"/>
                  </a:lnTo>
                  <a:lnTo>
                    <a:pt x="646341" y="0"/>
                  </a:lnTo>
                  <a:lnTo>
                    <a:pt x="646341" y="30772"/>
                  </a:lnTo>
                  <a:lnTo>
                    <a:pt x="615556" y="30772"/>
                  </a:lnTo>
                  <a:lnTo>
                    <a:pt x="584784" y="30772"/>
                  </a:lnTo>
                  <a:lnTo>
                    <a:pt x="553999" y="30772"/>
                  </a:lnTo>
                  <a:lnTo>
                    <a:pt x="553999" y="61544"/>
                  </a:lnTo>
                  <a:lnTo>
                    <a:pt x="523227" y="61544"/>
                  </a:lnTo>
                  <a:lnTo>
                    <a:pt x="523227" y="30772"/>
                  </a:lnTo>
                  <a:lnTo>
                    <a:pt x="523227" y="0"/>
                  </a:lnTo>
                  <a:lnTo>
                    <a:pt x="492442" y="0"/>
                  </a:lnTo>
                  <a:lnTo>
                    <a:pt x="461670" y="0"/>
                  </a:lnTo>
                  <a:lnTo>
                    <a:pt x="461670" y="30772"/>
                  </a:lnTo>
                  <a:lnTo>
                    <a:pt x="492442" y="30772"/>
                  </a:lnTo>
                  <a:lnTo>
                    <a:pt x="492442" y="61544"/>
                  </a:lnTo>
                  <a:lnTo>
                    <a:pt x="492442" y="92316"/>
                  </a:lnTo>
                  <a:lnTo>
                    <a:pt x="461670" y="92316"/>
                  </a:lnTo>
                  <a:lnTo>
                    <a:pt x="461670" y="123101"/>
                  </a:lnTo>
                  <a:lnTo>
                    <a:pt x="492442" y="123101"/>
                  </a:lnTo>
                  <a:lnTo>
                    <a:pt x="523227" y="123101"/>
                  </a:lnTo>
                  <a:lnTo>
                    <a:pt x="523227" y="92316"/>
                  </a:lnTo>
                  <a:lnTo>
                    <a:pt x="553999" y="92316"/>
                  </a:lnTo>
                  <a:lnTo>
                    <a:pt x="553999" y="123101"/>
                  </a:lnTo>
                  <a:lnTo>
                    <a:pt x="584784" y="123101"/>
                  </a:lnTo>
                  <a:lnTo>
                    <a:pt x="584784" y="92316"/>
                  </a:lnTo>
                  <a:lnTo>
                    <a:pt x="584784" y="61556"/>
                  </a:lnTo>
                  <a:lnTo>
                    <a:pt x="615556" y="61556"/>
                  </a:lnTo>
                  <a:lnTo>
                    <a:pt x="646341" y="61556"/>
                  </a:lnTo>
                  <a:lnTo>
                    <a:pt x="646341" y="92316"/>
                  </a:lnTo>
                  <a:lnTo>
                    <a:pt x="677113" y="92316"/>
                  </a:lnTo>
                  <a:lnTo>
                    <a:pt x="707898" y="92316"/>
                  </a:lnTo>
                  <a:lnTo>
                    <a:pt x="707898" y="61556"/>
                  </a:lnTo>
                  <a:lnTo>
                    <a:pt x="707898" y="30772"/>
                  </a:lnTo>
                  <a:lnTo>
                    <a:pt x="707898" y="0"/>
                  </a:lnTo>
                  <a:close/>
                </a:path>
                <a:path w="1016000" h="154304">
                  <a:moveTo>
                    <a:pt x="769454" y="92316"/>
                  </a:moveTo>
                  <a:lnTo>
                    <a:pt x="738670" y="92316"/>
                  </a:lnTo>
                  <a:lnTo>
                    <a:pt x="707898" y="92316"/>
                  </a:lnTo>
                  <a:lnTo>
                    <a:pt x="707898" y="123101"/>
                  </a:lnTo>
                  <a:lnTo>
                    <a:pt x="738670" y="123101"/>
                  </a:lnTo>
                  <a:lnTo>
                    <a:pt x="769454" y="123101"/>
                  </a:lnTo>
                  <a:lnTo>
                    <a:pt x="769454" y="92316"/>
                  </a:lnTo>
                  <a:close/>
                </a:path>
                <a:path w="1016000" h="154304">
                  <a:moveTo>
                    <a:pt x="892556" y="0"/>
                  </a:moveTo>
                  <a:lnTo>
                    <a:pt x="861783" y="0"/>
                  </a:lnTo>
                  <a:lnTo>
                    <a:pt x="861783" y="30772"/>
                  </a:lnTo>
                  <a:lnTo>
                    <a:pt x="892556" y="30772"/>
                  </a:lnTo>
                  <a:lnTo>
                    <a:pt x="892556" y="0"/>
                  </a:lnTo>
                  <a:close/>
                </a:path>
                <a:path w="1016000" h="154304">
                  <a:moveTo>
                    <a:pt x="1015669" y="61544"/>
                  </a:moveTo>
                  <a:lnTo>
                    <a:pt x="984897" y="61544"/>
                  </a:lnTo>
                  <a:lnTo>
                    <a:pt x="954112" y="61544"/>
                  </a:lnTo>
                  <a:lnTo>
                    <a:pt x="954112" y="30772"/>
                  </a:lnTo>
                  <a:lnTo>
                    <a:pt x="954112" y="0"/>
                  </a:lnTo>
                  <a:lnTo>
                    <a:pt x="923340" y="0"/>
                  </a:lnTo>
                  <a:lnTo>
                    <a:pt x="923340" y="30772"/>
                  </a:lnTo>
                  <a:lnTo>
                    <a:pt x="892556" y="30772"/>
                  </a:lnTo>
                  <a:lnTo>
                    <a:pt x="892556" y="61544"/>
                  </a:lnTo>
                  <a:lnTo>
                    <a:pt x="861783" y="61544"/>
                  </a:lnTo>
                  <a:lnTo>
                    <a:pt x="861783" y="92316"/>
                  </a:lnTo>
                  <a:lnTo>
                    <a:pt x="831011" y="92316"/>
                  </a:lnTo>
                  <a:lnTo>
                    <a:pt x="831011" y="61544"/>
                  </a:lnTo>
                  <a:lnTo>
                    <a:pt x="800227" y="61544"/>
                  </a:lnTo>
                  <a:lnTo>
                    <a:pt x="800227" y="30772"/>
                  </a:lnTo>
                  <a:lnTo>
                    <a:pt x="800227" y="0"/>
                  </a:lnTo>
                  <a:lnTo>
                    <a:pt x="769454" y="0"/>
                  </a:lnTo>
                  <a:lnTo>
                    <a:pt x="769454" y="30772"/>
                  </a:lnTo>
                  <a:lnTo>
                    <a:pt x="769454" y="61544"/>
                  </a:lnTo>
                  <a:lnTo>
                    <a:pt x="769454" y="92316"/>
                  </a:lnTo>
                  <a:lnTo>
                    <a:pt x="800227" y="92316"/>
                  </a:lnTo>
                  <a:lnTo>
                    <a:pt x="800227" y="123101"/>
                  </a:lnTo>
                  <a:lnTo>
                    <a:pt x="830999" y="123101"/>
                  </a:lnTo>
                  <a:lnTo>
                    <a:pt x="861783" y="123101"/>
                  </a:lnTo>
                  <a:lnTo>
                    <a:pt x="892556" y="123101"/>
                  </a:lnTo>
                  <a:lnTo>
                    <a:pt x="892556" y="92316"/>
                  </a:lnTo>
                  <a:lnTo>
                    <a:pt x="892556" y="61556"/>
                  </a:lnTo>
                  <a:lnTo>
                    <a:pt x="923340" y="61556"/>
                  </a:lnTo>
                  <a:lnTo>
                    <a:pt x="923340" y="92316"/>
                  </a:lnTo>
                  <a:lnTo>
                    <a:pt x="954112" y="92316"/>
                  </a:lnTo>
                  <a:lnTo>
                    <a:pt x="984897" y="92316"/>
                  </a:lnTo>
                  <a:lnTo>
                    <a:pt x="984897" y="123101"/>
                  </a:lnTo>
                  <a:lnTo>
                    <a:pt x="1015669" y="123101"/>
                  </a:lnTo>
                  <a:lnTo>
                    <a:pt x="1015669" y="92316"/>
                  </a:lnTo>
                  <a:lnTo>
                    <a:pt x="1015669" y="615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900248" y="7471454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153885" y="123126"/>
                  </a:moveTo>
                  <a:lnTo>
                    <a:pt x="123113" y="123126"/>
                  </a:lnTo>
                  <a:lnTo>
                    <a:pt x="92329" y="123126"/>
                  </a:lnTo>
                  <a:lnTo>
                    <a:pt x="61556" y="123126"/>
                  </a:lnTo>
                  <a:lnTo>
                    <a:pt x="61556" y="153898"/>
                  </a:lnTo>
                  <a:lnTo>
                    <a:pt x="92329" y="153898"/>
                  </a:lnTo>
                  <a:lnTo>
                    <a:pt x="123113" y="153898"/>
                  </a:lnTo>
                  <a:lnTo>
                    <a:pt x="153885" y="153898"/>
                  </a:lnTo>
                  <a:lnTo>
                    <a:pt x="153885" y="123126"/>
                  </a:lnTo>
                  <a:close/>
                </a:path>
                <a:path w="1016000" h="154304">
                  <a:moveTo>
                    <a:pt x="215442" y="61569"/>
                  </a:moveTo>
                  <a:lnTo>
                    <a:pt x="215442" y="61569"/>
                  </a:lnTo>
                  <a:lnTo>
                    <a:pt x="0" y="61569"/>
                  </a:lnTo>
                  <a:lnTo>
                    <a:pt x="0" y="92341"/>
                  </a:lnTo>
                  <a:lnTo>
                    <a:pt x="0" y="123126"/>
                  </a:lnTo>
                  <a:lnTo>
                    <a:pt x="0" y="153898"/>
                  </a:lnTo>
                  <a:lnTo>
                    <a:pt x="30772" y="153898"/>
                  </a:lnTo>
                  <a:lnTo>
                    <a:pt x="30772" y="123126"/>
                  </a:lnTo>
                  <a:lnTo>
                    <a:pt x="30772" y="92341"/>
                  </a:lnTo>
                  <a:lnTo>
                    <a:pt x="61556" y="92341"/>
                  </a:lnTo>
                  <a:lnTo>
                    <a:pt x="92329" y="92341"/>
                  </a:lnTo>
                  <a:lnTo>
                    <a:pt x="123113" y="92341"/>
                  </a:lnTo>
                  <a:lnTo>
                    <a:pt x="153885" y="92341"/>
                  </a:lnTo>
                  <a:lnTo>
                    <a:pt x="184670" y="92341"/>
                  </a:lnTo>
                  <a:lnTo>
                    <a:pt x="184670" y="123126"/>
                  </a:lnTo>
                  <a:lnTo>
                    <a:pt x="184670" y="153898"/>
                  </a:lnTo>
                  <a:lnTo>
                    <a:pt x="215442" y="153898"/>
                  </a:lnTo>
                  <a:lnTo>
                    <a:pt x="215442" y="123126"/>
                  </a:lnTo>
                  <a:lnTo>
                    <a:pt x="215442" y="92341"/>
                  </a:lnTo>
                  <a:lnTo>
                    <a:pt x="215442" y="61569"/>
                  </a:lnTo>
                  <a:close/>
                </a:path>
                <a:path w="1016000" h="154304">
                  <a:moveTo>
                    <a:pt x="246214" y="0"/>
                  </a:moveTo>
                  <a:lnTo>
                    <a:pt x="246214" y="0"/>
                  </a:lnTo>
                  <a:lnTo>
                    <a:pt x="92329" y="0"/>
                  </a:lnTo>
                  <a:lnTo>
                    <a:pt x="92329" y="30772"/>
                  </a:lnTo>
                  <a:lnTo>
                    <a:pt x="246214" y="30772"/>
                  </a:lnTo>
                  <a:lnTo>
                    <a:pt x="246214" y="0"/>
                  </a:lnTo>
                  <a:close/>
                </a:path>
                <a:path w="1016000" h="154304">
                  <a:moveTo>
                    <a:pt x="276999" y="30784"/>
                  </a:moveTo>
                  <a:lnTo>
                    <a:pt x="246227" y="30784"/>
                  </a:lnTo>
                  <a:lnTo>
                    <a:pt x="246227" y="61569"/>
                  </a:lnTo>
                  <a:lnTo>
                    <a:pt x="246227" y="92341"/>
                  </a:lnTo>
                  <a:lnTo>
                    <a:pt x="276999" y="92341"/>
                  </a:lnTo>
                  <a:lnTo>
                    <a:pt x="276999" y="61569"/>
                  </a:lnTo>
                  <a:lnTo>
                    <a:pt x="276999" y="30784"/>
                  </a:lnTo>
                  <a:close/>
                </a:path>
                <a:path w="1016000" h="154304">
                  <a:moveTo>
                    <a:pt x="307771" y="92341"/>
                  </a:moveTo>
                  <a:lnTo>
                    <a:pt x="276999" y="92341"/>
                  </a:lnTo>
                  <a:lnTo>
                    <a:pt x="276999" y="123126"/>
                  </a:lnTo>
                  <a:lnTo>
                    <a:pt x="276999" y="153898"/>
                  </a:lnTo>
                  <a:lnTo>
                    <a:pt x="307771" y="153898"/>
                  </a:lnTo>
                  <a:lnTo>
                    <a:pt x="307771" y="123126"/>
                  </a:lnTo>
                  <a:lnTo>
                    <a:pt x="307771" y="92341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30784"/>
                  </a:moveTo>
                  <a:lnTo>
                    <a:pt x="338556" y="30784"/>
                  </a:lnTo>
                  <a:lnTo>
                    <a:pt x="338556" y="61569"/>
                  </a:lnTo>
                  <a:lnTo>
                    <a:pt x="369328" y="61569"/>
                  </a:lnTo>
                  <a:lnTo>
                    <a:pt x="369328" y="30784"/>
                  </a:lnTo>
                  <a:close/>
                </a:path>
                <a:path w="1016000" h="154304">
                  <a:moveTo>
                    <a:pt x="400113" y="92341"/>
                  </a:moveTo>
                  <a:lnTo>
                    <a:pt x="369341" y="92341"/>
                  </a:lnTo>
                  <a:lnTo>
                    <a:pt x="369341" y="123126"/>
                  </a:lnTo>
                  <a:lnTo>
                    <a:pt x="400113" y="123126"/>
                  </a:lnTo>
                  <a:lnTo>
                    <a:pt x="400113" y="92341"/>
                  </a:lnTo>
                  <a:close/>
                </a:path>
                <a:path w="1016000" h="154304">
                  <a:moveTo>
                    <a:pt x="400113" y="0"/>
                  </a:moveTo>
                  <a:lnTo>
                    <a:pt x="369341" y="0"/>
                  </a:lnTo>
                  <a:lnTo>
                    <a:pt x="369341" y="30772"/>
                  </a:lnTo>
                  <a:lnTo>
                    <a:pt x="400113" y="30772"/>
                  </a:lnTo>
                  <a:lnTo>
                    <a:pt x="400113" y="0"/>
                  </a:lnTo>
                  <a:close/>
                </a:path>
                <a:path w="1016000" h="154304">
                  <a:moveTo>
                    <a:pt x="430885" y="30784"/>
                  </a:moveTo>
                  <a:lnTo>
                    <a:pt x="400113" y="30784"/>
                  </a:lnTo>
                  <a:lnTo>
                    <a:pt x="369341" y="30784"/>
                  </a:lnTo>
                  <a:lnTo>
                    <a:pt x="369341" y="61569"/>
                  </a:lnTo>
                  <a:lnTo>
                    <a:pt x="400113" y="61569"/>
                  </a:lnTo>
                  <a:lnTo>
                    <a:pt x="400113" y="92341"/>
                  </a:lnTo>
                  <a:lnTo>
                    <a:pt x="430885" y="92341"/>
                  </a:lnTo>
                  <a:lnTo>
                    <a:pt x="430885" y="61569"/>
                  </a:lnTo>
                  <a:lnTo>
                    <a:pt x="430885" y="30784"/>
                  </a:lnTo>
                  <a:close/>
                </a:path>
                <a:path w="1016000" h="154304">
                  <a:moveTo>
                    <a:pt x="461670" y="0"/>
                  </a:moveTo>
                  <a:lnTo>
                    <a:pt x="430885" y="0"/>
                  </a:lnTo>
                  <a:lnTo>
                    <a:pt x="430885" y="30772"/>
                  </a:lnTo>
                  <a:lnTo>
                    <a:pt x="461670" y="30772"/>
                  </a:lnTo>
                  <a:lnTo>
                    <a:pt x="461670" y="0"/>
                  </a:lnTo>
                  <a:close/>
                </a:path>
                <a:path w="1016000" h="154304">
                  <a:moveTo>
                    <a:pt x="492442" y="30784"/>
                  </a:moveTo>
                  <a:lnTo>
                    <a:pt x="461670" y="30784"/>
                  </a:lnTo>
                  <a:lnTo>
                    <a:pt x="461670" y="61569"/>
                  </a:lnTo>
                  <a:lnTo>
                    <a:pt x="492442" y="61569"/>
                  </a:lnTo>
                  <a:lnTo>
                    <a:pt x="492442" y="30784"/>
                  </a:lnTo>
                  <a:close/>
                </a:path>
                <a:path w="1016000" h="154304">
                  <a:moveTo>
                    <a:pt x="553999" y="0"/>
                  </a:moveTo>
                  <a:lnTo>
                    <a:pt x="523227" y="0"/>
                  </a:lnTo>
                  <a:lnTo>
                    <a:pt x="492442" y="0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53999" y="30772"/>
                  </a:lnTo>
                  <a:lnTo>
                    <a:pt x="553999" y="0"/>
                  </a:lnTo>
                  <a:close/>
                </a:path>
                <a:path w="1016000" h="154304">
                  <a:moveTo>
                    <a:pt x="584784" y="92341"/>
                  </a:moveTo>
                  <a:lnTo>
                    <a:pt x="553999" y="92341"/>
                  </a:lnTo>
                  <a:lnTo>
                    <a:pt x="523227" y="92341"/>
                  </a:lnTo>
                  <a:lnTo>
                    <a:pt x="523227" y="61569"/>
                  </a:lnTo>
                  <a:lnTo>
                    <a:pt x="492442" y="61569"/>
                  </a:lnTo>
                  <a:lnTo>
                    <a:pt x="492442" y="92341"/>
                  </a:lnTo>
                  <a:lnTo>
                    <a:pt x="461670" y="92341"/>
                  </a:lnTo>
                  <a:lnTo>
                    <a:pt x="430885" y="92341"/>
                  </a:lnTo>
                  <a:lnTo>
                    <a:pt x="430885" y="123126"/>
                  </a:lnTo>
                  <a:lnTo>
                    <a:pt x="461670" y="123126"/>
                  </a:lnTo>
                  <a:lnTo>
                    <a:pt x="492442" y="123126"/>
                  </a:lnTo>
                  <a:lnTo>
                    <a:pt x="523227" y="123126"/>
                  </a:lnTo>
                  <a:lnTo>
                    <a:pt x="553999" y="123126"/>
                  </a:lnTo>
                  <a:lnTo>
                    <a:pt x="584784" y="123126"/>
                  </a:lnTo>
                  <a:lnTo>
                    <a:pt x="584784" y="92341"/>
                  </a:lnTo>
                  <a:close/>
                </a:path>
                <a:path w="1016000" h="154304">
                  <a:moveTo>
                    <a:pt x="646341" y="30784"/>
                  </a:moveTo>
                  <a:lnTo>
                    <a:pt x="615556" y="30784"/>
                  </a:lnTo>
                  <a:lnTo>
                    <a:pt x="584784" y="30784"/>
                  </a:lnTo>
                  <a:lnTo>
                    <a:pt x="553999" y="30784"/>
                  </a:lnTo>
                  <a:lnTo>
                    <a:pt x="553999" y="61569"/>
                  </a:lnTo>
                  <a:lnTo>
                    <a:pt x="584784" y="61569"/>
                  </a:lnTo>
                  <a:lnTo>
                    <a:pt x="584784" y="92341"/>
                  </a:lnTo>
                  <a:lnTo>
                    <a:pt x="615556" y="92341"/>
                  </a:lnTo>
                  <a:lnTo>
                    <a:pt x="615556" y="61569"/>
                  </a:lnTo>
                  <a:lnTo>
                    <a:pt x="646341" y="61569"/>
                  </a:lnTo>
                  <a:lnTo>
                    <a:pt x="646341" y="30784"/>
                  </a:lnTo>
                  <a:close/>
                </a:path>
                <a:path w="1016000" h="154304">
                  <a:moveTo>
                    <a:pt x="769454" y="30784"/>
                  </a:moveTo>
                  <a:lnTo>
                    <a:pt x="738670" y="30784"/>
                  </a:lnTo>
                  <a:lnTo>
                    <a:pt x="738670" y="61569"/>
                  </a:lnTo>
                  <a:lnTo>
                    <a:pt x="707898" y="61569"/>
                  </a:lnTo>
                  <a:lnTo>
                    <a:pt x="677113" y="61569"/>
                  </a:lnTo>
                  <a:lnTo>
                    <a:pt x="677113" y="92341"/>
                  </a:lnTo>
                  <a:lnTo>
                    <a:pt x="646341" y="92341"/>
                  </a:lnTo>
                  <a:lnTo>
                    <a:pt x="646341" y="123126"/>
                  </a:lnTo>
                  <a:lnTo>
                    <a:pt x="677113" y="123126"/>
                  </a:lnTo>
                  <a:lnTo>
                    <a:pt x="707898" y="123126"/>
                  </a:lnTo>
                  <a:lnTo>
                    <a:pt x="738670" y="123126"/>
                  </a:lnTo>
                  <a:lnTo>
                    <a:pt x="769454" y="123126"/>
                  </a:lnTo>
                  <a:lnTo>
                    <a:pt x="769454" y="92341"/>
                  </a:lnTo>
                  <a:lnTo>
                    <a:pt x="769454" y="61569"/>
                  </a:lnTo>
                  <a:lnTo>
                    <a:pt x="769454" y="30784"/>
                  </a:lnTo>
                  <a:close/>
                </a:path>
                <a:path w="1016000" h="154304">
                  <a:moveTo>
                    <a:pt x="831011" y="61569"/>
                  </a:moveTo>
                  <a:lnTo>
                    <a:pt x="800227" y="61569"/>
                  </a:lnTo>
                  <a:lnTo>
                    <a:pt x="800227" y="92341"/>
                  </a:lnTo>
                  <a:lnTo>
                    <a:pt x="831011" y="92341"/>
                  </a:lnTo>
                  <a:lnTo>
                    <a:pt x="831011" y="61569"/>
                  </a:lnTo>
                  <a:close/>
                </a:path>
                <a:path w="1016000" h="154304">
                  <a:moveTo>
                    <a:pt x="923340" y="0"/>
                  </a:moveTo>
                  <a:lnTo>
                    <a:pt x="923340" y="0"/>
                  </a:lnTo>
                  <a:lnTo>
                    <a:pt x="707898" y="0"/>
                  </a:lnTo>
                  <a:lnTo>
                    <a:pt x="707898" y="30772"/>
                  </a:lnTo>
                  <a:lnTo>
                    <a:pt x="923340" y="30772"/>
                  </a:lnTo>
                  <a:lnTo>
                    <a:pt x="923340" y="0"/>
                  </a:lnTo>
                  <a:close/>
                </a:path>
                <a:path w="1016000" h="154304">
                  <a:moveTo>
                    <a:pt x="954112" y="61569"/>
                  </a:moveTo>
                  <a:lnTo>
                    <a:pt x="923340" y="61569"/>
                  </a:lnTo>
                  <a:lnTo>
                    <a:pt x="892556" y="61569"/>
                  </a:lnTo>
                  <a:lnTo>
                    <a:pt x="892556" y="30784"/>
                  </a:lnTo>
                  <a:lnTo>
                    <a:pt x="861783" y="30784"/>
                  </a:lnTo>
                  <a:lnTo>
                    <a:pt x="861783" y="61569"/>
                  </a:lnTo>
                  <a:lnTo>
                    <a:pt x="861783" y="92341"/>
                  </a:lnTo>
                  <a:lnTo>
                    <a:pt x="861783" y="123126"/>
                  </a:lnTo>
                  <a:lnTo>
                    <a:pt x="892556" y="123126"/>
                  </a:lnTo>
                  <a:lnTo>
                    <a:pt x="923340" y="123126"/>
                  </a:lnTo>
                  <a:lnTo>
                    <a:pt x="954112" y="123126"/>
                  </a:lnTo>
                  <a:lnTo>
                    <a:pt x="954112" y="92341"/>
                  </a:lnTo>
                  <a:lnTo>
                    <a:pt x="954112" y="61569"/>
                  </a:lnTo>
                  <a:close/>
                </a:path>
                <a:path w="1016000" h="154304">
                  <a:moveTo>
                    <a:pt x="984897" y="30784"/>
                  </a:moveTo>
                  <a:lnTo>
                    <a:pt x="954112" y="30784"/>
                  </a:lnTo>
                  <a:lnTo>
                    <a:pt x="954112" y="61569"/>
                  </a:lnTo>
                  <a:lnTo>
                    <a:pt x="984897" y="61569"/>
                  </a:lnTo>
                  <a:lnTo>
                    <a:pt x="984897" y="30784"/>
                  </a:lnTo>
                  <a:close/>
                </a:path>
                <a:path w="1016000" h="154304">
                  <a:moveTo>
                    <a:pt x="984897" y="0"/>
                  </a:moveTo>
                  <a:lnTo>
                    <a:pt x="954112" y="0"/>
                  </a:lnTo>
                  <a:lnTo>
                    <a:pt x="954112" y="30772"/>
                  </a:lnTo>
                  <a:lnTo>
                    <a:pt x="984897" y="30772"/>
                  </a:lnTo>
                  <a:lnTo>
                    <a:pt x="984897" y="0"/>
                  </a:lnTo>
                  <a:close/>
                </a:path>
                <a:path w="1016000" h="154304">
                  <a:moveTo>
                    <a:pt x="1015669" y="61569"/>
                  </a:moveTo>
                  <a:lnTo>
                    <a:pt x="984897" y="61569"/>
                  </a:lnTo>
                  <a:lnTo>
                    <a:pt x="984897" y="92341"/>
                  </a:lnTo>
                  <a:lnTo>
                    <a:pt x="984897" y="123126"/>
                  </a:lnTo>
                  <a:lnTo>
                    <a:pt x="1015669" y="123126"/>
                  </a:lnTo>
                  <a:lnTo>
                    <a:pt x="1015669" y="92341"/>
                  </a:lnTo>
                  <a:lnTo>
                    <a:pt x="1015669" y="615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8900248" y="7594580"/>
              <a:ext cx="1016000" cy="154305"/>
            </a:xfrm>
            <a:custGeom>
              <a:avLst/>
              <a:gdLst/>
              <a:ahLst/>
              <a:cxnLst/>
              <a:rect l="l" t="t" r="r" b="b"/>
              <a:pathLst>
                <a:path w="1016000" h="154304">
                  <a:moveTo>
                    <a:pt x="30772" y="30772"/>
                  </a:moveTo>
                  <a:lnTo>
                    <a:pt x="0" y="30772"/>
                  </a:lnTo>
                  <a:lnTo>
                    <a:pt x="0" y="61544"/>
                  </a:lnTo>
                  <a:lnTo>
                    <a:pt x="30772" y="61544"/>
                  </a:lnTo>
                  <a:lnTo>
                    <a:pt x="30772" y="30772"/>
                  </a:lnTo>
                  <a:close/>
                </a:path>
                <a:path w="1016000" h="154304">
                  <a:moveTo>
                    <a:pt x="153885" y="61556"/>
                  </a:moveTo>
                  <a:lnTo>
                    <a:pt x="123113" y="61556"/>
                  </a:lnTo>
                  <a:lnTo>
                    <a:pt x="92329" y="61556"/>
                  </a:lnTo>
                  <a:lnTo>
                    <a:pt x="61556" y="61556"/>
                  </a:lnTo>
                  <a:lnTo>
                    <a:pt x="61556" y="92329"/>
                  </a:lnTo>
                  <a:lnTo>
                    <a:pt x="92329" y="92329"/>
                  </a:lnTo>
                  <a:lnTo>
                    <a:pt x="123113" y="92329"/>
                  </a:lnTo>
                  <a:lnTo>
                    <a:pt x="153885" y="92329"/>
                  </a:lnTo>
                  <a:lnTo>
                    <a:pt x="153885" y="61556"/>
                  </a:lnTo>
                  <a:close/>
                </a:path>
                <a:path w="1016000" h="154304">
                  <a:moveTo>
                    <a:pt x="153885" y="30772"/>
                  </a:moveTo>
                  <a:lnTo>
                    <a:pt x="123113" y="30772"/>
                  </a:lnTo>
                  <a:lnTo>
                    <a:pt x="92329" y="30772"/>
                  </a:lnTo>
                  <a:lnTo>
                    <a:pt x="61556" y="30772"/>
                  </a:lnTo>
                  <a:lnTo>
                    <a:pt x="61556" y="61544"/>
                  </a:lnTo>
                  <a:lnTo>
                    <a:pt x="92329" y="61544"/>
                  </a:lnTo>
                  <a:lnTo>
                    <a:pt x="123113" y="61544"/>
                  </a:lnTo>
                  <a:lnTo>
                    <a:pt x="153885" y="61544"/>
                  </a:lnTo>
                  <a:lnTo>
                    <a:pt x="153885" y="30772"/>
                  </a:lnTo>
                  <a:close/>
                </a:path>
                <a:path w="1016000" h="154304">
                  <a:moveTo>
                    <a:pt x="215442" y="61556"/>
                  </a:moveTo>
                  <a:lnTo>
                    <a:pt x="184670" y="61556"/>
                  </a:lnTo>
                  <a:lnTo>
                    <a:pt x="184670" y="92329"/>
                  </a:lnTo>
                  <a:lnTo>
                    <a:pt x="184670" y="123101"/>
                  </a:lnTo>
                  <a:lnTo>
                    <a:pt x="30772" y="123101"/>
                  </a:lnTo>
                  <a:lnTo>
                    <a:pt x="30772" y="92329"/>
                  </a:lnTo>
                  <a:lnTo>
                    <a:pt x="30772" y="61556"/>
                  </a:lnTo>
                  <a:lnTo>
                    <a:pt x="0" y="61556"/>
                  </a:lnTo>
                  <a:lnTo>
                    <a:pt x="0" y="92329"/>
                  </a:lnTo>
                  <a:lnTo>
                    <a:pt x="0" y="123101"/>
                  </a:lnTo>
                  <a:lnTo>
                    <a:pt x="0" y="153885"/>
                  </a:lnTo>
                  <a:lnTo>
                    <a:pt x="30772" y="153885"/>
                  </a:lnTo>
                  <a:lnTo>
                    <a:pt x="61556" y="153885"/>
                  </a:lnTo>
                  <a:lnTo>
                    <a:pt x="215442" y="153885"/>
                  </a:lnTo>
                  <a:lnTo>
                    <a:pt x="215442" y="123101"/>
                  </a:lnTo>
                  <a:lnTo>
                    <a:pt x="215442" y="92329"/>
                  </a:lnTo>
                  <a:lnTo>
                    <a:pt x="215442" y="61556"/>
                  </a:lnTo>
                  <a:close/>
                </a:path>
                <a:path w="1016000" h="154304">
                  <a:moveTo>
                    <a:pt x="215442" y="30772"/>
                  </a:moveTo>
                  <a:lnTo>
                    <a:pt x="184670" y="30772"/>
                  </a:lnTo>
                  <a:lnTo>
                    <a:pt x="184670" y="61544"/>
                  </a:lnTo>
                  <a:lnTo>
                    <a:pt x="215442" y="61544"/>
                  </a:lnTo>
                  <a:lnTo>
                    <a:pt x="215442" y="30772"/>
                  </a:lnTo>
                  <a:close/>
                </a:path>
                <a:path w="1016000" h="154304">
                  <a:moveTo>
                    <a:pt x="276999" y="61556"/>
                  </a:moveTo>
                  <a:lnTo>
                    <a:pt x="246227" y="61556"/>
                  </a:lnTo>
                  <a:lnTo>
                    <a:pt x="246227" y="92329"/>
                  </a:lnTo>
                  <a:lnTo>
                    <a:pt x="276999" y="92329"/>
                  </a:lnTo>
                  <a:lnTo>
                    <a:pt x="276999" y="61556"/>
                  </a:lnTo>
                  <a:close/>
                </a:path>
                <a:path w="1016000" h="154304">
                  <a:moveTo>
                    <a:pt x="276999" y="30772"/>
                  </a:moveTo>
                  <a:lnTo>
                    <a:pt x="246227" y="30772"/>
                  </a:lnTo>
                  <a:lnTo>
                    <a:pt x="246227" y="61544"/>
                  </a:lnTo>
                  <a:lnTo>
                    <a:pt x="276999" y="61544"/>
                  </a:lnTo>
                  <a:lnTo>
                    <a:pt x="276999" y="30772"/>
                  </a:lnTo>
                  <a:close/>
                </a:path>
                <a:path w="1016000" h="154304">
                  <a:moveTo>
                    <a:pt x="307771" y="92329"/>
                  </a:moveTo>
                  <a:lnTo>
                    <a:pt x="276999" y="92329"/>
                  </a:lnTo>
                  <a:lnTo>
                    <a:pt x="276999" y="123101"/>
                  </a:lnTo>
                  <a:lnTo>
                    <a:pt x="276999" y="153885"/>
                  </a:lnTo>
                  <a:lnTo>
                    <a:pt x="307771" y="153885"/>
                  </a:lnTo>
                  <a:lnTo>
                    <a:pt x="307771" y="123101"/>
                  </a:lnTo>
                  <a:lnTo>
                    <a:pt x="307771" y="92329"/>
                  </a:lnTo>
                  <a:close/>
                </a:path>
                <a:path w="1016000" h="154304">
                  <a:moveTo>
                    <a:pt x="307771" y="0"/>
                  </a:moveTo>
                  <a:lnTo>
                    <a:pt x="276999" y="0"/>
                  </a:lnTo>
                  <a:lnTo>
                    <a:pt x="276999" y="30772"/>
                  </a:lnTo>
                  <a:lnTo>
                    <a:pt x="307771" y="30772"/>
                  </a:lnTo>
                  <a:lnTo>
                    <a:pt x="307771" y="0"/>
                  </a:lnTo>
                  <a:close/>
                </a:path>
                <a:path w="1016000" h="154304">
                  <a:moveTo>
                    <a:pt x="369328" y="123101"/>
                  </a:moveTo>
                  <a:lnTo>
                    <a:pt x="338556" y="123101"/>
                  </a:lnTo>
                  <a:lnTo>
                    <a:pt x="307784" y="123101"/>
                  </a:lnTo>
                  <a:lnTo>
                    <a:pt x="307784" y="153885"/>
                  </a:lnTo>
                  <a:lnTo>
                    <a:pt x="338556" y="153885"/>
                  </a:lnTo>
                  <a:lnTo>
                    <a:pt x="369328" y="153885"/>
                  </a:lnTo>
                  <a:lnTo>
                    <a:pt x="369328" y="123101"/>
                  </a:lnTo>
                  <a:close/>
                </a:path>
                <a:path w="1016000" h="154304">
                  <a:moveTo>
                    <a:pt x="369328" y="61556"/>
                  </a:moveTo>
                  <a:lnTo>
                    <a:pt x="338556" y="61556"/>
                  </a:lnTo>
                  <a:lnTo>
                    <a:pt x="338556" y="92329"/>
                  </a:lnTo>
                  <a:lnTo>
                    <a:pt x="369328" y="92329"/>
                  </a:lnTo>
                  <a:lnTo>
                    <a:pt x="369328" y="61556"/>
                  </a:lnTo>
                  <a:close/>
                </a:path>
                <a:path w="1016000" h="154304">
                  <a:moveTo>
                    <a:pt x="369328" y="30772"/>
                  </a:moveTo>
                  <a:lnTo>
                    <a:pt x="338556" y="30772"/>
                  </a:lnTo>
                  <a:lnTo>
                    <a:pt x="307784" y="30772"/>
                  </a:lnTo>
                  <a:lnTo>
                    <a:pt x="307784" y="61544"/>
                  </a:lnTo>
                  <a:lnTo>
                    <a:pt x="338556" y="61544"/>
                  </a:lnTo>
                  <a:lnTo>
                    <a:pt x="369328" y="61544"/>
                  </a:lnTo>
                  <a:lnTo>
                    <a:pt x="369328" y="30772"/>
                  </a:lnTo>
                  <a:close/>
                </a:path>
                <a:path w="1016000" h="154304">
                  <a:moveTo>
                    <a:pt x="430885" y="30772"/>
                  </a:moveTo>
                  <a:lnTo>
                    <a:pt x="400113" y="30772"/>
                  </a:lnTo>
                  <a:lnTo>
                    <a:pt x="369341" y="30772"/>
                  </a:lnTo>
                  <a:lnTo>
                    <a:pt x="369341" y="61544"/>
                  </a:lnTo>
                  <a:lnTo>
                    <a:pt x="400113" y="61544"/>
                  </a:lnTo>
                  <a:lnTo>
                    <a:pt x="430885" y="61544"/>
                  </a:lnTo>
                  <a:lnTo>
                    <a:pt x="430885" y="30772"/>
                  </a:lnTo>
                  <a:close/>
                </a:path>
                <a:path w="1016000" h="154304">
                  <a:moveTo>
                    <a:pt x="492442" y="30772"/>
                  </a:moveTo>
                  <a:lnTo>
                    <a:pt x="461670" y="30772"/>
                  </a:lnTo>
                  <a:lnTo>
                    <a:pt x="461670" y="61544"/>
                  </a:lnTo>
                  <a:lnTo>
                    <a:pt x="492442" y="61544"/>
                  </a:lnTo>
                  <a:lnTo>
                    <a:pt x="492442" y="30772"/>
                  </a:lnTo>
                  <a:close/>
                </a:path>
                <a:path w="1016000" h="154304">
                  <a:moveTo>
                    <a:pt x="523227" y="0"/>
                  </a:moveTo>
                  <a:lnTo>
                    <a:pt x="492442" y="0"/>
                  </a:lnTo>
                  <a:lnTo>
                    <a:pt x="492442" y="30772"/>
                  </a:lnTo>
                  <a:lnTo>
                    <a:pt x="523227" y="30772"/>
                  </a:lnTo>
                  <a:lnTo>
                    <a:pt x="523227" y="0"/>
                  </a:lnTo>
                  <a:close/>
                </a:path>
                <a:path w="1016000" h="154304">
                  <a:moveTo>
                    <a:pt x="553999" y="61556"/>
                  </a:moveTo>
                  <a:lnTo>
                    <a:pt x="523227" y="61556"/>
                  </a:lnTo>
                  <a:lnTo>
                    <a:pt x="492442" y="61556"/>
                  </a:lnTo>
                  <a:lnTo>
                    <a:pt x="461670" y="61556"/>
                  </a:lnTo>
                  <a:lnTo>
                    <a:pt x="461670" y="92329"/>
                  </a:lnTo>
                  <a:lnTo>
                    <a:pt x="430885" y="92329"/>
                  </a:lnTo>
                  <a:lnTo>
                    <a:pt x="430885" y="123101"/>
                  </a:lnTo>
                  <a:lnTo>
                    <a:pt x="430885" y="153885"/>
                  </a:lnTo>
                  <a:lnTo>
                    <a:pt x="461670" y="153885"/>
                  </a:lnTo>
                  <a:lnTo>
                    <a:pt x="461670" y="123101"/>
                  </a:lnTo>
                  <a:lnTo>
                    <a:pt x="492442" y="123101"/>
                  </a:lnTo>
                  <a:lnTo>
                    <a:pt x="492442" y="92329"/>
                  </a:lnTo>
                  <a:lnTo>
                    <a:pt x="523227" y="92329"/>
                  </a:lnTo>
                  <a:lnTo>
                    <a:pt x="553999" y="92329"/>
                  </a:lnTo>
                  <a:lnTo>
                    <a:pt x="553999" y="61556"/>
                  </a:lnTo>
                  <a:close/>
                </a:path>
                <a:path w="1016000" h="154304">
                  <a:moveTo>
                    <a:pt x="584784" y="30772"/>
                  </a:moveTo>
                  <a:lnTo>
                    <a:pt x="553999" y="30772"/>
                  </a:lnTo>
                  <a:lnTo>
                    <a:pt x="523227" y="30772"/>
                  </a:lnTo>
                  <a:lnTo>
                    <a:pt x="523227" y="61544"/>
                  </a:lnTo>
                  <a:lnTo>
                    <a:pt x="553999" y="61544"/>
                  </a:lnTo>
                  <a:lnTo>
                    <a:pt x="584784" y="61544"/>
                  </a:lnTo>
                  <a:lnTo>
                    <a:pt x="584784" y="30772"/>
                  </a:lnTo>
                  <a:close/>
                </a:path>
                <a:path w="1016000" h="154304">
                  <a:moveTo>
                    <a:pt x="615556" y="92329"/>
                  </a:moveTo>
                  <a:lnTo>
                    <a:pt x="584784" y="92329"/>
                  </a:lnTo>
                  <a:lnTo>
                    <a:pt x="553999" y="92329"/>
                  </a:lnTo>
                  <a:lnTo>
                    <a:pt x="553999" y="123101"/>
                  </a:lnTo>
                  <a:lnTo>
                    <a:pt x="553999" y="153885"/>
                  </a:lnTo>
                  <a:lnTo>
                    <a:pt x="584784" y="153885"/>
                  </a:lnTo>
                  <a:lnTo>
                    <a:pt x="584784" y="123101"/>
                  </a:lnTo>
                  <a:lnTo>
                    <a:pt x="615556" y="123101"/>
                  </a:lnTo>
                  <a:lnTo>
                    <a:pt x="615556" y="92329"/>
                  </a:lnTo>
                  <a:close/>
                </a:path>
                <a:path w="1016000" h="154304">
                  <a:moveTo>
                    <a:pt x="646341" y="30772"/>
                  </a:moveTo>
                  <a:lnTo>
                    <a:pt x="615556" y="30772"/>
                  </a:lnTo>
                  <a:lnTo>
                    <a:pt x="615556" y="61544"/>
                  </a:lnTo>
                  <a:lnTo>
                    <a:pt x="646341" y="61544"/>
                  </a:lnTo>
                  <a:lnTo>
                    <a:pt x="646341" y="30772"/>
                  </a:lnTo>
                  <a:close/>
                </a:path>
                <a:path w="1016000" h="154304">
                  <a:moveTo>
                    <a:pt x="677113" y="123101"/>
                  </a:moveTo>
                  <a:lnTo>
                    <a:pt x="646341" y="123101"/>
                  </a:lnTo>
                  <a:lnTo>
                    <a:pt x="646341" y="153885"/>
                  </a:lnTo>
                  <a:lnTo>
                    <a:pt x="677113" y="153885"/>
                  </a:lnTo>
                  <a:lnTo>
                    <a:pt x="677113" y="123101"/>
                  </a:lnTo>
                  <a:close/>
                </a:path>
                <a:path w="1016000" h="154304">
                  <a:moveTo>
                    <a:pt x="923340" y="92329"/>
                  </a:moveTo>
                  <a:lnTo>
                    <a:pt x="892556" y="92329"/>
                  </a:lnTo>
                  <a:lnTo>
                    <a:pt x="892556" y="61556"/>
                  </a:lnTo>
                  <a:lnTo>
                    <a:pt x="861783" y="61556"/>
                  </a:lnTo>
                  <a:lnTo>
                    <a:pt x="830999" y="61556"/>
                  </a:lnTo>
                  <a:lnTo>
                    <a:pt x="830999" y="92329"/>
                  </a:lnTo>
                  <a:lnTo>
                    <a:pt x="800227" y="92329"/>
                  </a:lnTo>
                  <a:lnTo>
                    <a:pt x="769454" y="92329"/>
                  </a:lnTo>
                  <a:lnTo>
                    <a:pt x="769454" y="61556"/>
                  </a:lnTo>
                  <a:lnTo>
                    <a:pt x="738670" y="61556"/>
                  </a:lnTo>
                  <a:lnTo>
                    <a:pt x="707898" y="61556"/>
                  </a:lnTo>
                  <a:lnTo>
                    <a:pt x="677113" y="61556"/>
                  </a:lnTo>
                  <a:lnTo>
                    <a:pt x="646341" y="61556"/>
                  </a:lnTo>
                  <a:lnTo>
                    <a:pt x="615556" y="61556"/>
                  </a:lnTo>
                  <a:lnTo>
                    <a:pt x="615556" y="92329"/>
                  </a:lnTo>
                  <a:lnTo>
                    <a:pt x="646341" y="92329"/>
                  </a:lnTo>
                  <a:lnTo>
                    <a:pt x="677113" y="92329"/>
                  </a:lnTo>
                  <a:lnTo>
                    <a:pt x="677113" y="123101"/>
                  </a:lnTo>
                  <a:lnTo>
                    <a:pt x="831011" y="123101"/>
                  </a:lnTo>
                  <a:lnTo>
                    <a:pt x="831011" y="92329"/>
                  </a:lnTo>
                  <a:lnTo>
                    <a:pt x="861783" y="92329"/>
                  </a:lnTo>
                  <a:lnTo>
                    <a:pt x="861783" y="123101"/>
                  </a:lnTo>
                  <a:lnTo>
                    <a:pt x="892556" y="123101"/>
                  </a:lnTo>
                  <a:lnTo>
                    <a:pt x="923340" y="123101"/>
                  </a:lnTo>
                  <a:lnTo>
                    <a:pt x="923340" y="92329"/>
                  </a:lnTo>
                  <a:close/>
                </a:path>
                <a:path w="1016000" h="154304">
                  <a:moveTo>
                    <a:pt x="923340" y="0"/>
                  </a:moveTo>
                  <a:lnTo>
                    <a:pt x="923340" y="0"/>
                  </a:lnTo>
                  <a:lnTo>
                    <a:pt x="738670" y="0"/>
                  </a:lnTo>
                  <a:lnTo>
                    <a:pt x="738670" y="30772"/>
                  </a:lnTo>
                  <a:lnTo>
                    <a:pt x="738670" y="61544"/>
                  </a:lnTo>
                  <a:lnTo>
                    <a:pt x="769454" y="61544"/>
                  </a:lnTo>
                  <a:lnTo>
                    <a:pt x="769454" y="30772"/>
                  </a:lnTo>
                  <a:lnTo>
                    <a:pt x="800227" y="30772"/>
                  </a:lnTo>
                  <a:lnTo>
                    <a:pt x="830999" y="30772"/>
                  </a:lnTo>
                  <a:lnTo>
                    <a:pt x="861783" y="30772"/>
                  </a:lnTo>
                  <a:lnTo>
                    <a:pt x="861783" y="61544"/>
                  </a:lnTo>
                  <a:lnTo>
                    <a:pt x="892556" y="61544"/>
                  </a:lnTo>
                  <a:lnTo>
                    <a:pt x="892556" y="30772"/>
                  </a:lnTo>
                  <a:lnTo>
                    <a:pt x="923340" y="30772"/>
                  </a:lnTo>
                  <a:lnTo>
                    <a:pt x="923340" y="0"/>
                  </a:lnTo>
                  <a:close/>
                </a:path>
                <a:path w="1016000" h="154304">
                  <a:moveTo>
                    <a:pt x="954112" y="61556"/>
                  </a:moveTo>
                  <a:lnTo>
                    <a:pt x="923340" y="61556"/>
                  </a:lnTo>
                  <a:lnTo>
                    <a:pt x="923340" y="92329"/>
                  </a:lnTo>
                  <a:lnTo>
                    <a:pt x="954112" y="92329"/>
                  </a:lnTo>
                  <a:lnTo>
                    <a:pt x="954112" y="61556"/>
                  </a:lnTo>
                  <a:close/>
                </a:path>
                <a:path w="1016000" h="154304">
                  <a:moveTo>
                    <a:pt x="984897" y="92329"/>
                  </a:moveTo>
                  <a:lnTo>
                    <a:pt x="954112" y="92329"/>
                  </a:lnTo>
                  <a:lnTo>
                    <a:pt x="954112" y="123101"/>
                  </a:lnTo>
                  <a:lnTo>
                    <a:pt x="984897" y="123101"/>
                  </a:lnTo>
                  <a:lnTo>
                    <a:pt x="984897" y="92329"/>
                  </a:lnTo>
                  <a:close/>
                </a:path>
                <a:path w="1016000" h="154304">
                  <a:moveTo>
                    <a:pt x="1015669" y="0"/>
                  </a:moveTo>
                  <a:lnTo>
                    <a:pt x="984897" y="0"/>
                  </a:lnTo>
                  <a:lnTo>
                    <a:pt x="984897" y="30772"/>
                  </a:lnTo>
                  <a:lnTo>
                    <a:pt x="1015669" y="30772"/>
                  </a:lnTo>
                  <a:lnTo>
                    <a:pt x="10156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9546590" y="7717681"/>
              <a:ext cx="246379" cy="31115"/>
            </a:xfrm>
            <a:custGeom>
              <a:avLst/>
              <a:gdLst/>
              <a:ahLst/>
              <a:cxnLst/>
              <a:rect l="l" t="t" r="r" b="b"/>
              <a:pathLst>
                <a:path w="246379" h="31115">
                  <a:moveTo>
                    <a:pt x="61556" y="0"/>
                  </a:moveTo>
                  <a:lnTo>
                    <a:pt x="30772" y="0"/>
                  </a:lnTo>
                  <a:lnTo>
                    <a:pt x="0" y="0"/>
                  </a:lnTo>
                  <a:lnTo>
                    <a:pt x="0" y="30784"/>
                  </a:lnTo>
                  <a:lnTo>
                    <a:pt x="30772" y="30784"/>
                  </a:lnTo>
                  <a:lnTo>
                    <a:pt x="61556" y="30784"/>
                  </a:lnTo>
                  <a:lnTo>
                    <a:pt x="61556" y="0"/>
                  </a:lnTo>
                  <a:close/>
                </a:path>
                <a:path w="246379" h="31115">
                  <a:moveTo>
                    <a:pt x="246214" y="0"/>
                  </a:moveTo>
                  <a:lnTo>
                    <a:pt x="215442" y="0"/>
                  </a:lnTo>
                  <a:lnTo>
                    <a:pt x="184670" y="0"/>
                  </a:lnTo>
                  <a:lnTo>
                    <a:pt x="153885" y="0"/>
                  </a:lnTo>
                  <a:lnTo>
                    <a:pt x="153885" y="30784"/>
                  </a:lnTo>
                  <a:lnTo>
                    <a:pt x="184658" y="30784"/>
                  </a:lnTo>
                  <a:lnTo>
                    <a:pt x="215442" y="30784"/>
                  </a:lnTo>
                  <a:lnTo>
                    <a:pt x="246214" y="30784"/>
                  </a:lnTo>
                  <a:lnTo>
                    <a:pt x="2462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3224" y="908768"/>
            <a:ext cx="7274149" cy="599049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3586" y="10672726"/>
            <a:ext cx="142575" cy="23099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87928" y="837670"/>
            <a:ext cx="869083" cy="86908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9455209" y="1989468"/>
            <a:ext cx="9005570" cy="4073525"/>
          </a:xfrm>
          <a:custGeom>
            <a:avLst/>
            <a:gdLst/>
            <a:ahLst/>
            <a:cxnLst/>
            <a:rect l="l" t="t" r="r" b="b"/>
            <a:pathLst>
              <a:path w="9005569" h="4073525">
                <a:moveTo>
                  <a:pt x="8847898" y="0"/>
                </a:moveTo>
                <a:lnTo>
                  <a:pt x="157063" y="0"/>
                </a:ln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0" y="3916111"/>
                </a:lnTo>
                <a:lnTo>
                  <a:pt x="8007" y="3965755"/>
                </a:lnTo>
                <a:lnTo>
                  <a:pt x="30304" y="4008870"/>
                </a:lnTo>
                <a:lnTo>
                  <a:pt x="64303" y="4042870"/>
                </a:lnTo>
                <a:lnTo>
                  <a:pt x="107419" y="4065167"/>
                </a:lnTo>
                <a:lnTo>
                  <a:pt x="157063" y="4073174"/>
                </a:lnTo>
                <a:lnTo>
                  <a:pt x="8847898" y="4073174"/>
                </a:lnTo>
                <a:lnTo>
                  <a:pt x="8897542" y="4065167"/>
                </a:lnTo>
                <a:lnTo>
                  <a:pt x="8940657" y="4042870"/>
                </a:lnTo>
                <a:lnTo>
                  <a:pt x="8974657" y="4008870"/>
                </a:lnTo>
                <a:lnTo>
                  <a:pt x="8996954" y="3965755"/>
                </a:lnTo>
                <a:lnTo>
                  <a:pt x="9004961" y="3916111"/>
                </a:lnTo>
                <a:lnTo>
                  <a:pt x="9004961" y="157063"/>
                </a:lnTo>
                <a:lnTo>
                  <a:pt x="8996954" y="107419"/>
                </a:lnTo>
                <a:lnTo>
                  <a:pt x="8974657" y="64303"/>
                </a:lnTo>
                <a:lnTo>
                  <a:pt x="8940657" y="30304"/>
                </a:lnTo>
                <a:lnTo>
                  <a:pt x="8897542" y="8007"/>
                </a:lnTo>
                <a:lnTo>
                  <a:pt x="8847898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9455209" y="1507807"/>
            <a:ext cx="9989820" cy="7675245"/>
            <a:chOff x="9455209" y="1507807"/>
            <a:chExt cx="9989820" cy="7675245"/>
          </a:xfrm>
        </p:grpSpPr>
        <p:sp>
          <p:nvSpPr>
            <p:cNvPr id="7" name="object 7" descr=""/>
            <p:cNvSpPr/>
            <p:nvPr/>
          </p:nvSpPr>
          <p:spPr>
            <a:xfrm>
              <a:off x="9455209" y="6345356"/>
              <a:ext cx="9612630" cy="2837815"/>
            </a:xfrm>
            <a:custGeom>
              <a:avLst/>
              <a:gdLst/>
              <a:ahLst/>
              <a:cxnLst/>
              <a:rect l="l" t="t" r="r" b="b"/>
              <a:pathLst>
                <a:path w="9612630" h="2837815">
                  <a:moveTo>
                    <a:pt x="9455209" y="0"/>
                  </a:moveTo>
                  <a:lnTo>
                    <a:pt x="157063" y="0"/>
                  </a:ln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0" y="2680546"/>
                  </a:lnTo>
                  <a:lnTo>
                    <a:pt x="8007" y="2730190"/>
                  </a:lnTo>
                  <a:lnTo>
                    <a:pt x="30304" y="2773306"/>
                  </a:lnTo>
                  <a:lnTo>
                    <a:pt x="64303" y="2807305"/>
                  </a:lnTo>
                  <a:lnTo>
                    <a:pt x="107419" y="2829602"/>
                  </a:lnTo>
                  <a:lnTo>
                    <a:pt x="157063" y="2837609"/>
                  </a:lnTo>
                  <a:lnTo>
                    <a:pt x="9455209" y="2837609"/>
                  </a:lnTo>
                  <a:lnTo>
                    <a:pt x="9504853" y="2829602"/>
                  </a:lnTo>
                  <a:lnTo>
                    <a:pt x="9547968" y="2807305"/>
                  </a:lnTo>
                  <a:lnTo>
                    <a:pt x="9581968" y="2773306"/>
                  </a:lnTo>
                  <a:lnTo>
                    <a:pt x="9604265" y="2730190"/>
                  </a:lnTo>
                  <a:lnTo>
                    <a:pt x="9612272" y="2680546"/>
                  </a:lnTo>
                  <a:lnTo>
                    <a:pt x="9612272" y="157063"/>
                  </a:lnTo>
                  <a:lnTo>
                    <a:pt x="9604265" y="107419"/>
                  </a:lnTo>
                  <a:lnTo>
                    <a:pt x="9581968" y="64303"/>
                  </a:lnTo>
                  <a:lnTo>
                    <a:pt x="9547968" y="30304"/>
                  </a:lnTo>
                  <a:lnTo>
                    <a:pt x="9504853" y="8007"/>
                  </a:lnTo>
                  <a:lnTo>
                    <a:pt x="9455209" y="0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12151" y="1507807"/>
              <a:ext cx="5832283" cy="5026025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989103" y="1884759"/>
              <a:ext cx="5078379" cy="7193497"/>
            </a:xfrm>
            <a:prstGeom prst="rect">
              <a:avLst/>
            </a:prstGeom>
          </p:spPr>
        </p:pic>
      </p:grpSp>
      <p:pic>
        <p:nvPicPr>
          <p:cNvPr id="10" name="object 1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63161" y="2062335"/>
            <a:ext cx="4451211" cy="375287"/>
          </a:xfrm>
          <a:prstGeom prst="rect">
            <a:avLst/>
          </a:prstGeom>
        </p:spPr>
      </p:pic>
      <p:sp>
        <p:nvSpPr>
          <p:cNvPr id="11" name="object 11" descr=""/>
          <p:cNvSpPr/>
          <p:nvPr/>
        </p:nvSpPr>
        <p:spPr>
          <a:xfrm>
            <a:off x="1487221" y="8889929"/>
            <a:ext cx="363220" cy="136525"/>
          </a:xfrm>
          <a:custGeom>
            <a:avLst/>
            <a:gdLst/>
            <a:ahLst/>
            <a:cxnLst/>
            <a:rect l="l" t="t" r="r" b="b"/>
            <a:pathLst>
              <a:path w="363219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63219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63219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63219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63219" h="136525">
                <a:moveTo>
                  <a:pt x="253684" y="16774"/>
                </a:moveTo>
                <a:lnTo>
                  <a:pt x="240490" y="16774"/>
                </a:lnTo>
                <a:lnTo>
                  <a:pt x="240490" y="134194"/>
                </a:lnTo>
                <a:lnTo>
                  <a:pt x="253684" y="134194"/>
                </a:lnTo>
                <a:lnTo>
                  <a:pt x="253684" y="16774"/>
                </a:lnTo>
                <a:close/>
              </a:path>
              <a:path w="363219" h="136525">
                <a:moveTo>
                  <a:pt x="253684" y="2261"/>
                </a:moveTo>
                <a:lnTo>
                  <a:pt x="242375" y="2261"/>
                </a:lnTo>
                <a:lnTo>
                  <a:pt x="207507" y="14324"/>
                </a:lnTo>
                <a:lnTo>
                  <a:pt x="210900" y="25632"/>
                </a:lnTo>
                <a:lnTo>
                  <a:pt x="240490" y="16774"/>
                </a:lnTo>
                <a:lnTo>
                  <a:pt x="253684" y="16774"/>
                </a:lnTo>
                <a:lnTo>
                  <a:pt x="253684" y="2261"/>
                </a:lnTo>
                <a:close/>
              </a:path>
              <a:path w="363219" h="136525">
                <a:moveTo>
                  <a:pt x="344107" y="85945"/>
                </a:moveTo>
                <a:lnTo>
                  <a:pt x="329233" y="85945"/>
                </a:lnTo>
                <a:lnTo>
                  <a:pt x="296815" y="134194"/>
                </a:lnTo>
                <a:lnTo>
                  <a:pt x="311705" y="134194"/>
                </a:lnTo>
                <a:lnTo>
                  <a:pt x="344107" y="85945"/>
                </a:lnTo>
                <a:close/>
              </a:path>
              <a:path w="363219" h="136525">
                <a:moveTo>
                  <a:pt x="318678" y="0"/>
                </a:moveTo>
                <a:lnTo>
                  <a:pt x="281384" y="18729"/>
                </a:lnTo>
                <a:lnTo>
                  <a:pt x="274387" y="43537"/>
                </a:lnTo>
                <a:lnTo>
                  <a:pt x="275164" y="52714"/>
                </a:lnTo>
                <a:lnTo>
                  <a:pt x="301009" y="84060"/>
                </a:lnTo>
                <a:lnTo>
                  <a:pt x="318678" y="87075"/>
                </a:lnTo>
                <a:lnTo>
                  <a:pt x="322322" y="87075"/>
                </a:lnTo>
                <a:lnTo>
                  <a:pt x="325841" y="86698"/>
                </a:lnTo>
                <a:lnTo>
                  <a:pt x="329233" y="85945"/>
                </a:lnTo>
                <a:lnTo>
                  <a:pt x="344107" y="85945"/>
                </a:lnTo>
                <a:lnTo>
                  <a:pt x="351955" y="74259"/>
                </a:lnTo>
                <a:lnTo>
                  <a:pt x="309380" y="74259"/>
                </a:lnTo>
                <a:lnTo>
                  <a:pt x="301841" y="71432"/>
                </a:lnTo>
                <a:lnTo>
                  <a:pt x="296061" y="65778"/>
                </a:lnTo>
                <a:lnTo>
                  <a:pt x="290407" y="60123"/>
                </a:lnTo>
                <a:lnTo>
                  <a:pt x="287581" y="52714"/>
                </a:lnTo>
                <a:lnTo>
                  <a:pt x="287580" y="34373"/>
                </a:lnTo>
                <a:lnTo>
                  <a:pt x="290407" y="26952"/>
                </a:lnTo>
                <a:lnTo>
                  <a:pt x="296061" y="21297"/>
                </a:lnTo>
                <a:lnTo>
                  <a:pt x="301841" y="15643"/>
                </a:lnTo>
                <a:lnTo>
                  <a:pt x="309380" y="12816"/>
                </a:lnTo>
                <a:lnTo>
                  <a:pt x="351006" y="12816"/>
                </a:lnTo>
                <a:lnTo>
                  <a:pt x="350531" y="12250"/>
                </a:lnTo>
                <a:lnTo>
                  <a:pt x="343875" y="6891"/>
                </a:lnTo>
                <a:lnTo>
                  <a:pt x="336348" y="3062"/>
                </a:lnTo>
                <a:lnTo>
                  <a:pt x="327949" y="765"/>
                </a:lnTo>
                <a:lnTo>
                  <a:pt x="318678" y="0"/>
                </a:lnTo>
                <a:close/>
              </a:path>
              <a:path w="363219" h="136525">
                <a:moveTo>
                  <a:pt x="351006" y="12816"/>
                </a:moveTo>
                <a:lnTo>
                  <a:pt x="327977" y="12816"/>
                </a:lnTo>
                <a:lnTo>
                  <a:pt x="335453" y="15643"/>
                </a:lnTo>
                <a:lnTo>
                  <a:pt x="341107" y="21297"/>
                </a:lnTo>
                <a:lnTo>
                  <a:pt x="346887" y="26952"/>
                </a:lnTo>
                <a:lnTo>
                  <a:pt x="349777" y="34373"/>
                </a:lnTo>
                <a:lnTo>
                  <a:pt x="349775" y="52714"/>
                </a:lnTo>
                <a:lnTo>
                  <a:pt x="346887" y="60123"/>
                </a:lnTo>
                <a:lnTo>
                  <a:pt x="341107" y="65778"/>
                </a:lnTo>
                <a:lnTo>
                  <a:pt x="335453" y="71432"/>
                </a:lnTo>
                <a:lnTo>
                  <a:pt x="327977" y="74259"/>
                </a:lnTo>
                <a:lnTo>
                  <a:pt x="351955" y="74259"/>
                </a:lnTo>
                <a:lnTo>
                  <a:pt x="362970" y="43537"/>
                </a:lnTo>
                <a:lnTo>
                  <a:pt x="362193" y="34373"/>
                </a:lnTo>
                <a:lnTo>
                  <a:pt x="359860" y="26103"/>
                </a:lnTo>
                <a:lnTo>
                  <a:pt x="355973" y="18729"/>
                </a:lnTo>
                <a:lnTo>
                  <a:pt x="351006" y="128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1416253" y="8562863"/>
            <a:ext cx="61594" cy="83820"/>
          </a:xfrm>
          <a:custGeom>
            <a:avLst/>
            <a:gdLst/>
            <a:ahLst/>
            <a:cxnLst/>
            <a:rect l="l" t="t" r="r" b="b"/>
            <a:pathLst>
              <a:path w="61594" h="83820">
                <a:moveTo>
                  <a:pt x="40197" y="0"/>
                </a:moveTo>
                <a:lnTo>
                  <a:pt x="20847" y="0"/>
                </a:lnTo>
                <a:lnTo>
                  <a:pt x="13322" y="3800"/>
                </a:lnTo>
                <a:lnTo>
                  <a:pt x="0" y="41695"/>
                </a:lnTo>
                <a:lnTo>
                  <a:pt x="418" y="49304"/>
                </a:lnTo>
                <a:lnTo>
                  <a:pt x="20847" y="83390"/>
                </a:lnTo>
                <a:lnTo>
                  <a:pt x="40197" y="83390"/>
                </a:lnTo>
                <a:lnTo>
                  <a:pt x="47684" y="79627"/>
                </a:lnTo>
                <a:lnTo>
                  <a:pt x="50549" y="75557"/>
                </a:lnTo>
                <a:lnTo>
                  <a:pt x="23458" y="75557"/>
                </a:lnTo>
                <a:lnTo>
                  <a:pt x="17929" y="72601"/>
                </a:lnTo>
                <a:lnTo>
                  <a:pt x="8062" y="41695"/>
                </a:lnTo>
                <a:lnTo>
                  <a:pt x="8429" y="34085"/>
                </a:lnTo>
                <a:lnTo>
                  <a:pt x="23458" y="7832"/>
                </a:lnTo>
                <a:lnTo>
                  <a:pt x="50494" y="7832"/>
                </a:lnTo>
                <a:lnTo>
                  <a:pt x="47684" y="3800"/>
                </a:lnTo>
                <a:lnTo>
                  <a:pt x="40197" y="0"/>
                </a:lnTo>
                <a:close/>
              </a:path>
              <a:path w="61594" h="83820">
                <a:moveTo>
                  <a:pt x="50494" y="7832"/>
                </a:moveTo>
                <a:lnTo>
                  <a:pt x="37586" y="7832"/>
                </a:lnTo>
                <a:lnTo>
                  <a:pt x="43077" y="10788"/>
                </a:lnTo>
                <a:lnTo>
                  <a:pt x="46993" y="16701"/>
                </a:lnTo>
                <a:lnTo>
                  <a:pt x="49613" y="21589"/>
                </a:lnTo>
                <a:lnTo>
                  <a:pt x="51485" y="27383"/>
                </a:lnTo>
                <a:lnTo>
                  <a:pt x="52608" y="34085"/>
                </a:lnTo>
                <a:lnTo>
                  <a:pt x="52982" y="41695"/>
                </a:lnTo>
                <a:lnTo>
                  <a:pt x="52608" y="49304"/>
                </a:lnTo>
                <a:lnTo>
                  <a:pt x="37586" y="75557"/>
                </a:lnTo>
                <a:lnTo>
                  <a:pt x="50549" y="75557"/>
                </a:lnTo>
                <a:lnTo>
                  <a:pt x="61045" y="41695"/>
                </a:lnTo>
                <a:lnTo>
                  <a:pt x="60620" y="34085"/>
                </a:lnTo>
                <a:lnTo>
                  <a:pt x="60541" y="32675"/>
                </a:lnTo>
                <a:lnTo>
                  <a:pt x="59029" y="24619"/>
                </a:lnTo>
                <a:lnTo>
                  <a:pt x="56510" y="17528"/>
                </a:lnTo>
                <a:lnTo>
                  <a:pt x="52982" y="11402"/>
                </a:lnTo>
                <a:lnTo>
                  <a:pt x="50494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1109869" y="7161063"/>
            <a:ext cx="358775" cy="83820"/>
          </a:xfrm>
          <a:custGeom>
            <a:avLst/>
            <a:gdLst/>
            <a:ahLst/>
            <a:cxnLst/>
            <a:rect l="l" t="t" r="r" b="b"/>
            <a:pathLst>
              <a:path w="358775" h="83820">
                <a:moveTo>
                  <a:pt x="43603" y="7832"/>
                </a:moveTo>
                <a:lnTo>
                  <a:pt x="29677" y="7832"/>
                </a:lnTo>
                <a:lnTo>
                  <a:pt x="33478" y="9291"/>
                </a:lnTo>
                <a:lnTo>
                  <a:pt x="36627" y="12209"/>
                </a:lnTo>
                <a:lnTo>
                  <a:pt x="39852" y="15050"/>
                </a:lnTo>
                <a:lnTo>
                  <a:pt x="41464" y="19043"/>
                </a:lnTo>
                <a:lnTo>
                  <a:pt x="41464" y="30100"/>
                </a:lnTo>
                <a:lnTo>
                  <a:pt x="37318" y="37203"/>
                </a:lnTo>
                <a:lnTo>
                  <a:pt x="0" y="74751"/>
                </a:lnTo>
                <a:lnTo>
                  <a:pt x="0" y="82007"/>
                </a:lnTo>
                <a:lnTo>
                  <a:pt x="51254" y="82007"/>
                </a:lnTo>
                <a:lnTo>
                  <a:pt x="51254" y="74175"/>
                </a:lnTo>
                <a:lnTo>
                  <a:pt x="11517" y="74175"/>
                </a:lnTo>
                <a:lnTo>
                  <a:pt x="39314" y="46494"/>
                </a:lnTo>
                <a:lnTo>
                  <a:pt x="43000" y="41963"/>
                </a:lnTo>
                <a:lnTo>
                  <a:pt x="48221" y="33363"/>
                </a:lnTo>
                <a:lnTo>
                  <a:pt x="49527" y="28871"/>
                </a:lnTo>
                <a:lnTo>
                  <a:pt x="49527" y="16739"/>
                </a:lnTo>
                <a:lnTo>
                  <a:pt x="47070" y="10865"/>
                </a:lnTo>
                <a:lnTo>
                  <a:pt x="43603" y="7832"/>
                </a:lnTo>
                <a:close/>
              </a:path>
              <a:path w="358775" h="83820">
                <a:moveTo>
                  <a:pt x="31674" y="0"/>
                </a:moveTo>
                <a:lnTo>
                  <a:pt x="19926" y="0"/>
                </a:lnTo>
                <a:lnTo>
                  <a:pt x="15088" y="1305"/>
                </a:lnTo>
                <a:lnTo>
                  <a:pt x="6229" y="6565"/>
                </a:lnTo>
                <a:lnTo>
                  <a:pt x="2879" y="10212"/>
                </a:lnTo>
                <a:lnTo>
                  <a:pt x="423" y="15050"/>
                </a:lnTo>
                <a:lnTo>
                  <a:pt x="345" y="15203"/>
                </a:lnTo>
                <a:lnTo>
                  <a:pt x="7141" y="19235"/>
                </a:lnTo>
                <a:lnTo>
                  <a:pt x="10903" y="11633"/>
                </a:lnTo>
                <a:lnTo>
                  <a:pt x="16931" y="7832"/>
                </a:lnTo>
                <a:lnTo>
                  <a:pt x="43603" y="7832"/>
                </a:lnTo>
                <a:lnTo>
                  <a:pt x="42155" y="6565"/>
                </a:lnTo>
                <a:lnTo>
                  <a:pt x="37318" y="2188"/>
                </a:lnTo>
                <a:lnTo>
                  <a:pt x="31674" y="0"/>
                </a:lnTo>
                <a:close/>
              </a:path>
              <a:path w="358775" h="83820">
                <a:moveTo>
                  <a:pt x="66747" y="62312"/>
                </a:moveTo>
                <a:lnTo>
                  <a:pt x="59818" y="66305"/>
                </a:lnTo>
                <a:lnTo>
                  <a:pt x="59975" y="66305"/>
                </a:lnTo>
                <a:lnTo>
                  <a:pt x="61641" y="71756"/>
                </a:lnTo>
                <a:lnTo>
                  <a:pt x="64866" y="76018"/>
                </a:lnTo>
                <a:lnTo>
                  <a:pt x="69627" y="79013"/>
                </a:lnTo>
                <a:lnTo>
                  <a:pt x="74387" y="81931"/>
                </a:lnTo>
                <a:lnTo>
                  <a:pt x="79801" y="83390"/>
                </a:lnTo>
                <a:lnTo>
                  <a:pt x="93392" y="83390"/>
                </a:lnTo>
                <a:lnTo>
                  <a:pt x="99765" y="81201"/>
                </a:lnTo>
                <a:lnTo>
                  <a:pt x="106489" y="75557"/>
                </a:lnTo>
                <a:lnTo>
                  <a:pt x="81106" y="75557"/>
                </a:lnTo>
                <a:lnTo>
                  <a:pt x="76998" y="74444"/>
                </a:lnTo>
                <a:lnTo>
                  <a:pt x="73543" y="72217"/>
                </a:lnTo>
                <a:lnTo>
                  <a:pt x="70164" y="69914"/>
                </a:lnTo>
                <a:lnTo>
                  <a:pt x="67899" y="66612"/>
                </a:lnTo>
                <a:lnTo>
                  <a:pt x="66747" y="62312"/>
                </a:lnTo>
                <a:close/>
              </a:path>
              <a:path w="358775" h="83820">
                <a:moveTo>
                  <a:pt x="110055" y="1382"/>
                </a:moveTo>
                <a:lnTo>
                  <a:pt x="66862" y="1382"/>
                </a:lnTo>
                <a:lnTo>
                  <a:pt x="64065" y="40543"/>
                </a:lnTo>
                <a:lnTo>
                  <a:pt x="63983" y="41695"/>
                </a:lnTo>
                <a:lnTo>
                  <a:pt x="91396" y="41695"/>
                </a:lnTo>
                <a:lnTo>
                  <a:pt x="95926" y="43192"/>
                </a:lnTo>
                <a:lnTo>
                  <a:pt x="99458" y="46187"/>
                </a:lnTo>
                <a:lnTo>
                  <a:pt x="103067" y="49104"/>
                </a:lnTo>
                <a:lnTo>
                  <a:pt x="104872" y="53251"/>
                </a:lnTo>
                <a:lnTo>
                  <a:pt x="104872" y="64001"/>
                </a:lnTo>
                <a:lnTo>
                  <a:pt x="103067" y="68186"/>
                </a:lnTo>
                <a:lnTo>
                  <a:pt x="95926" y="74098"/>
                </a:lnTo>
                <a:lnTo>
                  <a:pt x="91396" y="75557"/>
                </a:lnTo>
                <a:lnTo>
                  <a:pt x="106489" y="75557"/>
                </a:lnTo>
                <a:lnTo>
                  <a:pt x="110285" y="72371"/>
                </a:lnTo>
                <a:lnTo>
                  <a:pt x="112934" y="66305"/>
                </a:lnTo>
                <a:lnTo>
                  <a:pt x="112934" y="50947"/>
                </a:lnTo>
                <a:lnTo>
                  <a:pt x="110285" y="44920"/>
                </a:lnTo>
                <a:lnTo>
                  <a:pt x="104987" y="40543"/>
                </a:lnTo>
                <a:lnTo>
                  <a:pt x="99765" y="36089"/>
                </a:lnTo>
                <a:lnTo>
                  <a:pt x="93392" y="33862"/>
                </a:lnTo>
                <a:lnTo>
                  <a:pt x="72276" y="33862"/>
                </a:lnTo>
                <a:lnTo>
                  <a:pt x="74003" y="8984"/>
                </a:lnTo>
                <a:lnTo>
                  <a:pt x="110055" y="8984"/>
                </a:lnTo>
                <a:lnTo>
                  <a:pt x="110055" y="1382"/>
                </a:lnTo>
                <a:close/>
              </a:path>
              <a:path w="358775" h="83820">
                <a:moveTo>
                  <a:pt x="192297" y="0"/>
                </a:moveTo>
                <a:lnTo>
                  <a:pt x="172947" y="0"/>
                </a:lnTo>
                <a:lnTo>
                  <a:pt x="165422" y="3800"/>
                </a:lnTo>
                <a:lnTo>
                  <a:pt x="152100" y="41695"/>
                </a:lnTo>
                <a:lnTo>
                  <a:pt x="152518" y="49304"/>
                </a:lnTo>
                <a:lnTo>
                  <a:pt x="172947" y="83390"/>
                </a:lnTo>
                <a:lnTo>
                  <a:pt x="192297" y="83390"/>
                </a:lnTo>
                <a:lnTo>
                  <a:pt x="199784" y="79627"/>
                </a:lnTo>
                <a:lnTo>
                  <a:pt x="202650" y="75557"/>
                </a:lnTo>
                <a:lnTo>
                  <a:pt x="175558" y="75557"/>
                </a:lnTo>
                <a:lnTo>
                  <a:pt x="170029" y="72601"/>
                </a:lnTo>
                <a:lnTo>
                  <a:pt x="160162" y="41695"/>
                </a:lnTo>
                <a:lnTo>
                  <a:pt x="160529" y="34085"/>
                </a:lnTo>
                <a:lnTo>
                  <a:pt x="175558" y="7832"/>
                </a:lnTo>
                <a:lnTo>
                  <a:pt x="202594" y="7832"/>
                </a:lnTo>
                <a:lnTo>
                  <a:pt x="199784" y="3800"/>
                </a:lnTo>
                <a:lnTo>
                  <a:pt x="192297" y="0"/>
                </a:lnTo>
                <a:close/>
              </a:path>
              <a:path w="358775" h="83820">
                <a:moveTo>
                  <a:pt x="202594" y="7832"/>
                </a:moveTo>
                <a:lnTo>
                  <a:pt x="189687" y="7832"/>
                </a:lnTo>
                <a:lnTo>
                  <a:pt x="195177" y="10788"/>
                </a:lnTo>
                <a:lnTo>
                  <a:pt x="199093" y="16701"/>
                </a:lnTo>
                <a:lnTo>
                  <a:pt x="201713" y="21589"/>
                </a:lnTo>
                <a:lnTo>
                  <a:pt x="203585" y="27383"/>
                </a:lnTo>
                <a:lnTo>
                  <a:pt x="204708" y="34085"/>
                </a:lnTo>
                <a:lnTo>
                  <a:pt x="205082" y="41695"/>
                </a:lnTo>
                <a:lnTo>
                  <a:pt x="204708" y="49304"/>
                </a:lnTo>
                <a:lnTo>
                  <a:pt x="189687" y="75557"/>
                </a:lnTo>
                <a:lnTo>
                  <a:pt x="202650" y="75557"/>
                </a:lnTo>
                <a:lnTo>
                  <a:pt x="213145" y="41695"/>
                </a:lnTo>
                <a:lnTo>
                  <a:pt x="212720" y="34085"/>
                </a:lnTo>
                <a:lnTo>
                  <a:pt x="212641" y="32675"/>
                </a:lnTo>
                <a:lnTo>
                  <a:pt x="211129" y="24619"/>
                </a:lnTo>
                <a:lnTo>
                  <a:pt x="208610" y="17528"/>
                </a:lnTo>
                <a:lnTo>
                  <a:pt x="205082" y="11402"/>
                </a:lnTo>
                <a:lnTo>
                  <a:pt x="202594" y="7832"/>
                </a:lnTo>
                <a:close/>
              </a:path>
              <a:path w="358775" h="83820">
                <a:moveTo>
                  <a:pt x="264847" y="0"/>
                </a:moveTo>
                <a:lnTo>
                  <a:pt x="245497" y="0"/>
                </a:lnTo>
                <a:lnTo>
                  <a:pt x="237972" y="3800"/>
                </a:lnTo>
                <a:lnTo>
                  <a:pt x="224649" y="41695"/>
                </a:lnTo>
                <a:lnTo>
                  <a:pt x="225068" y="49304"/>
                </a:lnTo>
                <a:lnTo>
                  <a:pt x="225146" y="50722"/>
                </a:lnTo>
                <a:lnTo>
                  <a:pt x="245497" y="83390"/>
                </a:lnTo>
                <a:lnTo>
                  <a:pt x="264847" y="83390"/>
                </a:lnTo>
                <a:lnTo>
                  <a:pt x="272334" y="79627"/>
                </a:lnTo>
                <a:lnTo>
                  <a:pt x="275199" y="75557"/>
                </a:lnTo>
                <a:lnTo>
                  <a:pt x="248108" y="75557"/>
                </a:lnTo>
                <a:lnTo>
                  <a:pt x="242579" y="72601"/>
                </a:lnTo>
                <a:lnTo>
                  <a:pt x="232712" y="41695"/>
                </a:lnTo>
                <a:lnTo>
                  <a:pt x="233079" y="34085"/>
                </a:lnTo>
                <a:lnTo>
                  <a:pt x="248108" y="7832"/>
                </a:lnTo>
                <a:lnTo>
                  <a:pt x="275144" y="7832"/>
                </a:lnTo>
                <a:lnTo>
                  <a:pt x="272334" y="3800"/>
                </a:lnTo>
                <a:lnTo>
                  <a:pt x="264847" y="0"/>
                </a:lnTo>
                <a:close/>
              </a:path>
              <a:path w="358775" h="83820">
                <a:moveTo>
                  <a:pt x="275144" y="7832"/>
                </a:moveTo>
                <a:lnTo>
                  <a:pt x="262236" y="7832"/>
                </a:lnTo>
                <a:lnTo>
                  <a:pt x="267727" y="10788"/>
                </a:lnTo>
                <a:lnTo>
                  <a:pt x="271643" y="16701"/>
                </a:lnTo>
                <a:lnTo>
                  <a:pt x="274263" y="21589"/>
                </a:lnTo>
                <a:lnTo>
                  <a:pt x="276135" y="27383"/>
                </a:lnTo>
                <a:lnTo>
                  <a:pt x="277258" y="34085"/>
                </a:lnTo>
                <a:lnTo>
                  <a:pt x="277632" y="41695"/>
                </a:lnTo>
                <a:lnTo>
                  <a:pt x="277258" y="49304"/>
                </a:lnTo>
                <a:lnTo>
                  <a:pt x="262236" y="75557"/>
                </a:lnTo>
                <a:lnTo>
                  <a:pt x="275199" y="75557"/>
                </a:lnTo>
                <a:lnTo>
                  <a:pt x="285695" y="41695"/>
                </a:lnTo>
                <a:lnTo>
                  <a:pt x="285270" y="34085"/>
                </a:lnTo>
                <a:lnTo>
                  <a:pt x="285191" y="32675"/>
                </a:lnTo>
                <a:lnTo>
                  <a:pt x="283679" y="24619"/>
                </a:lnTo>
                <a:lnTo>
                  <a:pt x="281160" y="17528"/>
                </a:lnTo>
                <a:lnTo>
                  <a:pt x="277632" y="11402"/>
                </a:lnTo>
                <a:lnTo>
                  <a:pt x="275144" y="7832"/>
                </a:lnTo>
                <a:close/>
              </a:path>
              <a:path w="358775" h="83820">
                <a:moveTo>
                  <a:pt x="337397" y="0"/>
                </a:moveTo>
                <a:lnTo>
                  <a:pt x="318047" y="0"/>
                </a:lnTo>
                <a:lnTo>
                  <a:pt x="310522" y="3800"/>
                </a:lnTo>
                <a:lnTo>
                  <a:pt x="297199" y="41695"/>
                </a:lnTo>
                <a:lnTo>
                  <a:pt x="297618" y="49304"/>
                </a:lnTo>
                <a:lnTo>
                  <a:pt x="297696" y="50722"/>
                </a:lnTo>
                <a:lnTo>
                  <a:pt x="318047" y="83390"/>
                </a:lnTo>
                <a:lnTo>
                  <a:pt x="337397" y="83390"/>
                </a:lnTo>
                <a:lnTo>
                  <a:pt x="344884" y="79627"/>
                </a:lnTo>
                <a:lnTo>
                  <a:pt x="347749" y="75557"/>
                </a:lnTo>
                <a:lnTo>
                  <a:pt x="320657" y="75557"/>
                </a:lnTo>
                <a:lnTo>
                  <a:pt x="315129" y="72601"/>
                </a:lnTo>
                <a:lnTo>
                  <a:pt x="305262" y="41695"/>
                </a:lnTo>
                <a:lnTo>
                  <a:pt x="305629" y="34085"/>
                </a:lnTo>
                <a:lnTo>
                  <a:pt x="320657" y="7832"/>
                </a:lnTo>
                <a:lnTo>
                  <a:pt x="347693" y="7832"/>
                </a:lnTo>
                <a:lnTo>
                  <a:pt x="344884" y="3800"/>
                </a:lnTo>
                <a:lnTo>
                  <a:pt x="337397" y="0"/>
                </a:lnTo>
                <a:close/>
              </a:path>
              <a:path w="358775" h="83820">
                <a:moveTo>
                  <a:pt x="347693" y="7832"/>
                </a:moveTo>
                <a:lnTo>
                  <a:pt x="334786" y="7832"/>
                </a:lnTo>
                <a:lnTo>
                  <a:pt x="340276" y="10788"/>
                </a:lnTo>
                <a:lnTo>
                  <a:pt x="344193" y="16701"/>
                </a:lnTo>
                <a:lnTo>
                  <a:pt x="346813" y="21589"/>
                </a:lnTo>
                <a:lnTo>
                  <a:pt x="348685" y="27383"/>
                </a:lnTo>
                <a:lnTo>
                  <a:pt x="349808" y="34085"/>
                </a:lnTo>
                <a:lnTo>
                  <a:pt x="350182" y="41695"/>
                </a:lnTo>
                <a:lnTo>
                  <a:pt x="349808" y="49304"/>
                </a:lnTo>
                <a:lnTo>
                  <a:pt x="334786" y="75557"/>
                </a:lnTo>
                <a:lnTo>
                  <a:pt x="347749" y="75557"/>
                </a:lnTo>
                <a:lnTo>
                  <a:pt x="358244" y="41695"/>
                </a:lnTo>
                <a:lnTo>
                  <a:pt x="357819" y="34085"/>
                </a:lnTo>
                <a:lnTo>
                  <a:pt x="357741" y="32675"/>
                </a:lnTo>
                <a:lnTo>
                  <a:pt x="356229" y="24619"/>
                </a:lnTo>
                <a:lnTo>
                  <a:pt x="353709" y="17528"/>
                </a:lnTo>
                <a:lnTo>
                  <a:pt x="350182" y="11402"/>
                </a:lnTo>
                <a:lnTo>
                  <a:pt x="347693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1099459" y="5770848"/>
            <a:ext cx="370205" cy="83820"/>
          </a:xfrm>
          <a:custGeom>
            <a:avLst/>
            <a:gdLst/>
            <a:ahLst/>
            <a:cxnLst/>
            <a:rect l="l" t="t" r="r" b="b"/>
            <a:pathLst>
              <a:path w="370205" h="83820">
                <a:moveTo>
                  <a:pt x="6928" y="62312"/>
                </a:moveTo>
                <a:lnTo>
                  <a:pt x="0" y="66305"/>
                </a:lnTo>
                <a:lnTo>
                  <a:pt x="156" y="66305"/>
                </a:lnTo>
                <a:lnTo>
                  <a:pt x="1822" y="71756"/>
                </a:lnTo>
                <a:lnTo>
                  <a:pt x="5047" y="76018"/>
                </a:lnTo>
                <a:lnTo>
                  <a:pt x="9808" y="79013"/>
                </a:lnTo>
                <a:lnTo>
                  <a:pt x="14569" y="81931"/>
                </a:lnTo>
                <a:lnTo>
                  <a:pt x="19982" y="83390"/>
                </a:lnTo>
                <a:lnTo>
                  <a:pt x="33573" y="83390"/>
                </a:lnTo>
                <a:lnTo>
                  <a:pt x="39947" y="81201"/>
                </a:lnTo>
                <a:lnTo>
                  <a:pt x="46670" y="75557"/>
                </a:lnTo>
                <a:lnTo>
                  <a:pt x="21287" y="75557"/>
                </a:lnTo>
                <a:lnTo>
                  <a:pt x="17179" y="74444"/>
                </a:lnTo>
                <a:lnTo>
                  <a:pt x="13724" y="72217"/>
                </a:lnTo>
                <a:lnTo>
                  <a:pt x="10345" y="69914"/>
                </a:lnTo>
                <a:lnTo>
                  <a:pt x="8080" y="66612"/>
                </a:lnTo>
                <a:lnTo>
                  <a:pt x="6928" y="62312"/>
                </a:lnTo>
                <a:close/>
              </a:path>
              <a:path w="370205" h="83820">
                <a:moveTo>
                  <a:pt x="50236" y="1382"/>
                </a:moveTo>
                <a:lnTo>
                  <a:pt x="7044" y="1382"/>
                </a:lnTo>
                <a:lnTo>
                  <a:pt x="4246" y="40543"/>
                </a:lnTo>
                <a:lnTo>
                  <a:pt x="4164" y="41695"/>
                </a:lnTo>
                <a:lnTo>
                  <a:pt x="31577" y="41695"/>
                </a:lnTo>
                <a:lnTo>
                  <a:pt x="36107" y="43192"/>
                </a:lnTo>
                <a:lnTo>
                  <a:pt x="39639" y="46187"/>
                </a:lnTo>
                <a:lnTo>
                  <a:pt x="43248" y="49104"/>
                </a:lnTo>
                <a:lnTo>
                  <a:pt x="45053" y="53251"/>
                </a:lnTo>
                <a:lnTo>
                  <a:pt x="45053" y="64001"/>
                </a:lnTo>
                <a:lnTo>
                  <a:pt x="43248" y="68186"/>
                </a:lnTo>
                <a:lnTo>
                  <a:pt x="36107" y="74098"/>
                </a:lnTo>
                <a:lnTo>
                  <a:pt x="31577" y="75557"/>
                </a:lnTo>
                <a:lnTo>
                  <a:pt x="46670" y="75557"/>
                </a:lnTo>
                <a:lnTo>
                  <a:pt x="50466" y="72371"/>
                </a:lnTo>
                <a:lnTo>
                  <a:pt x="53115" y="66305"/>
                </a:lnTo>
                <a:lnTo>
                  <a:pt x="53115" y="50947"/>
                </a:lnTo>
                <a:lnTo>
                  <a:pt x="50466" y="44920"/>
                </a:lnTo>
                <a:lnTo>
                  <a:pt x="45168" y="40543"/>
                </a:lnTo>
                <a:lnTo>
                  <a:pt x="39947" y="36089"/>
                </a:lnTo>
                <a:lnTo>
                  <a:pt x="33573" y="33862"/>
                </a:lnTo>
                <a:lnTo>
                  <a:pt x="12457" y="33862"/>
                </a:lnTo>
                <a:lnTo>
                  <a:pt x="14185" y="8984"/>
                </a:lnTo>
                <a:lnTo>
                  <a:pt x="50236" y="8984"/>
                </a:lnTo>
                <a:lnTo>
                  <a:pt x="50236" y="1382"/>
                </a:lnTo>
                <a:close/>
              </a:path>
              <a:path w="370205" h="83820">
                <a:moveTo>
                  <a:pt x="102559" y="0"/>
                </a:moveTo>
                <a:lnTo>
                  <a:pt x="83209" y="0"/>
                </a:lnTo>
                <a:lnTo>
                  <a:pt x="75684" y="3800"/>
                </a:lnTo>
                <a:lnTo>
                  <a:pt x="62361" y="41695"/>
                </a:lnTo>
                <a:lnTo>
                  <a:pt x="62780" y="49304"/>
                </a:lnTo>
                <a:lnTo>
                  <a:pt x="62858" y="50722"/>
                </a:lnTo>
                <a:lnTo>
                  <a:pt x="83209" y="83390"/>
                </a:lnTo>
                <a:lnTo>
                  <a:pt x="102559" y="83390"/>
                </a:lnTo>
                <a:lnTo>
                  <a:pt x="110046" y="79627"/>
                </a:lnTo>
                <a:lnTo>
                  <a:pt x="112911" y="75557"/>
                </a:lnTo>
                <a:lnTo>
                  <a:pt x="85820" y="75557"/>
                </a:lnTo>
                <a:lnTo>
                  <a:pt x="80291" y="72601"/>
                </a:lnTo>
                <a:lnTo>
                  <a:pt x="70424" y="41695"/>
                </a:lnTo>
                <a:lnTo>
                  <a:pt x="70791" y="34085"/>
                </a:lnTo>
                <a:lnTo>
                  <a:pt x="85820" y="7832"/>
                </a:lnTo>
                <a:lnTo>
                  <a:pt x="112855" y="7832"/>
                </a:lnTo>
                <a:lnTo>
                  <a:pt x="110046" y="3800"/>
                </a:lnTo>
                <a:lnTo>
                  <a:pt x="102559" y="0"/>
                </a:lnTo>
                <a:close/>
              </a:path>
              <a:path w="370205" h="83820">
                <a:moveTo>
                  <a:pt x="112855" y="7832"/>
                </a:moveTo>
                <a:lnTo>
                  <a:pt x="99948" y="7832"/>
                </a:lnTo>
                <a:lnTo>
                  <a:pt x="105439" y="10788"/>
                </a:lnTo>
                <a:lnTo>
                  <a:pt x="109355" y="16701"/>
                </a:lnTo>
                <a:lnTo>
                  <a:pt x="111975" y="21589"/>
                </a:lnTo>
                <a:lnTo>
                  <a:pt x="113847" y="27383"/>
                </a:lnTo>
                <a:lnTo>
                  <a:pt x="114970" y="34085"/>
                </a:lnTo>
                <a:lnTo>
                  <a:pt x="115344" y="41695"/>
                </a:lnTo>
                <a:lnTo>
                  <a:pt x="114970" y="49304"/>
                </a:lnTo>
                <a:lnTo>
                  <a:pt x="99948" y="75557"/>
                </a:lnTo>
                <a:lnTo>
                  <a:pt x="112911" y="75557"/>
                </a:lnTo>
                <a:lnTo>
                  <a:pt x="123407" y="41695"/>
                </a:lnTo>
                <a:lnTo>
                  <a:pt x="122981" y="34085"/>
                </a:lnTo>
                <a:lnTo>
                  <a:pt x="122903" y="32675"/>
                </a:lnTo>
                <a:lnTo>
                  <a:pt x="121391" y="24619"/>
                </a:lnTo>
                <a:lnTo>
                  <a:pt x="118871" y="17528"/>
                </a:lnTo>
                <a:lnTo>
                  <a:pt x="115344" y="11402"/>
                </a:lnTo>
                <a:lnTo>
                  <a:pt x="112855" y="7832"/>
                </a:lnTo>
                <a:close/>
              </a:path>
              <a:path w="370205" h="83820">
                <a:moveTo>
                  <a:pt x="203904" y="0"/>
                </a:moveTo>
                <a:lnTo>
                  <a:pt x="184554" y="0"/>
                </a:lnTo>
                <a:lnTo>
                  <a:pt x="177028" y="3800"/>
                </a:lnTo>
                <a:lnTo>
                  <a:pt x="163706" y="41695"/>
                </a:lnTo>
                <a:lnTo>
                  <a:pt x="164125" y="49304"/>
                </a:lnTo>
                <a:lnTo>
                  <a:pt x="164203" y="50722"/>
                </a:lnTo>
                <a:lnTo>
                  <a:pt x="184554" y="83390"/>
                </a:lnTo>
                <a:lnTo>
                  <a:pt x="203904" y="83390"/>
                </a:lnTo>
                <a:lnTo>
                  <a:pt x="211390" y="79627"/>
                </a:lnTo>
                <a:lnTo>
                  <a:pt x="214256" y="75557"/>
                </a:lnTo>
                <a:lnTo>
                  <a:pt x="187164" y="75557"/>
                </a:lnTo>
                <a:lnTo>
                  <a:pt x="181636" y="72601"/>
                </a:lnTo>
                <a:lnTo>
                  <a:pt x="171769" y="41695"/>
                </a:lnTo>
                <a:lnTo>
                  <a:pt x="172136" y="34085"/>
                </a:lnTo>
                <a:lnTo>
                  <a:pt x="187164" y="7832"/>
                </a:lnTo>
                <a:lnTo>
                  <a:pt x="214200" y="7832"/>
                </a:lnTo>
                <a:lnTo>
                  <a:pt x="211390" y="3800"/>
                </a:lnTo>
                <a:lnTo>
                  <a:pt x="203904" y="0"/>
                </a:lnTo>
                <a:close/>
              </a:path>
              <a:path w="370205" h="83820">
                <a:moveTo>
                  <a:pt x="214200" y="7832"/>
                </a:moveTo>
                <a:lnTo>
                  <a:pt x="201293" y="7832"/>
                </a:lnTo>
                <a:lnTo>
                  <a:pt x="206783" y="10788"/>
                </a:lnTo>
                <a:lnTo>
                  <a:pt x="210699" y="16701"/>
                </a:lnTo>
                <a:lnTo>
                  <a:pt x="213320" y="21589"/>
                </a:lnTo>
                <a:lnTo>
                  <a:pt x="215191" y="27383"/>
                </a:lnTo>
                <a:lnTo>
                  <a:pt x="216314" y="34085"/>
                </a:lnTo>
                <a:lnTo>
                  <a:pt x="216689" y="41695"/>
                </a:lnTo>
                <a:lnTo>
                  <a:pt x="216314" y="49304"/>
                </a:lnTo>
                <a:lnTo>
                  <a:pt x="201293" y="75557"/>
                </a:lnTo>
                <a:lnTo>
                  <a:pt x="214256" y="75557"/>
                </a:lnTo>
                <a:lnTo>
                  <a:pt x="224751" y="41695"/>
                </a:lnTo>
                <a:lnTo>
                  <a:pt x="224326" y="34085"/>
                </a:lnTo>
                <a:lnTo>
                  <a:pt x="224247" y="32675"/>
                </a:lnTo>
                <a:lnTo>
                  <a:pt x="222736" y="24619"/>
                </a:lnTo>
                <a:lnTo>
                  <a:pt x="220216" y="17528"/>
                </a:lnTo>
                <a:lnTo>
                  <a:pt x="216689" y="11402"/>
                </a:lnTo>
                <a:lnTo>
                  <a:pt x="214200" y="7832"/>
                </a:lnTo>
                <a:close/>
              </a:path>
              <a:path w="370205" h="83820">
                <a:moveTo>
                  <a:pt x="276453" y="0"/>
                </a:moveTo>
                <a:lnTo>
                  <a:pt x="257103" y="0"/>
                </a:lnTo>
                <a:lnTo>
                  <a:pt x="249578" y="3800"/>
                </a:lnTo>
                <a:lnTo>
                  <a:pt x="236256" y="41695"/>
                </a:lnTo>
                <a:lnTo>
                  <a:pt x="236674" y="49304"/>
                </a:lnTo>
                <a:lnTo>
                  <a:pt x="257103" y="83390"/>
                </a:lnTo>
                <a:lnTo>
                  <a:pt x="276453" y="83390"/>
                </a:lnTo>
                <a:lnTo>
                  <a:pt x="283940" y="79627"/>
                </a:lnTo>
                <a:lnTo>
                  <a:pt x="286806" y="75557"/>
                </a:lnTo>
                <a:lnTo>
                  <a:pt x="259714" y="75557"/>
                </a:lnTo>
                <a:lnTo>
                  <a:pt x="254185" y="72601"/>
                </a:lnTo>
                <a:lnTo>
                  <a:pt x="244318" y="41695"/>
                </a:lnTo>
                <a:lnTo>
                  <a:pt x="244685" y="34085"/>
                </a:lnTo>
                <a:lnTo>
                  <a:pt x="259714" y="7832"/>
                </a:lnTo>
                <a:lnTo>
                  <a:pt x="286750" y="7832"/>
                </a:lnTo>
                <a:lnTo>
                  <a:pt x="283940" y="3800"/>
                </a:lnTo>
                <a:lnTo>
                  <a:pt x="276453" y="0"/>
                </a:lnTo>
                <a:close/>
              </a:path>
              <a:path w="370205" h="83820">
                <a:moveTo>
                  <a:pt x="286750" y="7832"/>
                </a:moveTo>
                <a:lnTo>
                  <a:pt x="273843" y="7832"/>
                </a:lnTo>
                <a:lnTo>
                  <a:pt x="279333" y="10788"/>
                </a:lnTo>
                <a:lnTo>
                  <a:pt x="283249" y="16701"/>
                </a:lnTo>
                <a:lnTo>
                  <a:pt x="285869" y="21589"/>
                </a:lnTo>
                <a:lnTo>
                  <a:pt x="287741" y="27383"/>
                </a:lnTo>
                <a:lnTo>
                  <a:pt x="288864" y="34085"/>
                </a:lnTo>
                <a:lnTo>
                  <a:pt x="289238" y="41695"/>
                </a:lnTo>
                <a:lnTo>
                  <a:pt x="288864" y="49304"/>
                </a:lnTo>
                <a:lnTo>
                  <a:pt x="273843" y="75557"/>
                </a:lnTo>
                <a:lnTo>
                  <a:pt x="286806" y="75557"/>
                </a:lnTo>
                <a:lnTo>
                  <a:pt x="297301" y="41695"/>
                </a:lnTo>
                <a:lnTo>
                  <a:pt x="296876" y="34085"/>
                </a:lnTo>
                <a:lnTo>
                  <a:pt x="296797" y="32675"/>
                </a:lnTo>
                <a:lnTo>
                  <a:pt x="295285" y="24619"/>
                </a:lnTo>
                <a:lnTo>
                  <a:pt x="292766" y="17528"/>
                </a:lnTo>
                <a:lnTo>
                  <a:pt x="289238" y="11402"/>
                </a:lnTo>
                <a:lnTo>
                  <a:pt x="286750" y="7832"/>
                </a:lnTo>
                <a:close/>
              </a:path>
              <a:path w="370205" h="83820">
                <a:moveTo>
                  <a:pt x="349003" y="0"/>
                </a:moveTo>
                <a:lnTo>
                  <a:pt x="329653" y="0"/>
                </a:lnTo>
                <a:lnTo>
                  <a:pt x="322128" y="3800"/>
                </a:lnTo>
                <a:lnTo>
                  <a:pt x="308805" y="41695"/>
                </a:lnTo>
                <a:lnTo>
                  <a:pt x="309224" y="49304"/>
                </a:lnTo>
                <a:lnTo>
                  <a:pt x="309302" y="50722"/>
                </a:lnTo>
                <a:lnTo>
                  <a:pt x="329653" y="83390"/>
                </a:lnTo>
                <a:lnTo>
                  <a:pt x="349003" y="83390"/>
                </a:lnTo>
                <a:lnTo>
                  <a:pt x="356490" y="79627"/>
                </a:lnTo>
                <a:lnTo>
                  <a:pt x="359355" y="75557"/>
                </a:lnTo>
                <a:lnTo>
                  <a:pt x="332264" y="75557"/>
                </a:lnTo>
                <a:lnTo>
                  <a:pt x="326735" y="72601"/>
                </a:lnTo>
                <a:lnTo>
                  <a:pt x="316868" y="41695"/>
                </a:lnTo>
                <a:lnTo>
                  <a:pt x="317235" y="34085"/>
                </a:lnTo>
                <a:lnTo>
                  <a:pt x="332264" y="7832"/>
                </a:lnTo>
                <a:lnTo>
                  <a:pt x="359300" y="7832"/>
                </a:lnTo>
                <a:lnTo>
                  <a:pt x="356490" y="3800"/>
                </a:lnTo>
                <a:lnTo>
                  <a:pt x="349003" y="0"/>
                </a:lnTo>
                <a:close/>
              </a:path>
              <a:path w="370205" h="83820">
                <a:moveTo>
                  <a:pt x="359300" y="7832"/>
                </a:moveTo>
                <a:lnTo>
                  <a:pt x="346392" y="7832"/>
                </a:lnTo>
                <a:lnTo>
                  <a:pt x="351883" y="10788"/>
                </a:lnTo>
                <a:lnTo>
                  <a:pt x="355799" y="16701"/>
                </a:lnTo>
                <a:lnTo>
                  <a:pt x="358419" y="21589"/>
                </a:lnTo>
                <a:lnTo>
                  <a:pt x="360291" y="27383"/>
                </a:lnTo>
                <a:lnTo>
                  <a:pt x="361414" y="34085"/>
                </a:lnTo>
                <a:lnTo>
                  <a:pt x="361788" y="41695"/>
                </a:lnTo>
                <a:lnTo>
                  <a:pt x="361414" y="49304"/>
                </a:lnTo>
                <a:lnTo>
                  <a:pt x="346392" y="75557"/>
                </a:lnTo>
                <a:lnTo>
                  <a:pt x="359355" y="75557"/>
                </a:lnTo>
                <a:lnTo>
                  <a:pt x="369851" y="41695"/>
                </a:lnTo>
                <a:lnTo>
                  <a:pt x="369426" y="34085"/>
                </a:lnTo>
                <a:lnTo>
                  <a:pt x="369347" y="32675"/>
                </a:lnTo>
                <a:lnTo>
                  <a:pt x="367835" y="24619"/>
                </a:lnTo>
                <a:lnTo>
                  <a:pt x="365316" y="17528"/>
                </a:lnTo>
                <a:lnTo>
                  <a:pt x="361788" y="11402"/>
                </a:lnTo>
                <a:lnTo>
                  <a:pt x="359300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1113346" y="4357463"/>
            <a:ext cx="353695" cy="83820"/>
          </a:xfrm>
          <a:custGeom>
            <a:avLst/>
            <a:gdLst/>
            <a:ahLst/>
            <a:cxnLst/>
            <a:rect l="l" t="t" r="r" b="b"/>
            <a:pathLst>
              <a:path w="353694" h="83820">
                <a:moveTo>
                  <a:pt x="49527" y="1382"/>
                </a:moveTo>
                <a:lnTo>
                  <a:pt x="0" y="1382"/>
                </a:lnTo>
                <a:lnTo>
                  <a:pt x="0" y="8984"/>
                </a:lnTo>
                <a:lnTo>
                  <a:pt x="41119" y="8984"/>
                </a:lnTo>
                <a:lnTo>
                  <a:pt x="10711" y="82007"/>
                </a:lnTo>
                <a:lnTo>
                  <a:pt x="19119" y="82007"/>
                </a:lnTo>
                <a:lnTo>
                  <a:pt x="49527" y="8984"/>
                </a:lnTo>
                <a:lnTo>
                  <a:pt x="49527" y="1382"/>
                </a:lnTo>
                <a:close/>
              </a:path>
              <a:path w="353694" h="83820">
                <a:moveTo>
                  <a:pt x="62077" y="62312"/>
                </a:moveTo>
                <a:lnTo>
                  <a:pt x="55148" y="66305"/>
                </a:lnTo>
                <a:lnTo>
                  <a:pt x="55305" y="66305"/>
                </a:lnTo>
                <a:lnTo>
                  <a:pt x="56971" y="71756"/>
                </a:lnTo>
                <a:lnTo>
                  <a:pt x="60196" y="76018"/>
                </a:lnTo>
                <a:lnTo>
                  <a:pt x="64956" y="79013"/>
                </a:lnTo>
                <a:lnTo>
                  <a:pt x="69717" y="81931"/>
                </a:lnTo>
                <a:lnTo>
                  <a:pt x="75131" y="83390"/>
                </a:lnTo>
                <a:lnTo>
                  <a:pt x="88722" y="83390"/>
                </a:lnTo>
                <a:lnTo>
                  <a:pt x="95095" y="81201"/>
                </a:lnTo>
                <a:lnTo>
                  <a:pt x="101819" y="75557"/>
                </a:lnTo>
                <a:lnTo>
                  <a:pt x="76436" y="75557"/>
                </a:lnTo>
                <a:lnTo>
                  <a:pt x="72328" y="74444"/>
                </a:lnTo>
                <a:lnTo>
                  <a:pt x="68872" y="72217"/>
                </a:lnTo>
                <a:lnTo>
                  <a:pt x="65494" y="69914"/>
                </a:lnTo>
                <a:lnTo>
                  <a:pt x="63229" y="66612"/>
                </a:lnTo>
                <a:lnTo>
                  <a:pt x="62077" y="62312"/>
                </a:lnTo>
                <a:close/>
              </a:path>
              <a:path w="353694" h="83820">
                <a:moveTo>
                  <a:pt x="105384" y="1382"/>
                </a:moveTo>
                <a:lnTo>
                  <a:pt x="62192" y="1382"/>
                </a:lnTo>
                <a:lnTo>
                  <a:pt x="59395" y="40543"/>
                </a:lnTo>
                <a:lnTo>
                  <a:pt x="59313" y="41695"/>
                </a:lnTo>
                <a:lnTo>
                  <a:pt x="86725" y="41695"/>
                </a:lnTo>
                <a:lnTo>
                  <a:pt x="91256" y="43192"/>
                </a:lnTo>
                <a:lnTo>
                  <a:pt x="94788" y="46187"/>
                </a:lnTo>
                <a:lnTo>
                  <a:pt x="98397" y="49104"/>
                </a:lnTo>
                <a:lnTo>
                  <a:pt x="100201" y="53251"/>
                </a:lnTo>
                <a:lnTo>
                  <a:pt x="100201" y="64001"/>
                </a:lnTo>
                <a:lnTo>
                  <a:pt x="98397" y="68186"/>
                </a:lnTo>
                <a:lnTo>
                  <a:pt x="91256" y="74098"/>
                </a:lnTo>
                <a:lnTo>
                  <a:pt x="86725" y="75557"/>
                </a:lnTo>
                <a:lnTo>
                  <a:pt x="101819" y="75557"/>
                </a:lnTo>
                <a:lnTo>
                  <a:pt x="105615" y="72371"/>
                </a:lnTo>
                <a:lnTo>
                  <a:pt x="108264" y="66305"/>
                </a:lnTo>
                <a:lnTo>
                  <a:pt x="108264" y="50947"/>
                </a:lnTo>
                <a:lnTo>
                  <a:pt x="105615" y="44920"/>
                </a:lnTo>
                <a:lnTo>
                  <a:pt x="100317" y="40543"/>
                </a:lnTo>
                <a:lnTo>
                  <a:pt x="95095" y="36089"/>
                </a:lnTo>
                <a:lnTo>
                  <a:pt x="88722" y="33862"/>
                </a:lnTo>
                <a:lnTo>
                  <a:pt x="67606" y="33862"/>
                </a:lnTo>
                <a:lnTo>
                  <a:pt x="69333" y="8984"/>
                </a:lnTo>
                <a:lnTo>
                  <a:pt x="105384" y="8984"/>
                </a:lnTo>
                <a:lnTo>
                  <a:pt x="105384" y="1382"/>
                </a:lnTo>
                <a:close/>
              </a:path>
              <a:path w="353694" h="83820">
                <a:moveTo>
                  <a:pt x="187627" y="0"/>
                </a:moveTo>
                <a:lnTo>
                  <a:pt x="168277" y="0"/>
                </a:lnTo>
                <a:lnTo>
                  <a:pt x="160752" y="3800"/>
                </a:lnTo>
                <a:lnTo>
                  <a:pt x="147430" y="41695"/>
                </a:lnTo>
                <a:lnTo>
                  <a:pt x="147848" y="49304"/>
                </a:lnTo>
                <a:lnTo>
                  <a:pt x="168277" y="83390"/>
                </a:lnTo>
                <a:lnTo>
                  <a:pt x="187627" y="83390"/>
                </a:lnTo>
                <a:lnTo>
                  <a:pt x="195114" y="79627"/>
                </a:lnTo>
                <a:lnTo>
                  <a:pt x="197979" y="75557"/>
                </a:lnTo>
                <a:lnTo>
                  <a:pt x="170888" y="75557"/>
                </a:lnTo>
                <a:lnTo>
                  <a:pt x="165359" y="72601"/>
                </a:lnTo>
                <a:lnTo>
                  <a:pt x="155492" y="41695"/>
                </a:lnTo>
                <a:lnTo>
                  <a:pt x="155859" y="34085"/>
                </a:lnTo>
                <a:lnTo>
                  <a:pt x="170888" y="7832"/>
                </a:lnTo>
                <a:lnTo>
                  <a:pt x="197924" y="7832"/>
                </a:lnTo>
                <a:lnTo>
                  <a:pt x="195114" y="3800"/>
                </a:lnTo>
                <a:lnTo>
                  <a:pt x="187627" y="0"/>
                </a:lnTo>
                <a:close/>
              </a:path>
              <a:path w="353694" h="83820">
                <a:moveTo>
                  <a:pt x="197924" y="7832"/>
                </a:moveTo>
                <a:lnTo>
                  <a:pt x="185017" y="7832"/>
                </a:lnTo>
                <a:lnTo>
                  <a:pt x="190507" y="10788"/>
                </a:lnTo>
                <a:lnTo>
                  <a:pt x="194423" y="16701"/>
                </a:lnTo>
                <a:lnTo>
                  <a:pt x="197043" y="21589"/>
                </a:lnTo>
                <a:lnTo>
                  <a:pt x="198915" y="27383"/>
                </a:lnTo>
                <a:lnTo>
                  <a:pt x="200038" y="34085"/>
                </a:lnTo>
                <a:lnTo>
                  <a:pt x="200412" y="41695"/>
                </a:lnTo>
                <a:lnTo>
                  <a:pt x="200038" y="49304"/>
                </a:lnTo>
                <a:lnTo>
                  <a:pt x="185017" y="75557"/>
                </a:lnTo>
                <a:lnTo>
                  <a:pt x="197979" y="75557"/>
                </a:lnTo>
                <a:lnTo>
                  <a:pt x="208475" y="41695"/>
                </a:lnTo>
                <a:lnTo>
                  <a:pt x="208050" y="34085"/>
                </a:lnTo>
                <a:lnTo>
                  <a:pt x="207971" y="32675"/>
                </a:lnTo>
                <a:lnTo>
                  <a:pt x="206459" y="24619"/>
                </a:lnTo>
                <a:lnTo>
                  <a:pt x="203940" y="17528"/>
                </a:lnTo>
                <a:lnTo>
                  <a:pt x="200412" y="11402"/>
                </a:lnTo>
                <a:lnTo>
                  <a:pt x="197924" y="7832"/>
                </a:lnTo>
                <a:close/>
              </a:path>
              <a:path w="353694" h="83820">
                <a:moveTo>
                  <a:pt x="260177" y="0"/>
                </a:moveTo>
                <a:lnTo>
                  <a:pt x="240827" y="0"/>
                </a:lnTo>
                <a:lnTo>
                  <a:pt x="233302" y="3800"/>
                </a:lnTo>
                <a:lnTo>
                  <a:pt x="219979" y="41695"/>
                </a:lnTo>
                <a:lnTo>
                  <a:pt x="220398" y="49304"/>
                </a:lnTo>
                <a:lnTo>
                  <a:pt x="240827" y="83390"/>
                </a:lnTo>
                <a:lnTo>
                  <a:pt x="260177" y="83390"/>
                </a:lnTo>
                <a:lnTo>
                  <a:pt x="267664" y="79627"/>
                </a:lnTo>
                <a:lnTo>
                  <a:pt x="270529" y="75557"/>
                </a:lnTo>
                <a:lnTo>
                  <a:pt x="243438" y="75557"/>
                </a:lnTo>
                <a:lnTo>
                  <a:pt x="237909" y="72601"/>
                </a:lnTo>
                <a:lnTo>
                  <a:pt x="228042" y="41695"/>
                </a:lnTo>
                <a:lnTo>
                  <a:pt x="228409" y="34085"/>
                </a:lnTo>
                <a:lnTo>
                  <a:pt x="243438" y="7832"/>
                </a:lnTo>
                <a:lnTo>
                  <a:pt x="270473" y="7832"/>
                </a:lnTo>
                <a:lnTo>
                  <a:pt x="267664" y="3800"/>
                </a:lnTo>
                <a:lnTo>
                  <a:pt x="260177" y="0"/>
                </a:lnTo>
                <a:close/>
              </a:path>
              <a:path w="353694" h="83820">
                <a:moveTo>
                  <a:pt x="270473" y="7832"/>
                </a:moveTo>
                <a:lnTo>
                  <a:pt x="257566" y="7832"/>
                </a:lnTo>
                <a:lnTo>
                  <a:pt x="263057" y="10788"/>
                </a:lnTo>
                <a:lnTo>
                  <a:pt x="266973" y="16701"/>
                </a:lnTo>
                <a:lnTo>
                  <a:pt x="269593" y="21589"/>
                </a:lnTo>
                <a:lnTo>
                  <a:pt x="271465" y="27383"/>
                </a:lnTo>
                <a:lnTo>
                  <a:pt x="272588" y="34085"/>
                </a:lnTo>
                <a:lnTo>
                  <a:pt x="272962" y="41695"/>
                </a:lnTo>
                <a:lnTo>
                  <a:pt x="272588" y="49304"/>
                </a:lnTo>
                <a:lnTo>
                  <a:pt x="257566" y="75557"/>
                </a:lnTo>
                <a:lnTo>
                  <a:pt x="270529" y="75557"/>
                </a:lnTo>
                <a:lnTo>
                  <a:pt x="281025" y="41695"/>
                </a:lnTo>
                <a:lnTo>
                  <a:pt x="280599" y="34085"/>
                </a:lnTo>
                <a:lnTo>
                  <a:pt x="280521" y="32675"/>
                </a:lnTo>
                <a:lnTo>
                  <a:pt x="279009" y="24619"/>
                </a:lnTo>
                <a:lnTo>
                  <a:pt x="276489" y="17528"/>
                </a:lnTo>
                <a:lnTo>
                  <a:pt x="272962" y="11402"/>
                </a:lnTo>
                <a:lnTo>
                  <a:pt x="270473" y="7832"/>
                </a:lnTo>
                <a:close/>
              </a:path>
              <a:path w="353694" h="83820">
                <a:moveTo>
                  <a:pt x="332727" y="0"/>
                </a:moveTo>
                <a:lnTo>
                  <a:pt x="313377" y="0"/>
                </a:lnTo>
                <a:lnTo>
                  <a:pt x="305852" y="3800"/>
                </a:lnTo>
                <a:lnTo>
                  <a:pt x="292529" y="41695"/>
                </a:lnTo>
                <a:lnTo>
                  <a:pt x="292948" y="49304"/>
                </a:lnTo>
                <a:lnTo>
                  <a:pt x="293026" y="50722"/>
                </a:lnTo>
                <a:lnTo>
                  <a:pt x="313377" y="83390"/>
                </a:lnTo>
                <a:lnTo>
                  <a:pt x="332727" y="83390"/>
                </a:lnTo>
                <a:lnTo>
                  <a:pt x="340213" y="79627"/>
                </a:lnTo>
                <a:lnTo>
                  <a:pt x="343079" y="75557"/>
                </a:lnTo>
                <a:lnTo>
                  <a:pt x="315987" y="75557"/>
                </a:lnTo>
                <a:lnTo>
                  <a:pt x="310459" y="72601"/>
                </a:lnTo>
                <a:lnTo>
                  <a:pt x="300592" y="41695"/>
                </a:lnTo>
                <a:lnTo>
                  <a:pt x="300959" y="34085"/>
                </a:lnTo>
                <a:lnTo>
                  <a:pt x="315987" y="7832"/>
                </a:lnTo>
                <a:lnTo>
                  <a:pt x="343023" y="7832"/>
                </a:lnTo>
                <a:lnTo>
                  <a:pt x="340213" y="3800"/>
                </a:lnTo>
                <a:lnTo>
                  <a:pt x="332727" y="0"/>
                </a:lnTo>
                <a:close/>
              </a:path>
              <a:path w="353694" h="83820">
                <a:moveTo>
                  <a:pt x="343023" y="7832"/>
                </a:moveTo>
                <a:lnTo>
                  <a:pt x="330116" y="7832"/>
                </a:lnTo>
                <a:lnTo>
                  <a:pt x="335606" y="10788"/>
                </a:lnTo>
                <a:lnTo>
                  <a:pt x="339522" y="16701"/>
                </a:lnTo>
                <a:lnTo>
                  <a:pt x="342143" y="21589"/>
                </a:lnTo>
                <a:lnTo>
                  <a:pt x="344014" y="27383"/>
                </a:lnTo>
                <a:lnTo>
                  <a:pt x="345137" y="34085"/>
                </a:lnTo>
                <a:lnTo>
                  <a:pt x="345512" y="41695"/>
                </a:lnTo>
                <a:lnTo>
                  <a:pt x="345137" y="49304"/>
                </a:lnTo>
                <a:lnTo>
                  <a:pt x="330116" y="75557"/>
                </a:lnTo>
                <a:lnTo>
                  <a:pt x="343079" y="75557"/>
                </a:lnTo>
                <a:lnTo>
                  <a:pt x="353574" y="41695"/>
                </a:lnTo>
                <a:lnTo>
                  <a:pt x="353149" y="34085"/>
                </a:lnTo>
                <a:lnTo>
                  <a:pt x="353070" y="32675"/>
                </a:lnTo>
                <a:lnTo>
                  <a:pt x="351559" y="24619"/>
                </a:lnTo>
                <a:lnTo>
                  <a:pt x="349039" y="17528"/>
                </a:lnTo>
                <a:lnTo>
                  <a:pt x="345512" y="11402"/>
                </a:lnTo>
                <a:lnTo>
                  <a:pt x="343023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1047435" y="2955663"/>
            <a:ext cx="423545" cy="83820"/>
          </a:xfrm>
          <a:custGeom>
            <a:avLst/>
            <a:gdLst/>
            <a:ahLst/>
            <a:cxnLst/>
            <a:rect l="l" t="t" r="r" b="b"/>
            <a:pathLst>
              <a:path w="423544" h="83819">
                <a:moveTo>
                  <a:pt x="28219" y="10250"/>
                </a:moveTo>
                <a:lnTo>
                  <a:pt x="20156" y="10250"/>
                </a:lnTo>
                <a:lnTo>
                  <a:pt x="20156" y="82007"/>
                </a:lnTo>
                <a:lnTo>
                  <a:pt x="28219" y="82007"/>
                </a:lnTo>
                <a:lnTo>
                  <a:pt x="28219" y="10250"/>
                </a:lnTo>
                <a:close/>
              </a:path>
              <a:path w="423544" h="83819">
                <a:moveTo>
                  <a:pt x="28219" y="1382"/>
                </a:moveTo>
                <a:lnTo>
                  <a:pt x="21308" y="1382"/>
                </a:lnTo>
                <a:lnTo>
                  <a:pt x="0" y="8753"/>
                </a:lnTo>
                <a:lnTo>
                  <a:pt x="2073" y="15664"/>
                </a:lnTo>
                <a:lnTo>
                  <a:pt x="20156" y="10250"/>
                </a:lnTo>
                <a:lnTo>
                  <a:pt x="28219" y="10250"/>
                </a:lnTo>
                <a:lnTo>
                  <a:pt x="28219" y="1382"/>
                </a:lnTo>
                <a:close/>
              </a:path>
              <a:path w="423544" h="83819">
                <a:moveTo>
                  <a:pt x="83372" y="0"/>
                </a:moveTo>
                <a:lnTo>
                  <a:pt x="64021" y="0"/>
                </a:lnTo>
                <a:lnTo>
                  <a:pt x="56496" y="3800"/>
                </a:lnTo>
                <a:lnTo>
                  <a:pt x="43174" y="41695"/>
                </a:lnTo>
                <a:lnTo>
                  <a:pt x="43593" y="49304"/>
                </a:lnTo>
                <a:lnTo>
                  <a:pt x="64021" y="83390"/>
                </a:lnTo>
                <a:lnTo>
                  <a:pt x="83372" y="83390"/>
                </a:lnTo>
                <a:lnTo>
                  <a:pt x="90858" y="79627"/>
                </a:lnTo>
                <a:lnTo>
                  <a:pt x="93724" y="75557"/>
                </a:lnTo>
                <a:lnTo>
                  <a:pt x="66632" y="75557"/>
                </a:lnTo>
                <a:lnTo>
                  <a:pt x="61104" y="72601"/>
                </a:lnTo>
                <a:lnTo>
                  <a:pt x="51236" y="41695"/>
                </a:lnTo>
                <a:lnTo>
                  <a:pt x="51604" y="34085"/>
                </a:lnTo>
                <a:lnTo>
                  <a:pt x="66632" y="7832"/>
                </a:lnTo>
                <a:lnTo>
                  <a:pt x="93668" y="7832"/>
                </a:lnTo>
                <a:lnTo>
                  <a:pt x="90858" y="3800"/>
                </a:lnTo>
                <a:lnTo>
                  <a:pt x="83372" y="0"/>
                </a:lnTo>
                <a:close/>
              </a:path>
              <a:path w="423544" h="83819">
                <a:moveTo>
                  <a:pt x="93668" y="7832"/>
                </a:moveTo>
                <a:lnTo>
                  <a:pt x="80761" y="7832"/>
                </a:lnTo>
                <a:lnTo>
                  <a:pt x="86251" y="10788"/>
                </a:lnTo>
                <a:lnTo>
                  <a:pt x="90167" y="16701"/>
                </a:lnTo>
                <a:lnTo>
                  <a:pt x="92788" y="21589"/>
                </a:lnTo>
                <a:lnTo>
                  <a:pt x="94659" y="27383"/>
                </a:lnTo>
                <a:lnTo>
                  <a:pt x="95782" y="34085"/>
                </a:lnTo>
                <a:lnTo>
                  <a:pt x="96157" y="41695"/>
                </a:lnTo>
                <a:lnTo>
                  <a:pt x="95782" y="49304"/>
                </a:lnTo>
                <a:lnTo>
                  <a:pt x="80761" y="75557"/>
                </a:lnTo>
                <a:lnTo>
                  <a:pt x="93724" y="75557"/>
                </a:lnTo>
                <a:lnTo>
                  <a:pt x="104219" y="41695"/>
                </a:lnTo>
                <a:lnTo>
                  <a:pt x="103794" y="34085"/>
                </a:lnTo>
                <a:lnTo>
                  <a:pt x="103715" y="32675"/>
                </a:lnTo>
                <a:lnTo>
                  <a:pt x="102204" y="24619"/>
                </a:lnTo>
                <a:lnTo>
                  <a:pt x="99684" y="17528"/>
                </a:lnTo>
                <a:lnTo>
                  <a:pt x="96157" y="11402"/>
                </a:lnTo>
                <a:lnTo>
                  <a:pt x="93668" y="7832"/>
                </a:lnTo>
                <a:close/>
              </a:path>
              <a:path w="423544" h="83819">
                <a:moveTo>
                  <a:pt x="155921" y="0"/>
                </a:moveTo>
                <a:lnTo>
                  <a:pt x="136571" y="0"/>
                </a:lnTo>
                <a:lnTo>
                  <a:pt x="129046" y="3800"/>
                </a:lnTo>
                <a:lnTo>
                  <a:pt x="115724" y="41695"/>
                </a:lnTo>
                <a:lnTo>
                  <a:pt x="116142" y="49304"/>
                </a:lnTo>
                <a:lnTo>
                  <a:pt x="116220" y="50722"/>
                </a:lnTo>
                <a:lnTo>
                  <a:pt x="136571" y="83390"/>
                </a:lnTo>
                <a:lnTo>
                  <a:pt x="155921" y="83390"/>
                </a:lnTo>
                <a:lnTo>
                  <a:pt x="163408" y="79627"/>
                </a:lnTo>
                <a:lnTo>
                  <a:pt x="166273" y="75557"/>
                </a:lnTo>
                <a:lnTo>
                  <a:pt x="139182" y="75557"/>
                </a:lnTo>
                <a:lnTo>
                  <a:pt x="133653" y="72601"/>
                </a:lnTo>
                <a:lnTo>
                  <a:pt x="123786" y="41695"/>
                </a:lnTo>
                <a:lnTo>
                  <a:pt x="124153" y="34085"/>
                </a:lnTo>
                <a:lnTo>
                  <a:pt x="139182" y="7832"/>
                </a:lnTo>
                <a:lnTo>
                  <a:pt x="166218" y="7832"/>
                </a:lnTo>
                <a:lnTo>
                  <a:pt x="163408" y="3800"/>
                </a:lnTo>
                <a:lnTo>
                  <a:pt x="155921" y="0"/>
                </a:lnTo>
                <a:close/>
              </a:path>
              <a:path w="423544" h="83819">
                <a:moveTo>
                  <a:pt x="166218" y="7832"/>
                </a:moveTo>
                <a:lnTo>
                  <a:pt x="153311" y="7832"/>
                </a:lnTo>
                <a:lnTo>
                  <a:pt x="158801" y="10788"/>
                </a:lnTo>
                <a:lnTo>
                  <a:pt x="162717" y="16701"/>
                </a:lnTo>
                <a:lnTo>
                  <a:pt x="165337" y="21589"/>
                </a:lnTo>
                <a:lnTo>
                  <a:pt x="167209" y="27383"/>
                </a:lnTo>
                <a:lnTo>
                  <a:pt x="168332" y="34085"/>
                </a:lnTo>
                <a:lnTo>
                  <a:pt x="168706" y="41695"/>
                </a:lnTo>
                <a:lnTo>
                  <a:pt x="168332" y="49304"/>
                </a:lnTo>
                <a:lnTo>
                  <a:pt x="153311" y="75557"/>
                </a:lnTo>
                <a:lnTo>
                  <a:pt x="166273" y="75557"/>
                </a:lnTo>
                <a:lnTo>
                  <a:pt x="176769" y="41695"/>
                </a:lnTo>
                <a:lnTo>
                  <a:pt x="176344" y="34085"/>
                </a:lnTo>
                <a:lnTo>
                  <a:pt x="176265" y="32675"/>
                </a:lnTo>
                <a:lnTo>
                  <a:pt x="174753" y="24619"/>
                </a:lnTo>
                <a:lnTo>
                  <a:pt x="172234" y="17528"/>
                </a:lnTo>
                <a:lnTo>
                  <a:pt x="168706" y="11402"/>
                </a:lnTo>
                <a:lnTo>
                  <a:pt x="166218" y="7832"/>
                </a:lnTo>
                <a:close/>
              </a:path>
              <a:path w="423544" h="83819">
                <a:moveTo>
                  <a:pt x="257266" y="0"/>
                </a:moveTo>
                <a:lnTo>
                  <a:pt x="237916" y="0"/>
                </a:lnTo>
                <a:lnTo>
                  <a:pt x="230391" y="3800"/>
                </a:lnTo>
                <a:lnTo>
                  <a:pt x="217068" y="41695"/>
                </a:lnTo>
                <a:lnTo>
                  <a:pt x="217487" y="49304"/>
                </a:lnTo>
                <a:lnTo>
                  <a:pt x="217565" y="50722"/>
                </a:lnTo>
                <a:lnTo>
                  <a:pt x="237916" y="83390"/>
                </a:lnTo>
                <a:lnTo>
                  <a:pt x="257266" y="83390"/>
                </a:lnTo>
                <a:lnTo>
                  <a:pt x="264753" y="79627"/>
                </a:lnTo>
                <a:lnTo>
                  <a:pt x="267618" y="75557"/>
                </a:lnTo>
                <a:lnTo>
                  <a:pt x="240527" y="75557"/>
                </a:lnTo>
                <a:lnTo>
                  <a:pt x="234998" y="72601"/>
                </a:lnTo>
                <a:lnTo>
                  <a:pt x="225131" y="41695"/>
                </a:lnTo>
                <a:lnTo>
                  <a:pt x="225498" y="34085"/>
                </a:lnTo>
                <a:lnTo>
                  <a:pt x="240527" y="7832"/>
                </a:lnTo>
                <a:lnTo>
                  <a:pt x="267562" y="7832"/>
                </a:lnTo>
                <a:lnTo>
                  <a:pt x="264753" y="3800"/>
                </a:lnTo>
                <a:lnTo>
                  <a:pt x="257266" y="0"/>
                </a:lnTo>
                <a:close/>
              </a:path>
              <a:path w="423544" h="83819">
                <a:moveTo>
                  <a:pt x="267562" y="7832"/>
                </a:moveTo>
                <a:lnTo>
                  <a:pt x="254655" y="7832"/>
                </a:lnTo>
                <a:lnTo>
                  <a:pt x="260146" y="10788"/>
                </a:lnTo>
                <a:lnTo>
                  <a:pt x="264062" y="16701"/>
                </a:lnTo>
                <a:lnTo>
                  <a:pt x="266682" y="21589"/>
                </a:lnTo>
                <a:lnTo>
                  <a:pt x="268554" y="27383"/>
                </a:lnTo>
                <a:lnTo>
                  <a:pt x="269677" y="34085"/>
                </a:lnTo>
                <a:lnTo>
                  <a:pt x="270051" y="41695"/>
                </a:lnTo>
                <a:lnTo>
                  <a:pt x="269677" y="49304"/>
                </a:lnTo>
                <a:lnTo>
                  <a:pt x="254655" y="75557"/>
                </a:lnTo>
                <a:lnTo>
                  <a:pt x="267618" y="75557"/>
                </a:lnTo>
                <a:lnTo>
                  <a:pt x="278114" y="41695"/>
                </a:lnTo>
                <a:lnTo>
                  <a:pt x="277689" y="34085"/>
                </a:lnTo>
                <a:lnTo>
                  <a:pt x="277610" y="32675"/>
                </a:lnTo>
                <a:lnTo>
                  <a:pt x="276098" y="24619"/>
                </a:lnTo>
                <a:lnTo>
                  <a:pt x="273578" y="17528"/>
                </a:lnTo>
                <a:lnTo>
                  <a:pt x="270051" y="11402"/>
                </a:lnTo>
                <a:lnTo>
                  <a:pt x="267562" y="7832"/>
                </a:lnTo>
                <a:close/>
              </a:path>
              <a:path w="423544" h="83819">
                <a:moveTo>
                  <a:pt x="329816" y="0"/>
                </a:moveTo>
                <a:lnTo>
                  <a:pt x="310466" y="0"/>
                </a:lnTo>
                <a:lnTo>
                  <a:pt x="302941" y="3800"/>
                </a:lnTo>
                <a:lnTo>
                  <a:pt x="289618" y="41695"/>
                </a:lnTo>
                <a:lnTo>
                  <a:pt x="290037" y="49304"/>
                </a:lnTo>
                <a:lnTo>
                  <a:pt x="310466" y="83390"/>
                </a:lnTo>
                <a:lnTo>
                  <a:pt x="329816" y="83390"/>
                </a:lnTo>
                <a:lnTo>
                  <a:pt x="337302" y="79627"/>
                </a:lnTo>
                <a:lnTo>
                  <a:pt x="340168" y="75557"/>
                </a:lnTo>
                <a:lnTo>
                  <a:pt x="313076" y="75557"/>
                </a:lnTo>
                <a:lnTo>
                  <a:pt x="307548" y="72601"/>
                </a:lnTo>
                <a:lnTo>
                  <a:pt x="297681" y="41695"/>
                </a:lnTo>
                <a:lnTo>
                  <a:pt x="298048" y="34085"/>
                </a:lnTo>
                <a:lnTo>
                  <a:pt x="313076" y="7832"/>
                </a:lnTo>
                <a:lnTo>
                  <a:pt x="340112" y="7832"/>
                </a:lnTo>
                <a:lnTo>
                  <a:pt x="337302" y="3800"/>
                </a:lnTo>
                <a:lnTo>
                  <a:pt x="329816" y="0"/>
                </a:lnTo>
                <a:close/>
              </a:path>
              <a:path w="423544" h="83819">
                <a:moveTo>
                  <a:pt x="340112" y="7832"/>
                </a:moveTo>
                <a:lnTo>
                  <a:pt x="327205" y="7832"/>
                </a:lnTo>
                <a:lnTo>
                  <a:pt x="332695" y="10788"/>
                </a:lnTo>
                <a:lnTo>
                  <a:pt x="336611" y="16701"/>
                </a:lnTo>
                <a:lnTo>
                  <a:pt x="339232" y="21589"/>
                </a:lnTo>
                <a:lnTo>
                  <a:pt x="341103" y="27383"/>
                </a:lnTo>
                <a:lnTo>
                  <a:pt x="342226" y="34085"/>
                </a:lnTo>
                <a:lnTo>
                  <a:pt x="342601" y="41695"/>
                </a:lnTo>
                <a:lnTo>
                  <a:pt x="342226" y="49304"/>
                </a:lnTo>
                <a:lnTo>
                  <a:pt x="327205" y="75557"/>
                </a:lnTo>
                <a:lnTo>
                  <a:pt x="340168" y="75557"/>
                </a:lnTo>
                <a:lnTo>
                  <a:pt x="350663" y="41695"/>
                </a:lnTo>
                <a:lnTo>
                  <a:pt x="350238" y="34085"/>
                </a:lnTo>
                <a:lnTo>
                  <a:pt x="350159" y="32675"/>
                </a:lnTo>
                <a:lnTo>
                  <a:pt x="348648" y="24619"/>
                </a:lnTo>
                <a:lnTo>
                  <a:pt x="346128" y="17528"/>
                </a:lnTo>
                <a:lnTo>
                  <a:pt x="342601" y="11402"/>
                </a:lnTo>
                <a:lnTo>
                  <a:pt x="340112" y="7832"/>
                </a:lnTo>
                <a:close/>
              </a:path>
              <a:path w="423544" h="83819">
                <a:moveTo>
                  <a:pt x="402366" y="0"/>
                </a:moveTo>
                <a:lnTo>
                  <a:pt x="383015" y="0"/>
                </a:lnTo>
                <a:lnTo>
                  <a:pt x="375490" y="3800"/>
                </a:lnTo>
                <a:lnTo>
                  <a:pt x="362168" y="41695"/>
                </a:lnTo>
                <a:lnTo>
                  <a:pt x="362586" y="49304"/>
                </a:lnTo>
                <a:lnTo>
                  <a:pt x="362664" y="50722"/>
                </a:lnTo>
                <a:lnTo>
                  <a:pt x="383015" y="83390"/>
                </a:lnTo>
                <a:lnTo>
                  <a:pt x="402366" y="83390"/>
                </a:lnTo>
                <a:lnTo>
                  <a:pt x="409852" y="79627"/>
                </a:lnTo>
                <a:lnTo>
                  <a:pt x="412718" y="75557"/>
                </a:lnTo>
                <a:lnTo>
                  <a:pt x="385626" y="75557"/>
                </a:lnTo>
                <a:lnTo>
                  <a:pt x="380097" y="72601"/>
                </a:lnTo>
                <a:lnTo>
                  <a:pt x="370230" y="41695"/>
                </a:lnTo>
                <a:lnTo>
                  <a:pt x="370598" y="34085"/>
                </a:lnTo>
                <a:lnTo>
                  <a:pt x="385626" y="7832"/>
                </a:lnTo>
                <a:lnTo>
                  <a:pt x="412662" y="7832"/>
                </a:lnTo>
                <a:lnTo>
                  <a:pt x="409852" y="3800"/>
                </a:lnTo>
                <a:lnTo>
                  <a:pt x="402366" y="0"/>
                </a:lnTo>
                <a:close/>
              </a:path>
              <a:path w="423544" h="83819">
                <a:moveTo>
                  <a:pt x="412662" y="7832"/>
                </a:moveTo>
                <a:lnTo>
                  <a:pt x="399755" y="7832"/>
                </a:lnTo>
                <a:lnTo>
                  <a:pt x="405245" y="10788"/>
                </a:lnTo>
                <a:lnTo>
                  <a:pt x="409161" y="16701"/>
                </a:lnTo>
                <a:lnTo>
                  <a:pt x="411781" y="21589"/>
                </a:lnTo>
                <a:lnTo>
                  <a:pt x="413653" y="27383"/>
                </a:lnTo>
                <a:lnTo>
                  <a:pt x="414776" y="34085"/>
                </a:lnTo>
                <a:lnTo>
                  <a:pt x="415150" y="41695"/>
                </a:lnTo>
                <a:lnTo>
                  <a:pt x="414776" y="49304"/>
                </a:lnTo>
                <a:lnTo>
                  <a:pt x="399755" y="75557"/>
                </a:lnTo>
                <a:lnTo>
                  <a:pt x="412718" y="75557"/>
                </a:lnTo>
                <a:lnTo>
                  <a:pt x="423213" y="41695"/>
                </a:lnTo>
                <a:lnTo>
                  <a:pt x="422788" y="34085"/>
                </a:lnTo>
                <a:lnTo>
                  <a:pt x="422709" y="32675"/>
                </a:lnTo>
                <a:lnTo>
                  <a:pt x="421197" y="24619"/>
                </a:lnTo>
                <a:lnTo>
                  <a:pt x="418678" y="17528"/>
                </a:lnTo>
                <a:lnTo>
                  <a:pt x="415150" y="11402"/>
                </a:lnTo>
                <a:lnTo>
                  <a:pt x="412662" y="7832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2560707" y="8889929"/>
            <a:ext cx="413384" cy="136525"/>
          </a:xfrm>
          <a:custGeom>
            <a:avLst/>
            <a:gdLst/>
            <a:ahLst/>
            <a:cxnLst/>
            <a:rect l="l" t="t" r="r" b="b"/>
            <a:pathLst>
              <a:path w="413385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413385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413385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413385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413385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413385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413385" h="136525">
                <a:moveTo>
                  <a:pt x="363073" y="0"/>
                </a:moveTo>
                <a:lnTo>
                  <a:pt x="326132" y="18659"/>
                </a:lnTo>
                <a:lnTo>
                  <a:pt x="313127" y="68228"/>
                </a:lnTo>
                <a:lnTo>
                  <a:pt x="313940" y="83000"/>
                </a:lnTo>
                <a:lnTo>
                  <a:pt x="333388" y="126066"/>
                </a:lnTo>
                <a:lnTo>
                  <a:pt x="363073" y="136456"/>
                </a:lnTo>
                <a:lnTo>
                  <a:pt x="374276" y="135302"/>
                </a:lnTo>
                <a:lnTo>
                  <a:pt x="384136" y="131838"/>
                </a:lnTo>
                <a:lnTo>
                  <a:pt x="392652" y="126066"/>
                </a:lnTo>
                <a:lnTo>
                  <a:pt x="394807" y="123640"/>
                </a:lnTo>
                <a:lnTo>
                  <a:pt x="363073" y="123640"/>
                </a:lnTo>
                <a:lnTo>
                  <a:pt x="354875" y="122733"/>
                </a:lnTo>
                <a:lnTo>
                  <a:pt x="328724" y="91646"/>
                </a:lnTo>
                <a:lnTo>
                  <a:pt x="326321" y="68228"/>
                </a:lnTo>
                <a:lnTo>
                  <a:pt x="326921" y="55777"/>
                </a:lnTo>
                <a:lnTo>
                  <a:pt x="347618" y="16444"/>
                </a:lnTo>
                <a:lnTo>
                  <a:pt x="363073" y="12816"/>
                </a:lnTo>
                <a:lnTo>
                  <a:pt x="394692" y="12816"/>
                </a:lnTo>
                <a:lnTo>
                  <a:pt x="392652" y="10495"/>
                </a:lnTo>
                <a:lnTo>
                  <a:pt x="384136" y="4664"/>
                </a:lnTo>
                <a:lnTo>
                  <a:pt x="374276" y="1166"/>
                </a:lnTo>
                <a:lnTo>
                  <a:pt x="363073" y="0"/>
                </a:lnTo>
                <a:close/>
              </a:path>
              <a:path w="413385" h="136525">
                <a:moveTo>
                  <a:pt x="394692" y="12816"/>
                </a:moveTo>
                <a:lnTo>
                  <a:pt x="363073" y="12816"/>
                </a:lnTo>
                <a:lnTo>
                  <a:pt x="371260" y="13723"/>
                </a:lnTo>
                <a:lnTo>
                  <a:pt x="378481" y="16444"/>
                </a:lnTo>
                <a:lnTo>
                  <a:pt x="399214" y="55777"/>
                </a:lnTo>
                <a:lnTo>
                  <a:pt x="399826" y="68228"/>
                </a:lnTo>
                <a:lnTo>
                  <a:pt x="399214" y="80679"/>
                </a:lnTo>
                <a:lnTo>
                  <a:pt x="378481" y="120012"/>
                </a:lnTo>
                <a:lnTo>
                  <a:pt x="363073" y="123640"/>
                </a:lnTo>
                <a:lnTo>
                  <a:pt x="394807" y="123640"/>
                </a:lnTo>
                <a:lnTo>
                  <a:pt x="412195" y="83000"/>
                </a:lnTo>
                <a:lnTo>
                  <a:pt x="413020" y="68228"/>
                </a:lnTo>
                <a:lnTo>
                  <a:pt x="412195" y="53468"/>
                </a:lnTo>
                <a:lnTo>
                  <a:pt x="409721" y="40286"/>
                </a:lnTo>
                <a:lnTo>
                  <a:pt x="405598" y="28683"/>
                </a:lnTo>
                <a:lnTo>
                  <a:pt x="399826" y="18659"/>
                </a:lnTo>
                <a:lnTo>
                  <a:pt x="394692" y="128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3708874" y="8889929"/>
            <a:ext cx="354965" cy="136525"/>
          </a:xfrm>
          <a:custGeom>
            <a:avLst/>
            <a:gdLst/>
            <a:ahLst/>
            <a:cxnLst/>
            <a:rect l="l" t="t" r="r" b="b"/>
            <a:pathLst>
              <a:path w="354964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54964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54964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54964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54964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54964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54964" h="136525">
                <a:moveTo>
                  <a:pt x="354548" y="16774"/>
                </a:moveTo>
                <a:lnTo>
                  <a:pt x="341354" y="16774"/>
                </a:lnTo>
                <a:lnTo>
                  <a:pt x="341354" y="134194"/>
                </a:lnTo>
                <a:lnTo>
                  <a:pt x="354548" y="134194"/>
                </a:lnTo>
                <a:lnTo>
                  <a:pt x="354548" y="16774"/>
                </a:lnTo>
                <a:close/>
              </a:path>
              <a:path w="354964" h="136525">
                <a:moveTo>
                  <a:pt x="354548" y="2261"/>
                </a:moveTo>
                <a:lnTo>
                  <a:pt x="343239" y="2261"/>
                </a:lnTo>
                <a:lnTo>
                  <a:pt x="308371" y="14324"/>
                </a:lnTo>
                <a:lnTo>
                  <a:pt x="311764" y="25632"/>
                </a:lnTo>
                <a:lnTo>
                  <a:pt x="341354" y="16774"/>
                </a:lnTo>
                <a:lnTo>
                  <a:pt x="354548" y="16774"/>
                </a:lnTo>
                <a:lnTo>
                  <a:pt x="354548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4791148" y="8889929"/>
            <a:ext cx="397510" cy="136525"/>
          </a:xfrm>
          <a:custGeom>
            <a:avLst/>
            <a:gdLst/>
            <a:ahLst/>
            <a:cxnLst/>
            <a:rect l="l" t="t" r="r" b="b"/>
            <a:pathLst>
              <a:path w="397510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7510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7510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7510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7510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7510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7510" h="136525">
                <a:moveTo>
                  <a:pt x="383965" y="12816"/>
                </a:moveTo>
                <a:lnTo>
                  <a:pt x="361647" y="12816"/>
                </a:lnTo>
                <a:lnTo>
                  <a:pt x="367867" y="15203"/>
                </a:lnTo>
                <a:lnTo>
                  <a:pt x="373018" y="19978"/>
                </a:lnTo>
                <a:lnTo>
                  <a:pt x="378296" y="24627"/>
                </a:lnTo>
                <a:lnTo>
                  <a:pt x="380838" y="30921"/>
                </a:lnTo>
                <a:lnTo>
                  <a:pt x="380934" y="39579"/>
                </a:lnTo>
                <a:lnTo>
                  <a:pt x="379642" y="47244"/>
                </a:lnTo>
                <a:lnTo>
                  <a:pt x="375846" y="55553"/>
                </a:lnTo>
                <a:lnTo>
                  <a:pt x="369484" y="64635"/>
                </a:lnTo>
                <a:lnTo>
                  <a:pt x="360579" y="74448"/>
                </a:lnTo>
                <a:lnTo>
                  <a:pt x="313083" y="122320"/>
                </a:lnTo>
                <a:lnTo>
                  <a:pt x="313083" y="134194"/>
                </a:lnTo>
                <a:lnTo>
                  <a:pt x="396955" y="134194"/>
                </a:lnTo>
                <a:lnTo>
                  <a:pt x="396955" y="121378"/>
                </a:lnTo>
                <a:lnTo>
                  <a:pt x="331931" y="121378"/>
                </a:lnTo>
                <a:lnTo>
                  <a:pt x="369626" y="83871"/>
                </a:lnTo>
                <a:lnTo>
                  <a:pt x="394128" y="47244"/>
                </a:lnTo>
                <a:lnTo>
                  <a:pt x="394128" y="39579"/>
                </a:lnTo>
                <a:lnTo>
                  <a:pt x="387343" y="16503"/>
                </a:lnTo>
                <a:lnTo>
                  <a:pt x="383965" y="12816"/>
                </a:lnTo>
                <a:close/>
              </a:path>
              <a:path w="397510" h="136525">
                <a:moveTo>
                  <a:pt x="354359" y="0"/>
                </a:moveTo>
                <a:lnTo>
                  <a:pt x="345689" y="0"/>
                </a:lnTo>
                <a:lnTo>
                  <a:pt x="337773" y="2136"/>
                </a:lnTo>
                <a:lnTo>
                  <a:pt x="330611" y="6408"/>
                </a:lnTo>
                <a:lnTo>
                  <a:pt x="323449" y="10554"/>
                </a:lnTo>
                <a:lnTo>
                  <a:pt x="317795" y="16711"/>
                </a:lnTo>
                <a:lnTo>
                  <a:pt x="313648" y="24878"/>
                </a:lnTo>
                <a:lnTo>
                  <a:pt x="324769" y="31475"/>
                </a:lnTo>
                <a:lnTo>
                  <a:pt x="330081" y="23312"/>
                </a:lnTo>
                <a:lnTo>
                  <a:pt x="336784" y="17481"/>
                </a:lnTo>
                <a:lnTo>
                  <a:pt x="344877" y="13982"/>
                </a:lnTo>
                <a:lnTo>
                  <a:pt x="354359" y="12816"/>
                </a:lnTo>
                <a:lnTo>
                  <a:pt x="383965" y="12816"/>
                </a:lnTo>
                <a:lnTo>
                  <a:pt x="382065" y="10743"/>
                </a:lnTo>
                <a:lnTo>
                  <a:pt x="375881" y="6043"/>
                </a:lnTo>
                <a:lnTo>
                  <a:pt x="369202" y="2685"/>
                </a:lnTo>
                <a:lnTo>
                  <a:pt x="362028" y="671"/>
                </a:lnTo>
                <a:lnTo>
                  <a:pt x="3543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5904684" y="8889929"/>
            <a:ext cx="396240" cy="136525"/>
          </a:xfrm>
          <a:custGeom>
            <a:avLst/>
            <a:gdLst/>
            <a:ahLst/>
            <a:cxnLst/>
            <a:rect l="l" t="t" r="r" b="b"/>
            <a:pathLst>
              <a:path w="396239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6239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6239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6239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6239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6239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6239" h="136525">
                <a:moveTo>
                  <a:pt x="320289" y="103850"/>
                </a:moveTo>
                <a:lnTo>
                  <a:pt x="309143" y="110384"/>
                </a:lnTo>
                <a:lnTo>
                  <a:pt x="309405" y="110384"/>
                </a:lnTo>
                <a:lnTo>
                  <a:pt x="311257" y="115347"/>
                </a:lnTo>
                <a:lnTo>
                  <a:pt x="344614" y="136032"/>
                </a:lnTo>
                <a:lnTo>
                  <a:pt x="351765" y="136456"/>
                </a:lnTo>
                <a:lnTo>
                  <a:pt x="360647" y="135785"/>
                </a:lnTo>
                <a:lnTo>
                  <a:pt x="368822" y="133770"/>
                </a:lnTo>
                <a:lnTo>
                  <a:pt x="376290" y="130413"/>
                </a:lnTo>
                <a:lnTo>
                  <a:pt x="383052" y="125713"/>
                </a:lnTo>
                <a:lnTo>
                  <a:pt x="385031" y="123640"/>
                </a:lnTo>
                <a:lnTo>
                  <a:pt x="343974" y="123640"/>
                </a:lnTo>
                <a:lnTo>
                  <a:pt x="337315" y="122006"/>
                </a:lnTo>
                <a:lnTo>
                  <a:pt x="331786" y="118739"/>
                </a:lnTo>
                <a:lnTo>
                  <a:pt x="326258" y="115347"/>
                </a:lnTo>
                <a:lnTo>
                  <a:pt x="322425" y="110384"/>
                </a:lnTo>
                <a:lnTo>
                  <a:pt x="320289" y="103850"/>
                </a:lnTo>
                <a:close/>
              </a:path>
              <a:path w="396239" h="136525">
                <a:moveTo>
                  <a:pt x="390402" y="2261"/>
                </a:moveTo>
                <a:lnTo>
                  <a:pt x="313127" y="2261"/>
                </a:lnTo>
                <a:lnTo>
                  <a:pt x="313127" y="14701"/>
                </a:lnTo>
                <a:lnTo>
                  <a:pt x="375136" y="14701"/>
                </a:lnTo>
                <a:lnTo>
                  <a:pt x="342341" y="59558"/>
                </a:lnTo>
                <a:lnTo>
                  <a:pt x="347995" y="68228"/>
                </a:lnTo>
                <a:lnTo>
                  <a:pt x="360812" y="68228"/>
                </a:lnTo>
                <a:lnTo>
                  <a:pt x="368225" y="70678"/>
                </a:lnTo>
                <a:lnTo>
                  <a:pt x="374005" y="75578"/>
                </a:lnTo>
                <a:lnTo>
                  <a:pt x="379911" y="80353"/>
                </a:lnTo>
                <a:lnTo>
                  <a:pt x="382863" y="87138"/>
                </a:lnTo>
                <a:lnTo>
                  <a:pt x="382806" y="104863"/>
                </a:lnTo>
                <a:lnTo>
                  <a:pt x="379911" y="111577"/>
                </a:lnTo>
                <a:lnTo>
                  <a:pt x="368225" y="121252"/>
                </a:lnTo>
                <a:lnTo>
                  <a:pt x="360812" y="123640"/>
                </a:lnTo>
                <a:lnTo>
                  <a:pt x="385031" y="123640"/>
                </a:lnTo>
                <a:lnTo>
                  <a:pt x="388741" y="119752"/>
                </a:lnTo>
                <a:lnTo>
                  <a:pt x="392805" y="112802"/>
                </a:lnTo>
                <a:lnTo>
                  <a:pt x="395244" y="104863"/>
                </a:lnTo>
                <a:lnTo>
                  <a:pt x="396057" y="95934"/>
                </a:lnTo>
                <a:lnTo>
                  <a:pt x="395409" y="88053"/>
                </a:lnTo>
                <a:lnTo>
                  <a:pt x="367243" y="58651"/>
                </a:lnTo>
                <a:lnTo>
                  <a:pt x="359681" y="57108"/>
                </a:lnTo>
                <a:lnTo>
                  <a:pt x="390402" y="14701"/>
                </a:lnTo>
                <a:lnTo>
                  <a:pt x="390402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8115544" y="8889929"/>
            <a:ext cx="399415" cy="136525"/>
          </a:xfrm>
          <a:custGeom>
            <a:avLst/>
            <a:gdLst/>
            <a:ahLst/>
            <a:cxnLst/>
            <a:rect l="l" t="t" r="r" b="b"/>
            <a:pathLst>
              <a:path w="399415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80338" y="31475"/>
                </a:lnTo>
                <a:lnTo>
                  <a:pt x="80290" y="30921"/>
                </a:lnTo>
                <a:lnTo>
                  <a:pt x="78053" y="23312"/>
                </a:lnTo>
                <a:lnTo>
                  <a:pt x="74376" y="16711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399415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399415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399415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399415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94399" y="31475"/>
                </a:lnTo>
                <a:lnTo>
                  <a:pt x="294350" y="30921"/>
                </a:lnTo>
                <a:lnTo>
                  <a:pt x="292113" y="23312"/>
                </a:lnTo>
                <a:lnTo>
                  <a:pt x="288436" y="16711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399415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399415" h="136525">
                <a:moveTo>
                  <a:pt x="323283" y="101965"/>
                </a:moveTo>
                <a:lnTo>
                  <a:pt x="312163" y="108373"/>
                </a:lnTo>
                <a:lnTo>
                  <a:pt x="314707" y="114770"/>
                </a:lnTo>
                <a:lnTo>
                  <a:pt x="318194" y="120389"/>
                </a:lnTo>
                <a:lnTo>
                  <a:pt x="354570" y="136456"/>
                </a:lnTo>
                <a:lnTo>
                  <a:pt x="363452" y="135785"/>
                </a:lnTo>
                <a:lnTo>
                  <a:pt x="371627" y="133770"/>
                </a:lnTo>
                <a:lnTo>
                  <a:pt x="379095" y="130413"/>
                </a:lnTo>
                <a:lnTo>
                  <a:pt x="385857" y="125713"/>
                </a:lnTo>
                <a:lnTo>
                  <a:pt x="387836" y="123640"/>
                </a:lnTo>
                <a:lnTo>
                  <a:pt x="346780" y="123640"/>
                </a:lnTo>
                <a:lnTo>
                  <a:pt x="340057" y="121818"/>
                </a:lnTo>
                <a:lnTo>
                  <a:pt x="334403" y="118174"/>
                </a:lnTo>
                <a:lnTo>
                  <a:pt x="328874" y="114404"/>
                </a:lnTo>
                <a:lnTo>
                  <a:pt x="325168" y="109001"/>
                </a:lnTo>
                <a:lnTo>
                  <a:pt x="323283" y="101965"/>
                </a:lnTo>
                <a:close/>
              </a:path>
              <a:path w="399415" h="136525">
                <a:moveTo>
                  <a:pt x="394150" y="2261"/>
                </a:moveTo>
                <a:lnTo>
                  <a:pt x="323471" y="2261"/>
                </a:lnTo>
                <a:lnTo>
                  <a:pt x="318759" y="68228"/>
                </a:lnTo>
                <a:lnTo>
                  <a:pt x="363617" y="68228"/>
                </a:lnTo>
                <a:lnTo>
                  <a:pt x="371030" y="70678"/>
                </a:lnTo>
                <a:lnTo>
                  <a:pt x="376810" y="75578"/>
                </a:lnTo>
                <a:lnTo>
                  <a:pt x="382716" y="80353"/>
                </a:lnTo>
                <a:lnTo>
                  <a:pt x="385668" y="87138"/>
                </a:lnTo>
                <a:lnTo>
                  <a:pt x="385611" y="104863"/>
                </a:lnTo>
                <a:lnTo>
                  <a:pt x="382716" y="111577"/>
                </a:lnTo>
                <a:lnTo>
                  <a:pt x="371030" y="121252"/>
                </a:lnTo>
                <a:lnTo>
                  <a:pt x="363617" y="123640"/>
                </a:lnTo>
                <a:lnTo>
                  <a:pt x="387836" y="123640"/>
                </a:lnTo>
                <a:lnTo>
                  <a:pt x="391546" y="119752"/>
                </a:lnTo>
                <a:lnTo>
                  <a:pt x="395610" y="112802"/>
                </a:lnTo>
                <a:lnTo>
                  <a:pt x="398049" y="104863"/>
                </a:lnTo>
                <a:lnTo>
                  <a:pt x="398862" y="95934"/>
                </a:lnTo>
                <a:lnTo>
                  <a:pt x="398060" y="87138"/>
                </a:lnTo>
                <a:lnTo>
                  <a:pt x="371627" y="58144"/>
                </a:lnTo>
                <a:lnTo>
                  <a:pt x="354570" y="55411"/>
                </a:lnTo>
                <a:lnTo>
                  <a:pt x="332330" y="55411"/>
                </a:lnTo>
                <a:lnTo>
                  <a:pt x="335157" y="14701"/>
                </a:lnTo>
                <a:lnTo>
                  <a:pt x="394150" y="14701"/>
                </a:lnTo>
                <a:lnTo>
                  <a:pt x="394150" y="2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7004713" y="8889929"/>
            <a:ext cx="407034" cy="136525"/>
          </a:xfrm>
          <a:custGeom>
            <a:avLst/>
            <a:gdLst/>
            <a:ahLst/>
            <a:cxnLst/>
            <a:rect l="l" t="t" r="r" b="b"/>
            <a:pathLst>
              <a:path w="407034" h="136525">
                <a:moveTo>
                  <a:pt x="70881" y="12816"/>
                </a:moveTo>
                <a:lnTo>
                  <a:pt x="48563" y="12816"/>
                </a:lnTo>
                <a:lnTo>
                  <a:pt x="54783" y="15203"/>
                </a:lnTo>
                <a:lnTo>
                  <a:pt x="59935" y="19978"/>
                </a:lnTo>
                <a:lnTo>
                  <a:pt x="65212" y="24627"/>
                </a:lnTo>
                <a:lnTo>
                  <a:pt x="67754" y="30921"/>
                </a:lnTo>
                <a:lnTo>
                  <a:pt x="67851" y="39579"/>
                </a:lnTo>
                <a:lnTo>
                  <a:pt x="66559" y="47244"/>
                </a:lnTo>
                <a:lnTo>
                  <a:pt x="62762" y="55553"/>
                </a:lnTo>
                <a:lnTo>
                  <a:pt x="56401" y="64635"/>
                </a:lnTo>
                <a:lnTo>
                  <a:pt x="47495" y="74448"/>
                </a:lnTo>
                <a:lnTo>
                  <a:pt x="0" y="122320"/>
                </a:lnTo>
                <a:lnTo>
                  <a:pt x="0" y="134194"/>
                </a:lnTo>
                <a:lnTo>
                  <a:pt x="83871" y="134194"/>
                </a:lnTo>
                <a:lnTo>
                  <a:pt x="83871" y="121378"/>
                </a:lnTo>
                <a:lnTo>
                  <a:pt x="18847" y="121378"/>
                </a:lnTo>
                <a:lnTo>
                  <a:pt x="56542" y="83871"/>
                </a:lnTo>
                <a:lnTo>
                  <a:pt x="81044" y="47244"/>
                </a:lnTo>
                <a:lnTo>
                  <a:pt x="81044" y="39579"/>
                </a:lnTo>
                <a:lnTo>
                  <a:pt x="74259" y="16503"/>
                </a:lnTo>
                <a:lnTo>
                  <a:pt x="70881" y="12816"/>
                </a:lnTo>
                <a:close/>
              </a:path>
              <a:path w="407034" h="136525">
                <a:moveTo>
                  <a:pt x="41276" y="0"/>
                </a:moveTo>
                <a:lnTo>
                  <a:pt x="32606" y="0"/>
                </a:lnTo>
                <a:lnTo>
                  <a:pt x="24690" y="2136"/>
                </a:lnTo>
                <a:lnTo>
                  <a:pt x="17528" y="6408"/>
                </a:lnTo>
                <a:lnTo>
                  <a:pt x="10366" y="10554"/>
                </a:lnTo>
                <a:lnTo>
                  <a:pt x="4711" y="16711"/>
                </a:lnTo>
                <a:lnTo>
                  <a:pt x="565" y="24878"/>
                </a:lnTo>
                <a:lnTo>
                  <a:pt x="11685" y="31475"/>
                </a:lnTo>
                <a:lnTo>
                  <a:pt x="16998" y="23312"/>
                </a:lnTo>
                <a:lnTo>
                  <a:pt x="23700" y="17481"/>
                </a:lnTo>
                <a:lnTo>
                  <a:pt x="31793" y="13982"/>
                </a:lnTo>
                <a:lnTo>
                  <a:pt x="41276" y="12816"/>
                </a:lnTo>
                <a:lnTo>
                  <a:pt x="70881" y="12816"/>
                </a:lnTo>
                <a:lnTo>
                  <a:pt x="68982" y="10743"/>
                </a:lnTo>
                <a:lnTo>
                  <a:pt x="62797" y="6043"/>
                </a:lnTo>
                <a:lnTo>
                  <a:pt x="56118" y="2685"/>
                </a:lnTo>
                <a:lnTo>
                  <a:pt x="48944" y="671"/>
                </a:lnTo>
                <a:lnTo>
                  <a:pt x="41276" y="0"/>
                </a:lnTo>
                <a:close/>
              </a:path>
              <a:path w="407034" h="136525">
                <a:moveTo>
                  <a:pt x="149013" y="0"/>
                </a:moveTo>
                <a:lnTo>
                  <a:pt x="112072" y="18659"/>
                </a:lnTo>
                <a:lnTo>
                  <a:pt x="99067" y="68228"/>
                </a:lnTo>
                <a:lnTo>
                  <a:pt x="99880" y="83000"/>
                </a:lnTo>
                <a:lnTo>
                  <a:pt x="119328" y="126066"/>
                </a:lnTo>
                <a:lnTo>
                  <a:pt x="149013" y="136456"/>
                </a:lnTo>
                <a:lnTo>
                  <a:pt x="160216" y="135302"/>
                </a:lnTo>
                <a:lnTo>
                  <a:pt x="170075" y="131838"/>
                </a:lnTo>
                <a:lnTo>
                  <a:pt x="178592" y="126066"/>
                </a:lnTo>
                <a:lnTo>
                  <a:pt x="180746" y="123640"/>
                </a:lnTo>
                <a:lnTo>
                  <a:pt x="149013" y="123640"/>
                </a:lnTo>
                <a:lnTo>
                  <a:pt x="140815" y="122733"/>
                </a:lnTo>
                <a:lnTo>
                  <a:pt x="114664" y="91646"/>
                </a:lnTo>
                <a:lnTo>
                  <a:pt x="112260" y="68228"/>
                </a:lnTo>
                <a:lnTo>
                  <a:pt x="112861" y="55777"/>
                </a:lnTo>
                <a:lnTo>
                  <a:pt x="133558" y="16444"/>
                </a:lnTo>
                <a:lnTo>
                  <a:pt x="149013" y="12816"/>
                </a:lnTo>
                <a:lnTo>
                  <a:pt x="180632" y="12816"/>
                </a:lnTo>
                <a:lnTo>
                  <a:pt x="178592" y="10495"/>
                </a:lnTo>
                <a:lnTo>
                  <a:pt x="170075" y="4664"/>
                </a:lnTo>
                <a:lnTo>
                  <a:pt x="160216" y="1166"/>
                </a:lnTo>
                <a:lnTo>
                  <a:pt x="149013" y="0"/>
                </a:lnTo>
                <a:close/>
              </a:path>
              <a:path w="407034" h="136525">
                <a:moveTo>
                  <a:pt x="180632" y="12816"/>
                </a:moveTo>
                <a:lnTo>
                  <a:pt x="149013" y="12816"/>
                </a:lnTo>
                <a:lnTo>
                  <a:pt x="157200" y="13723"/>
                </a:lnTo>
                <a:lnTo>
                  <a:pt x="164421" y="16444"/>
                </a:lnTo>
                <a:lnTo>
                  <a:pt x="185154" y="55777"/>
                </a:lnTo>
                <a:lnTo>
                  <a:pt x="185766" y="68228"/>
                </a:lnTo>
                <a:lnTo>
                  <a:pt x="185154" y="80679"/>
                </a:lnTo>
                <a:lnTo>
                  <a:pt x="164421" y="120012"/>
                </a:lnTo>
                <a:lnTo>
                  <a:pt x="149013" y="123640"/>
                </a:lnTo>
                <a:lnTo>
                  <a:pt x="180746" y="123640"/>
                </a:lnTo>
                <a:lnTo>
                  <a:pt x="198135" y="83000"/>
                </a:lnTo>
                <a:lnTo>
                  <a:pt x="198959" y="68228"/>
                </a:lnTo>
                <a:lnTo>
                  <a:pt x="198135" y="53468"/>
                </a:lnTo>
                <a:lnTo>
                  <a:pt x="195661" y="40286"/>
                </a:lnTo>
                <a:lnTo>
                  <a:pt x="191538" y="28683"/>
                </a:lnTo>
                <a:lnTo>
                  <a:pt x="185766" y="18659"/>
                </a:lnTo>
                <a:lnTo>
                  <a:pt x="180632" y="12816"/>
                </a:lnTo>
                <a:close/>
              </a:path>
              <a:path w="407034" h="136525">
                <a:moveTo>
                  <a:pt x="284941" y="12816"/>
                </a:moveTo>
                <a:lnTo>
                  <a:pt x="262624" y="12816"/>
                </a:lnTo>
                <a:lnTo>
                  <a:pt x="268843" y="15203"/>
                </a:lnTo>
                <a:lnTo>
                  <a:pt x="273995" y="19978"/>
                </a:lnTo>
                <a:lnTo>
                  <a:pt x="279272" y="24627"/>
                </a:lnTo>
                <a:lnTo>
                  <a:pt x="281814" y="30921"/>
                </a:lnTo>
                <a:lnTo>
                  <a:pt x="281911" y="39579"/>
                </a:lnTo>
                <a:lnTo>
                  <a:pt x="280619" y="47244"/>
                </a:lnTo>
                <a:lnTo>
                  <a:pt x="276822" y="55553"/>
                </a:lnTo>
                <a:lnTo>
                  <a:pt x="270461" y="64635"/>
                </a:lnTo>
                <a:lnTo>
                  <a:pt x="261556" y="74448"/>
                </a:lnTo>
                <a:lnTo>
                  <a:pt x="214060" y="122320"/>
                </a:lnTo>
                <a:lnTo>
                  <a:pt x="214060" y="134194"/>
                </a:lnTo>
                <a:lnTo>
                  <a:pt x="297931" y="134194"/>
                </a:lnTo>
                <a:lnTo>
                  <a:pt x="297931" y="121378"/>
                </a:lnTo>
                <a:lnTo>
                  <a:pt x="232907" y="121378"/>
                </a:lnTo>
                <a:lnTo>
                  <a:pt x="270602" y="83871"/>
                </a:lnTo>
                <a:lnTo>
                  <a:pt x="295104" y="47244"/>
                </a:lnTo>
                <a:lnTo>
                  <a:pt x="295104" y="39579"/>
                </a:lnTo>
                <a:lnTo>
                  <a:pt x="294399" y="31475"/>
                </a:lnTo>
                <a:lnTo>
                  <a:pt x="294350" y="30921"/>
                </a:lnTo>
                <a:lnTo>
                  <a:pt x="292113" y="23312"/>
                </a:lnTo>
                <a:lnTo>
                  <a:pt x="288436" y="16711"/>
                </a:lnTo>
                <a:lnTo>
                  <a:pt x="288319" y="16503"/>
                </a:lnTo>
                <a:lnTo>
                  <a:pt x="284941" y="12816"/>
                </a:lnTo>
                <a:close/>
              </a:path>
              <a:path w="407034" h="136525">
                <a:moveTo>
                  <a:pt x="255336" y="0"/>
                </a:moveTo>
                <a:lnTo>
                  <a:pt x="246666" y="0"/>
                </a:lnTo>
                <a:lnTo>
                  <a:pt x="238750" y="2136"/>
                </a:lnTo>
                <a:lnTo>
                  <a:pt x="231588" y="6408"/>
                </a:lnTo>
                <a:lnTo>
                  <a:pt x="224426" y="10554"/>
                </a:lnTo>
                <a:lnTo>
                  <a:pt x="218771" y="16711"/>
                </a:lnTo>
                <a:lnTo>
                  <a:pt x="214625" y="24878"/>
                </a:lnTo>
                <a:lnTo>
                  <a:pt x="225745" y="31475"/>
                </a:lnTo>
                <a:lnTo>
                  <a:pt x="231058" y="23312"/>
                </a:lnTo>
                <a:lnTo>
                  <a:pt x="237760" y="17481"/>
                </a:lnTo>
                <a:lnTo>
                  <a:pt x="245853" y="13982"/>
                </a:lnTo>
                <a:lnTo>
                  <a:pt x="255336" y="12816"/>
                </a:lnTo>
                <a:lnTo>
                  <a:pt x="284941" y="12816"/>
                </a:lnTo>
                <a:lnTo>
                  <a:pt x="283042" y="10743"/>
                </a:lnTo>
                <a:lnTo>
                  <a:pt x="276857" y="6043"/>
                </a:lnTo>
                <a:lnTo>
                  <a:pt x="270178" y="2685"/>
                </a:lnTo>
                <a:lnTo>
                  <a:pt x="263004" y="671"/>
                </a:lnTo>
                <a:lnTo>
                  <a:pt x="255336" y="0"/>
                </a:lnTo>
                <a:close/>
              </a:path>
              <a:path w="407034" h="136525">
                <a:moveTo>
                  <a:pt x="389504" y="107808"/>
                </a:moveTo>
                <a:lnTo>
                  <a:pt x="376311" y="107808"/>
                </a:lnTo>
                <a:lnTo>
                  <a:pt x="376311" y="134194"/>
                </a:lnTo>
                <a:lnTo>
                  <a:pt x="389504" y="134194"/>
                </a:lnTo>
                <a:lnTo>
                  <a:pt x="389504" y="107808"/>
                </a:lnTo>
                <a:close/>
              </a:path>
              <a:path w="407034" h="136525">
                <a:moveTo>
                  <a:pt x="370091" y="2261"/>
                </a:moveTo>
                <a:lnTo>
                  <a:pt x="355579" y="2261"/>
                </a:lnTo>
                <a:lnTo>
                  <a:pt x="306575" y="95368"/>
                </a:lnTo>
                <a:lnTo>
                  <a:pt x="306575" y="107808"/>
                </a:lnTo>
                <a:lnTo>
                  <a:pt x="406467" y="107808"/>
                </a:lnTo>
                <a:lnTo>
                  <a:pt x="406467" y="95368"/>
                </a:lnTo>
                <a:lnTo>
                  <a:pt x="321087" y="95368"/>
                </a:lnTo>
                <a:lnTo>
                  <a:pt x="370091" y="2261"/>
                </a:lnTo>
                <a:close/>
              </a:path>
              <a:path w="407034" h="136525">
                <a:moveTo>
                  <a:pt x="389504" y="55034"/>
                </a:moveTo>
                <a:lnTo>
                  <a:pt x="376311" y="55034"/>
                </a:lnTo>
                <a:lnTo>
                  <a:pt x="376311" y="95368"/>
                </a:lnTo>
                <a:lnTo>
                  <a:pt x="389504" y="95368"/>
                </a:lnTo>
                <a:lnTo>
                  <a:pt x="389504" y="550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1524774" y="8619407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59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1658895" y="2785255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1658895" y="293988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1658895" y="314604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658895" y="335221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658895" y="355838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1658895" y="376455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1658895" y="397072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658895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1658895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1658895" y="458922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1658895" y="479539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1658895" y="500156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1658895" y="520773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1658895" y="541389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1658895" y="562006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658895" y="582623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1658895" y="603240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1658895" y="623857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1658895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1658895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1658895" y="685707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1658895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1658895" y="726941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1658895" y="747557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1658895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1658895" y="788791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1658895" y="80940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1658895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1658895" y="850641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1658895" y="8712588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2768809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 descr=""/>
          <p:cNvSpPr/>
          <p:nvPr/>
        </p:nvSpPr>
        <p:spPr>
          <a:xfrm>
            <a:off x="2768809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 descr=""/>
          <p:cNvSpPr/>
          <p:nvPr/>
        </p:nvSpPr>
        <p:spPr>
          <a:xfrm>
            <a:off x="2768809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 descr=""/>
          <p:cNvSpPr/>
          <p:nvPr/>
        </p:nvSpPr>
        <p:spPr>
          <a:xfrm>
            <a:off x="2768809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 descr=""/>
          <p:cNvSpPr/>
          <p:nvPr/>
        </p:nvSpPr>
        <p:spPr>
          <a:xfrm>
            <a:off x="2768809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 descr=""/>
          <p:cNvSpPr/>
          <p:nvPr/>
        </p:nvSpPr>
        <p:spPr>
          <a:xfrm>
            <a:off x="2768809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 descr=""/>
          <p:cNvSpPr/>
          <p:nvPr/>
        </p:nvSpPr>
        <p:spPr>
          <a:xfrm>
            <a:off x="2768809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 descr=""/>
          <p:cNvSpPr/>
          <p:nvPr/>
        </p:nvSpPr>
        <p:spPr>
          <a:xfrm>
            <a:off x="2768809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 descr=""/>
          <p:cNvSpPr/>
          <p:nvPr/>
        </p:nvSpPr>
        <p:spPr>
          <a:xfrm>
            <a:off x="2768809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 descr=""/>
          <p:cNvSpPr/>
          <p:nvPr/>
        </p:nvSpPr>
        <p:spPr>
          <a:xfrm>
            <a:off x="2768809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2768809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2768809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2768809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2768809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2768809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 descr=""/>
          <p:cNvSpPr/>
          <p:nvPr/>
        </p:nvSpPr>
        <p:spPr>
          <a:xfrm>
            <a:off x="2768809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 descr=""/>
          <p:cNvSpPr/>
          <p:nvPr/>
        </p:nvSpPr>
        <p:spPr>
          <a:xfrm>
            <a:off x="2768809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2768809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 descr=""/>
          <p:cNvSpPr/>
          <p:nvPr/>
        </p:nvSpPr>
        <p:spPr>
          <a:xfrm>
            <a:off x="2768809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 descr=""/>
          <p:cNvSpPr/>
          <p:nvPr/>
        </p:nvSpPr>
        <p:spPr>
          <a:xfrm>
            <a:off x="2768809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 descr=""/>
          <p:cNvSpPr/>
          <p:nvPr/>
        </p:nvSpPr>
        <p:spPr>
          <a:xfrm>
            <a:off x="2768809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 descr=""/>
          <p:cNvSpPr/>
          <p:nvPr/>
        </p:nvSpPr>
        <p:spPr>
          <a:xfrm>
            <a:off x="2768809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 descr=""/>
          <p:cNvSpPr/>
          <p:nvPr/>
        </p:nvSpPr>
        <p:spPr>
          <a:xfrm>
            <a:off x="2768809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 descr=""/>
          <p:cNvSpPr/>
          <p:nvPr/>
        </p:nvSpPr>
        <p:spPr>
          <a:xfrm>
            <a:off x="2768809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 descr=""/>
          <p:cNvSpPr/>
          <p:nvPr/>
        </p:nvSpPr>
        <p:spPr>
          <a:xfrm>
            <a:off x="2768809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 descr=""/>
          <p:cNvSpPr/>
          <p:nvPr/>
        </p:nvSpPr>
        <p:spPr>
          <a:xfrm>
            <a:off x="2768809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 descr=""/>
          <p:cNvSpPr/>
          <p:nvPr/>
        </p:nvSpPr>
        <p:spPr>
          <a:xfrm>
            <a:off x="2768809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 descr=""/>
          <p:cNvSpPr/>
          <p:nvPr/>
        </p:nvSpPr>
        <p:spPr>
          <a:xfrm>
            <a:off x="2768809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 descr=""/>
          <p:cNvSpPr/>
          <p:nvPr/>
        </p:nvSpPr>
        <p:spPr>
          <a:xfrm>
            <a:off x="2768809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4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 descr=""/>
          <p:cNvSpPr/>
          <p:nvPr/>
        </p:nvSpPr>
        <p:spPr>
          <a:xfrm>
            <a:off x="2768809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4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 descr=""/>
          <p:cNvSpPr/>
          <p:nvPr/>
        </p:nvSpPr>
        <p:spPr>
          <a:xfrm>
            <a:off x="3878722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 descr=""/>
          <p:cNvSpPr/>
          <p:nvPr/>
        </p:nvSpPr>
        <p:spPr>
          <a:xfrm>
            <a:off x="3878722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 descr=""/>
          <p:cNvSpPr/>
          <p:nvPr/>
        </p:nvSpPr>
        <p:spPr>
          <a:xfrm>
            <a:off x="3878722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 descr=""/>
          <p:cNvSpPr/>
          <p:nvPr/>
        </p:nvSpPr>
        <p:spPr>
          <a:xfrm>
            <a:off x="3878722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 descr=""/>
          <p:cNvSpPr/>
          <p:nvPr/>
        </p:nvSpPr>
        <p:spPr>
          <a:xfrm>
            <a:off x="3878722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 descr=""/>
          <p:cNvSpPr/>
          <p:nvPr/>
        </p:nvSpPr>
        <p:spPr>
          <a:xfrm>
            <a:off x="3878722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 descr=""/>
          <p:cNvSpPr/>
          <p:nvPr/>
        </p:nvSpPr>
        <p:spPr>
          <a:xfrm>
            <a:off x="3878722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 descr=""/>
          <p:cNvSpPr/>
          <p:nvPr/>
        </p:nvSpPr>
        <p:spPr>
          <a:xfrm>
            <a:off x="3878722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/>
          <p:nvPr/>
        </p:nvSpPr>
        <p:spPr>
          <a:xfrm>
            <a:off x="3878722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 descr=""/>
          <p:cNvSpPr/>
          <p:nvPr/>
        </p:nvSpPr>
        <p:spPr>
          <a:xfrm>
            <a:off x="3878722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 descr=""/>
          <p:cNvSpPr/>
          <p:nvPr/>
        </p:nvSpPr>
        <p:spPr>
          <a:xfrm>
            <a:off x="3878722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 descr=""/>
          <p:cNvSpPr/>
          <p:nvPr/>
        </p:nvSpPr>
        <p:spPr>
          <a:xfrm>
            <a:off x="3878722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 descr=""/>
          <p:cNvSpPr/>
          <p:nvPr/>
        </p:nvSpPr>
        <p:spPr>
          <a:xfrm>
            <a:off x="3878722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 descr=""/>
          <p:cNvSpPr/>
          <p:nvPr/>
        </p:nvSpPr>
        <p:spPr>
          <a:xfrm>
            <a:off x="3878722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 descr=""/>
          <p:cNvSpPr/>
          <p:nvPr/>
        </p:nvSpPr>
        <p:spPr>
          <a:xfrm>
            <a:off x="3878722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 descr=""/>
          <p:cNvSpPr/>
          <p:nvPr/>
        </p:nvSpPr>
        <p:spPr>
          <a:xfrm>
            <a:off x="3878722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 descr=""/>
          <p:cNvSpPr/>
          <p:nvPr/>
        </p:nvSpPr>
        <p:spPr>
          <a:xfrm>
            <a:off x="3878722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 descr=""/>
          <p:cNvSpPr/>
          <p:nvPr/>
        </p:nvSpPr>
        <p:spPr>
          <a:xfrm>
            <a:off x="3878722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 descr=""/>
          <p:cNvSpPr/>
          <p:nvPr/>
        </p:nvSpPr>
        <p:spPr>
          <a:xfrm>
            <a:off x="3878722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 descr=""/>
          <p:cNvSpPr/>
          <p:nvPr/>
        </p:nvSpPr>
        <p:spPr>
          <a:xfrm>
            <a:off x="3878722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 descr=""/>
          <p:cNvSpPr/>
          <p:nvPr/>
        </p:nvSpPr>
        <p:spPr>
          <a:xfrm>
            <a:off x="3878722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 descr=""/>
          <p:cNvSpPr/>
          <p:nvPr/>
        </p:nvSpPr>
        <p:spPr>
          <a:xfrm>
            <a:off x="3878722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 descr=""/>
          <p:cNvSpPr/>
          <p:nvPr/>
        </p:nvSpPr>
        <p:spPr>
          <a:xfrm>
            <a:off x="3878722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 descr=""/>
          <p:cNvSpPr/>
          <p:nvPr/>
        </p:nvSpPr>
        <p:spPr>
          <a:xfrm>
            <a:off x="3878722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 descr=""/>
          <p:cNvSpPr/>
          <p:nvPr/>
        </p:nvSpPr>
        <p:spPr>
          <a:xfrm>
            <a:off x="3878722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 descr=""/>
          <p:cNvSpPr/>
          <p:nvPr/>
        </p:nvSpPr>
        <p:spPr>
          <a:xfrm>
            <a:off x="3878722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 descr=""/>
          <p:cNvSpPr/>
          <p:nvPr/>
        </p:nvSpPr>
        <p:spPr>
          <a:xfrm>
            <a:off x="3878722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 descr=""/>
          <p:cNvSpPr/>
          <p:nvPr/>
        </p:nvSpPr>
        <p:spPr>
          <a:xfrm>
            <a:off x="3878722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 descr=""/>
          <p:cNvSpPr/>
          <p:nvPr/>
        </p:nvSpPr>
        <p:spPr>
          <a:xfrm>
            <a:off x="3878722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 descr=""/>
          <p:cNvSpPr/>
          <p:nvPr/>
        </p:nvSpPr>
        <p:spPr>
          <a:xfrm>
            <a:off x="3878722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 descr=""/>
          <p:cNvSpPr/>
          <p:nvPr/>
        </p:nvSpPr>
        <p:spPr>
          <a:xfrm>
            <a:off x="4988636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 descr=""/>
          <p:cNvSpPr/>
          <p:nvPr/>
        </p:nvSpPr>
        <p:spPr>
          <a:xfrm>
            <a:off x="4988636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 descr=""/>
          <p:cNvSpPr/>
          <p:nvPr/>
        </p:nvSpPr>
        <p:spPr>
          <a:xfrm>
            <a:off x="4988636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 descr=""/>
          <p:cNvSpPr/>
          <p:nvPr/>
        </p:nvSpPr>
        <p:spPr>
          <a:xfrm>
            <a:off x="4988636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 descr=""/>
          <p:cNvSpPr/>
          <p:nvPr/>
        </p:nvSpPr>
        <p:spPr>
          <a:xfrm>
            <a:off x="4988636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 descr=""/>
          <p:cNvSpPr/>
          <p:nvPr/>
        </p:nvSpPr>
        <p:spPr>
          <a:xfrm>
            <a:off x="4988636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 descr=""/>
          <p:cNvSpPr/>
          <p:nvPr/>
        </p:nvSpPr>
        <p:spPr>
          <a:xfrm>
            <a:off x="4988636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 descr=""/>
          <p:cNvSpPr/>
          <p:nvPr/>
        </p:nvSpPr>
        <p:spPr>
          <a:xfrm>
            <a:off x="4988636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 descr=""/>
          <p:cNvSpPr/>
          <p:nvPr/>
        </p:nvSpPr>
        <p:spPr>
          <a:xfrm>
            <a:off x="4988636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 descr=""/>
          <p:cNvSpPr/>
          <p:nvPr/>
        </p:nvSpPr>
        <p:spPr>
          <a:xfrm>
            <a:off x="4988636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 descr=""/>
          <p:cNvSpPr/>
          <p:nvPr/>
        </p:nvSpPr>
        <p:spPr>
          <a:xfrm>
            <a:off x="4988636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 descr=""/>
          <p:cNvSpPr/>
          <p:nvPr/>
        </p:nvSpPr>
        <p:spPr>
          <a:xfrm>
            <a:off x="4988636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 descr=""/>
          <p:cNvSpPr/>
          <p:nvPr/>
        </p:nvSpPr>
        <p:spPr>
          <a:xfrm>
            <a:off x="4988636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 descr=""/>
          <p:cNvSpPr/>
          <p:nvPr/>
        </p:nvSpPr>
        <p:spPr>
          <a:xfrm>
            <a:off x="4988636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 descr=""/>
          <p:cNvSpPr/>
          <p:nvPr/>
        </p:nvSpPr>
        <p:spPr>
          <a:xfrm>
            <a:off x="4988636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 descr=""/>
          <p:cNvSpPr/>
          <p:nvPr/>
        </p:nvSpPr>
        <p:spPr>
          <a:xfrm>
            <a:off x="4988636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 descr=""/>
          <p:cNvSpPr/>
          <p:nvPr/>
        </p:nvSpPr>
        <p:spPr>
          <a:xfrm>
            <a:off x="4988636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 descr=""/>
          <p:cNvSpPr/>
          <p:nvPr/>
        </p:nvSpPr>
        <p:spPr>
          <a:xfrm>
            <a:off x="4988636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 descr=""/>
          <p:cNvSpPr/>
          <p:nvPr/>
        </p:nvSpPr>
        <p:spPr>
          <a:xfrm>
            <a:off x="4988636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 descr=""/>
          <p:cNvSpPr/>
          <p:nvPr/>
        </p:nvSpPr>
        <p:spPr>
          <a:xfrm>
            <a:off x="4988636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 descr=""/>
          <p:cNvSpPr/>
          <p:nvPr/>
        </p:nvSpPr>
        <p:spPr>
          <a:xfrm>
            <a:off x="4988636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 descr=""/>
          <p:cNvSpPr/>
          <p:nvPr/>
        </p:nvSpPr>
        <p:spPr>
          <a:xfrm>
            <a:off x="4988636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 descr=""/>
          <p:cNvSpPr/>
          <p:nvPr/>
        </p:nvSpPr>
        <p:spPr>
          <a:xfrm>
            <a:off x="4988636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 descr=""/>
          <p:cNvSpPr/>
          <p:nvPr/>
        </p:nvSpPr>
        <p:spPr>
          <a:xfrm>
            <a:off x="4988636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 descr=""/>
          <p:cNvSpPr/>
          <p:nvPr/>
        </p:nvSpPr>
        <p:spPr>
          <a:xfrm>
            <a:off x="4988636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 descr=""/>
          <p:cNvSpPr/>
          <p:nvPr/>
        </p:nvSpPr>
        <p:spPr>
          <a:xfrm>
            <a:off x="4988636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 descr=""/>
          <p:cNvSpPr/>
          <p:nvPr/>
        </p:nvSpPr>
        <p:spPr>
          <a:xfrm>
            <a:off x="4988636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 descr=""/>
          <p:cNvSpPr/>
          <p:nvPr/>
        </p:nvSpPr>
        <p:spPr>
          <a:xfrm>
            <a:off x="4988636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 descr=""/>
          <p:cNvSpPr/>
          <p:nvPr/>
        </p:nvSpPr>
        <p:spPr>
          <a:xfrm>
            <a:off x="4988636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 descr=""/>
          <p:cNvSpPr/>
          <p:nvPr/>
        </p:nvSpPr>
        <p:spPr>
          <a:xfrm>
            <a:off x="4988636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 descr=""/>
          <p:cNvSpPr/>
          <p:nvPr/>
        </p:nvSpPr>
        <p:spPr>
          <a:xfrm>
            <a:off x="6098550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 descr=""/>
          <p:cNvSpPr/>
          <p:nvPr/>
        </p:nvSpPr>
        <p:spPr>
          <a:xfrm>
            <a:off x="6098550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 descr=""/>
          <p:cNvSpPr/>
          <p:nvPr/>
        </p:nvSpPr>
        <p:spPr>
          <a:xfrm>
            <a:off x="6098550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 descr=""/>
          <p:cNvSpPr/>
          <p:nvPr/>
        </p:nvSpPr>
        <p:spPr>
          <a:xfrm>
            <a:off x="6098550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 descr=""/>
          <p:cNvSpPr/>
          <p:nvPr/>
        </p:nvSpPr>
        <p:spPr>
          <a:xfrm>
            <a:off x="6098550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 descr=""/>
          <p:cNvSpPr/>
          <p:nvPr/>
        </p:nvSpPr>
        <p:spPr>
          <a:xfrm>
            <a:off x="6098550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 descr=""/>
          <p:cNvSpPr/>
          <p:nvPr/>
        </p:nvSpPr>
        <p:spPr>
          <a:xfrm>
            <a:off x="6098550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 descr=""/>
          <p:cNvSpPr/>
          <p:nvPr/>
        </p:nvSpPr>
        <p:spPr>
          <a:xfrm>
            <a:off x="6098550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 descr=""/>
          <p:cNvSpPr/>
          <p:nvPr/>
        </p:nvSpPr>
        <p:spPr>
          <a:xfrm>
            <a:off x="6098550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 descr=""/>
          <p:cNvSpPr/>
          <p:nvPr/>
        </p:nvSpPr>
        <p:spPr>
          <a:xfrm>
            <a:off x="6098550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 descr=""/>
          <p:cNvSpPr/>
          <p:nvPr/>
        </p:nvSpPr>
        <p:spPr>
          <a:xfrm>
            <a:off x="6098550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 descr=""/>
          <p:cNvSpPr/>
          <p:nvPr/>
        </p:nvSpPr>
        <p:spPr>
          <a:xfrm>
            <a:off x="6098550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 descr=""/>
          <p:cNvSpPr/>
          <p:nvPr/>
        </p:nvSpPr>
        <p:spPr>
          <a:xfrm>
            <a:off x="6098550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 descr=""/>
          <p:cNvSpPr/>
          <p:nvPr/>
        </p:nvSpPr>
        <p:spPr>
          <a:xfrm>
            <a:off x="6098550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 descr=""/>
          <p:cNvSpPr/>
          <p:nvPr/>
        </p:nvSpPr>
        <p:spPr>
          <a:xfrm>
            <a:off x="6098550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 descr=""/>
          <p:cNvSpPr/>
          <p:nvPr/>
        </p:nvSpPr>
        <p:spPr>
          <a:xfrm>
            <a:off x="6098550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 descr=""/>
          <p:cNvSpPr/>
          <p:nvPr/>
        </p:nvSpPr>
        <p:spPr>
          <a:xfrm>
            <a:off x="6098550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 descr=""/>
          <p:cNvSpPr/>
          <p:nvPr/>
        </p:nvSpPr>
        <p:spPr>
          <a:xfrm>
            <a:off x="6098550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 descr=""/>
          <p:cNvSpPr/>
          <p:nvPr/>
        </p:nvSpPr>
        <p:spPr>
          <a:xfrm>
            <a:off x="6098550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 descr=""/>
          <p:cNvSpPr/>
          <p:nvPr/>
        </p:nvSpPr>
        <p:spPr>
          <a:xfrm>
            <a:off x="6098550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 descr=""/>
          <p:cNvSpPr/>
          <p:nvPr/>
        </p:nvSpPr>
        <p:spPr>
          <a:xfrm>
            <a:off x="6098550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 descr=""/>
          <p:cNvSpPr/>
          <p:nvPr/>
        </p:nvSpPr>
        <p:spPr>
          <a:xfrm>
            <a:off x="6098550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 descr=""/>
          <p:cNvSpPr/>
          <p:nvPr/>
        </p:nvSpPr>
        <p:spPr>
          <a:xfrm>
            <a:off x="6098550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 descr=""/>
          <p:cNvSpPr/>
          <p:nvPr/>
        </p:nvSpPr>
        <p:spPr>
          <a:xfrm>
            <a:off x="6098550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 descr=""/>
          <p:cNvSpPr/>
          <p:nvPr/>
        </p:nvSpPr>
        <p:spPr>
          <a:xfrm>
            <a:off x="6098550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 descr=""/>
          <p:cNvSpPr/>
          <p:nvPr/>
        </p:nvSpPr>
        <p:spPr>
          <a:xfrm>
            <a:off x="6098550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 descr=""/>
          <p:cNvSpPr/>
          <p:nvPr/>
        </p:nvSpPr>
        <p:spPr>
          <a:xfrm>
            <a:off x="6098550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 descr=""/>
          <p:cNvSpPr/>
          <p:nvPr/>
        </p:nvSpPr>
        <p:spPr>
          <a:xfrm>
            <a:off x="6098550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 descr=""/>
          <p:cNvSpPr/>
          <p:nvPr/>
        </p:nvSpPr>
        <p:spPr>
          <a:xfrm>
            <a:off x="6098550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 descr=""/>
          <p:cNvSpPr/>
          <p:nvPr/>
        </p:nvSpPr>
        <p:spPr>
          <a:xfrm>
            <a:off x="6098550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 descr=""/>
          <p:cNvSpPr/>
          <p:nvPr/>
        </p:nvSpPr>
        <p:spPr>
          <a:xfrm>
            <a:off x="8318378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 descr=""/>
          <p:cNvSpPr/>
          <p:nvPr/>
        </p:nvSpPr>
        <p:spPr>
          <a:xfrm>
            <a:off x="8318378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 descr=""/>
          <p:cNvSpPr/>
          <p:nvPr/>
        </p:nvSpPr>
        <p:spPr>
          <a:xfrm>
            <a:off x="8318378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 descr=""/>
          <p:cNvSpPr/>
          <p:nvPr/>
        </p:nvSpPr>
        <p:spPr>
          <a:xfrm>
            <a:off x="8318378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 descr=""/>
          <p:cNvSpPr/>
          <p:nvPr/>
        </p:nvSpPr>
        <p:spPr>
          <a:xfrm>
            <a:off x="8318378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 descr=""/>
          <p:cNvSpPr/>
          <p:nvPr/>
        </p:nvSpPr>
        <p:spPr>
          <a:xfrm>
            <a:off x="8318378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 descr=""/>
          <p:cNvSpPr/>
          <p:nvPr/>
        </p:nvSpPr>
        <p:spPr>
          <a:xfrm>
            <a:off x="8318378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 descr=""/>
          <p:cNvSpPr/>
          <p:nvPr/>
        </p:nvSpPr>
        <p:spPr>
          <a:xfrm>
            <a:off x="8318378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 descr=""/>
          <p:cNvSpPr/>
          <p:nvPr/>
        </p:nvSpPr>
        <p:spPr>
          <a:xfrm>
            <a:off x="8318378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 descr=""/>
          <p:cNvSpPr/>
          <p:nvPr/>
        </p:nvSpPr>
        <p:spPr>
          <a:xfrm>
            <a:off x="8318378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 descr=""/>
          <p:cNvSpPr/>
          <p:nvPr/>
        </p:nvSpPr>
        <p:spPr>
          <a:xfrm>
            <a:off x="8318378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 descr=""/>
          <p:cNvSpPr/>
          <p:nvPr/>
        </p:nvSpPr>
        <p:spPr>
          <a:xfrm>
            <a:off x="8318378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 descr=""/>
          <p:cNvSpPr/>
          <p:nvPr/>
        </p:nvSpPr>
        <p:spPr>
          <a:xfrm>
            <a:off x="8318378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 descr=""/>
          <p:cNvSpPr/>
          <p:nvPr/>
        </p:nvSpPr>
        <p:spPr>
          <a:xfrm>
            <a:off x="8318378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 descr=""/>
          <p:cNvSpPr/>
          <p:nvPr/>
        </p:nvSpPr>
        <p:spPr>
          <a:xfrm>
            <a:off x="8318378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 descr=""/>
          <p:cNvSpPr/>
          <p:nvPr/>
        </p:nvSpPr>
        <p:spPr>
          <a:xfrm>
            <a:off x="8318378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 descr=""/>
          <p:cNvSpPr/>
          <p:nvPr/>
        </p:nvSpPr>
        <p:spPr>
          <a:xfrm>
            <a:off x="8318378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 descr=""/>
          <p:cNvSpPr/>
          <p:nvPr/>
        </p:nvSpPr>
        <p:spPr>
          <a:xfrm>
            <a:off x="8318378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 descr=""/>
          <p:cNvSpPr/>
          <p:nvPr/>
        </p:nvSpPr>
        <p:spPr>
          <a:xfrm>
            <a:off x="8318378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 descr=""/>
          <p:cNvSpPr/>
          <p:nvPr/>
        </p:nvSpPr>
        <p:spPr>
          <a:xfrm>
            <a:off x="8318378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 descr=""/>
          <p:cNvSpPr/>
          <p:nvPr/>
        </p:nvSpPr>
        <p:spPr>
          <a:xfrm>
            <a:off x="8318378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 descr=""/>
          <p:cNvSpPr/>
          <p:nvPr/>
        </p:nvSpPr>
        <p:spPr>
          <a:xfrm>
            <a:off x="8318378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 descr=""/>
          <p:cNvSpPr/>
          <p:nvPr/>
        </p:nvSpPr>
        <p:spPr>
          <a:xfrm>
            <a:off x="8318378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 descr=""/>
          <p:cNvSpPr/>
          <p:nvPr/>
        </p:nvSpPr>
        <p:spPr>
          <a:xfrm>
            <a:off x="8318378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 descr=""/>
          <p:cNvSpPr/>
          <p:nvPr/>
        </p:nvSpPr>
        <p:spPr>
          <a:xfrm>
            <a:off x="8318378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 descr=""/>
          <p:cNvSpPr/>
          <p:nvPr/>
        </p:nvSpPr>
        <p:spPr>
          <a:xfrm>
            <a:off x="8318378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 descr=""/>
          <p:cNvSpPr/>
          <p:nvPr/>
        </p:nvSpPr>
        <p:spPr>
          <a:xfrm>
            <a:off x="8318378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 descr=""/>
          <p:cNvSpPr/>
          <p:nvPr/>
        </p:nvSpPr>
        <p:spPr>
          <a:xfrm>
            <a:off x="8318378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 descr=""/>
          <p:cNvSpPr/>
          <p:nvPr/>
        </p:nvSpPr>
        <p:spPr>
          <a:xfrm>
            <a:off x="8318378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 descr=""/>
          <p:cNvSpPr/>
          <p:nvPr/>
        </p:nvSpPr>
        <p:spPr>
          <a:xfrm>
            <a:off x="8318378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 descr=""/>
          <p:cNvSpPr/>
          <p:nvPr/>
        </p:nvSpPr>
        <p:spPr>
          <a:xfrm>
            <a:off x="7208464" y="2785256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69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 descr=""/>
          <p:cNvSpPr/>
          <p:nvPr/>
        </p:nvSpPr>
        <p:spPr>
          <a:xfrm>
            <a:off x="7208464" y="293988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 descr=""/>
          <p:cNvSpPr/>
          <p:nvPr/>
        </p:nvSpPr>
        <p:spPr>
          <a:xfrm>
            <a:off x="7208464" y="314605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5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 descr=""/>
          <p:cNvSpPr/>
          <p:nvPr/>
        </p:nvSpPr>
        <p:spPr>
          <a:xfrm>
            <a:off x="7208464" y="335221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 descr=""/>
          <p:cNvSpPr/>
          <p:nvPr/>
        </p:nvSpPr>
        <p:spPr>
          <a:xfrm>
            <a:off x="7208464" y="355838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 descr=""/>
          <p:cNvSpPr/>
          <p:nvPr/>
        </p:nvSpPr>
        <p:spPr>
          <a:xfrm>
            <a:off x="7208464" y="376455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 descr=""/>
          <p:cNvSpPr/>
          <p:nvPr/>
        </p:nvSpPr>
        <p:spPr>
          <a:xfrm>
            <a:off x="7208464" y="397072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 descr=""/>
          <p:cNvSpPr/>
          <p:nvPr/>
        </p:nvSpPr>
        <p:spPr>
          <a:xfrm>
            <a:off x="7208464" y="417689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 descr=""/>
          <p:cNvSpPr/>
          <p:nvPr/>
        </p:nvSpPr>
        <p:spPr>
          <a:xfrm>
            <a:off x="7208464" y="438305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 descr=""/>
          <p:cNvSpPr/>
          <p:nvPr/>
        </p:nvSpPr>
        <p:spPr>
          <a:xfrm>
            <a:off x="7208464" y="458922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 descr=""/>
          <p:cNvSpPr/>
          <p:nvPr/>
        </p:nvSpPr>
        <p:spPr>
          <a:xfrm>
            <a:off x="7208464" y="479539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 descr=""/>
          <p:cNvSpPr/>
          <p:nvPr/>
        </p:nvSpPr>
        <p:spPr>
          <a:xfrm>
            <a:off x="7208464" y="500156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 descr=""/>
          <p:cNvSpPr/>
          <p:nvPr/>
        </p:nvSpPr>
        <p:spPr>
          <a:xfrm>
            <a:off x="7208464" y="520773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 descr=""/>
          <p:cNvSpPr/>
          <p:nvPr/>
        </p:nvSpPr>
        <p:spPr>
          <a:xfrm>
            <a:off x="7208464" y="541390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 descr=""/>
          <p:cNvSpPr/>
          <p:nvPr/>
        </p:nvSpPr>
        <p:spPr>
          <a:xfrm>
            <a:off x="7208464" y="5620068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 descr=""/>
          <p:cNvSpPr/>
          <p:nvPr/>
        </p:nvSpPr>
        <p:spPr>
          <a:xfrm>
            <a:off x="7208464" y="582623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 descr=""/>
          <p:cNvSpPr/>
          <p:nvPr/>
        </p:nvSpPr>
        <p:spPr>
          <a:xfrm>
            <a:off x="7208464" y="6032404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 descr=""/>
          <p:cNvSpPr/>
          <p:nvPr/>
        </p:nvSpPr>
        <p:spPr>
          <a:xfrm>
            <a:off x="7208464" y="6238572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 descr=""/>
          <p:cNvSpPr/>
          <p:nvPr/>
        </p:nvSpPr>
        <p:spPr>
          <a:xfrm>
            <a:off x="7208464" y="6444739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 descr=""/>
          <p:cNvSpPr/>
          <p:nvPr/>
        </p:nvSpPr>
        <p:spPr>
          <a:xfrm>
            <a:off x="7208464" y="665090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 descr=""/>
          <p:cNvSpPr/>
          <p:nvPr/>
        </p:nvSpPr>
        <p:spPr>
          <a:xfrm>
            <a:off x="7208464" y="6857076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 descr=""/>
          <p:cNvSpPr/>
          <p:nvPr/>
        </p:nvSpPr>
        <p:spPr>
          <a:xfrm>
            <a:off x="7208464" y="706324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 descr=""/>
          <p:cNvSpPr/>
          <p:nvPr/>
        </p:nvSpPr>
        <p:spPr>
          <a:xfrm>
            <a:off x="7208464" y="726941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 descr=""/>
          <p:cNvSpPr/>
          <p:nvPr/>
        </p:nvSpPr>
        <p:spPr>
          <a:xfrm>
            <a:off x="7208464" y="747558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 descr=""/>
          <p:cNvSpPr/>
          <p:nvPr/>
        </p:nvSpPr>
        <p:spPr>
          <a:xfrm>
            <a:off x="7208464" y="7681747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 descr=""/>
          <p:cNvSpPr/>
          <p:nvPr/>
        </p:nvSpPr>
        <p:spPr>
          <a:xfrm>
            <a:off x="7208464" y="7887915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3"/>
                </a:moveTo>
                <a:lnTo>
                  <a:pt x="10470" y="0"/>
                </a:lnTo>
                <a:lnTo>
                  <a:pt x="0" y="0"/>
                </a:lnTo>
                <a:lnTo>
                  <a:pt x="0" y="103083"/>
                </a:lnTo>
                <a:lnTo>
                  <a:pt x="10470" y="103083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 descr=""/>
          <p:cNvSpPr/>
          <p:nvPr/>
        </p:nvSpPr>
        <p:spPr>
          <a:xfrm>
            <a:off x="7208464" y="8094083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 descr=""/>
          <p:cNvSpPr/>
          <p:nvPr/>
        </p:nvSpPr>
        <p:spPr>
          <a:xfrm>
            <a:off x="7208464" y="8300251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 descr=""/>
          <p:cNvSpPr/>
          <p:nvPr/>
        </p:nvSpPr>
        <p:spPr>
          <a:xfrm>
            <a:off x="7208464" y="8506420"/>
            <a:ext cx="10795" cy="103505"/>
          </a:xfrm>
          <a:custGeom>
            <a:avLst/>
            <a:gdLst/>
            <a:ahLst/>
            <a:cxnLst/>
            <a:rect l="l" t="t" r="r" b="b"/>
            <a:pathLst>
              <a:path w="10795" h="103504">
                <a:moveTo>
                  <a:pt x="10470" y="103084"/>
                </a:moveTo>
                <a:lnTo>
                  <a:pt x="10470" y="0"/>
                </a:lnTo>
                <a:lnTo>
                  <a:pt x="0" y="0"/>
                </a:lnTo>
                <a:lnTo>
                  <a:pt x="0" y="103084"/>
                </a:lnTo>
                <a:lnTo>
                  <a:pt x="10470" y="103084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 descr=""/>
          <p:cNvSpPr/>
          <p:nvPr/>
        </p:nvSpPr>
        <p:spPr>
          <a:xfrm>
            <a:off x="7208464" y="8712589"/>
            <a:ext cx="10795" cy="52069"/>
          </a:xfrm>
          <a:custGeom>
            <a:avLst/>
            <a:gdLst/>
            <a:ahLst/>
            <a:cxnLst/>
            <a:rect l="l" t="t" r="r" b="b"/>
            <a:pathLst>
              <a:path w="10795" h="52070">
                <a:moveTo>
                  <a:pt x="10470" y="51542"/>
                </a:moveTo>
                <a:lnTo>
                  <a:pt x="10470" y="0"/>
                </a:lnTo>
                <a:lnTo>
                  <a:pt x="0" y="0"/>
                </a:lnTo>
                <a:lnTo>
                  <a:pt x="0" y="51542"/>
                </a:lnTo>
                <a:lnTo>
                  <a:pt x="10470" y="51542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 descr=""/>
          <p:cNvSpPr/>
          <p:nvPr/>
        </p:nvSpPr>
        <p:spPr>
          <a:xfrm>
            <a:off x="1524774" y="7217606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59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 descr=""/>
          <p:cNvSpPr/>
          <p:nvPr/>
        </p:nvSpPr>
        <p:spPr>
          <a:xfrm>
            <a:off x="1524774" y="5815805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 descr=""/>
          <p:cNvSpPr/>
          <p:nvPr/>
        </p:nvSpPr>
        <p:spPr>
          <a:xfrm>
            <a:off x="1524774" y="4413992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 descr=""/>
          <p:cNvSpPr/>
          <p:nvPr/>
        </p:nvSpPr>
        <p:spPr>
          <a:xfrm>
            <a:off x="1524774" y="3012191"/>
            <a:ext cx="7323455" cy="10160"/>
          </a:xfrm>
          <a:custGeom>
            <a:avLst/>
            <a:gdLst/>
            <a:ahLst/>
            <a:cxnLst/>
            <a:rect l="l" t="t" r="r" b="b"/>
            <a:pathLst>
              <a:path w="7323455" h="10160">
                <a:moveTo>
                  <a:pt x="7323112" y="0"/>
                </a:move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7323112" y="10160"/>
                </a:lnTo>
                <a:lnTo>
                  <a:pt x="7323112" y="5080"/>
                </a:lnTo>
                <a:lnTo>
                  <a:pt x="7323112" y="0"/>
                </a:lnTo>
                <a:close/>
              </a:path>
            </a:pathLst>
          </a:custGeom>
          <a:solidFill>
            <a:srgbClr val="000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8" name="object 238" descr=""/>
          <p:cNvGrpSpPr/>
          <p:nvPr/>
        </p:nvGrpSpPr>
        <p:grpSpPr>
          <a:xfrm>
            <a:off x="1345314" y="2686850"/>
            <a:ext cx="7096125" cy="5992495"/>
            <a:chOff x="1345314" y="2686850"/>
            <a:chExt cx="7096125" cy="5992495"/>
          </a:xfrm>
        </p:grpSpPr>
        <p:pic>
          <p:nvPicPr>
            <p:cNvPr id="239" name="object 23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88734" y="3150855"/>
              <a:ext cx="6666746" cy="5454588"/>
            </a:xfrm>
            <a:prstGeom prst="rect">
              <a:avLst/>
            </a:prstGeom>
          </p:spPr>
        </p:pic>
        <p:pic>
          <p:nvPicPr>
            <p:cNvPr id="240" name="object 24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4207" y="8478012"/>
              <a:ext cx="201058" cy="201040"/>
            </a:xfrm>
            <a:prstGeom prst="rect">
              <a:avLst/>
            </a:prstGeom>
          </p:spPr>
        </p:pic>
        <p:pic>
          <p:nvPicPr>
            <p:cNvPr id="241" name="object 24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02646" y="8327411"/>
              <a:ext cx="201058" cy="201040"/>
            </a:xfrm>
            <a:prstGeom prst="rect">
              <a:avLst/>
            </a:prstGeom>
          </p:spPr>
        </p:pic>
        <p:pic>
          <p:nvPicPr>
            <p:cNvPr id="242" name="object 24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15722" y="8396914"/>
              <a:ext cx="201058" cy="201040"/>
            </a:xfrm>
            <a:prstGeom prst="rect">
              <a:avLst/>
            </a:prstGeom>
          </p:spPr>
        </p:pic>
        <p:pic>
          <p:nvPicPr>
            <p:cNvPr id="243" name="object 243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27960" y="7585962"/>
              <a:ext cx="201058" cy="201040"/>
            </a:xfrm>
            <a:prstGeom prst="rect">
              <a:avLst/>
            </a:prstGeom>
          </p:spPr>
        </p:pic>
        <p:pic>
          <p:nvPicPr>
            <p:cNvPr id="244" name="object 244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919524" y="8234727"/>
              <a:ext cx="201058" cy="201040"/>
            </a:xfrm>
            <a:prstGeom prst="rect">
              <a:avLst/>
            </a:prstGeom>
          </p:spPr>
        </p:pic>
        <p:pic>
          <p:nvPicPr>
            <p:cNvPr id="245" name="object 245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40200" y="3056169"/>
              <a:ext cx="201058" cy="201040"/>
            </a:xfrm>
            <a:prstGeom prst="rect">
              <a:avLst/>
            </a:prstGeom>
          </p:spPr>
        </p:pic>
        <p:pic>
          <p:nvPicPr>
            <p:cNvPr id="246" name="object 246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136399" y="6601218"/>
              <a:ext cx="201058" cy="201040"/>
            </a:xfrm>
            <a:prstGeom prst="rect">
              <a:avLst/>
            </a:prstGeom>
          </p:spPr>
        </p:pic>
        <p:sp>
          <p:nvSpPr>
            <p:cNvPr id="247" name="object 247" descr=""/>
            <p:cNvSpPr/>
            <p:nvPr/>
          </p:nvSpPr>
          <p:spPr>
            <a:xfrm>
              <a:off x="1345314" y="7974691"/>
              <a:ext cx="649605" cy="292100"/>
            </a:xfrm>
            <a:custGeom>
              <a:avLst/>
              <a:gdLst/>
              <a:ahLst/>
              <a:cxnLst/>
              <a:rect l="l" t="t" r="r" b="b"/>
              <a:pathLst>
                <a:path w="649605" h="292100">
                  <a:moveTo>
                    <a:pt x="56354" y="197648"/>
                  </a:moveTo>
                  <a:lnTo>
                    <a:pt x="0" y="230317"/>
                  </a:lnTo>
                  <a:lnTo>
                    <a:pt x="7222" y="244686"/>
                  </a:lnTo>
                  <a:lnTo>
                    <a:pt x="16232" y="257167"/>
                  </a:lnTo>
                  <a:lnTo>
                    <a:pt x="53623" y="283073"/>
                  </a:lnTo>
                  <a:lnTo>
                    <a:pt x="102091" y="291572"/>
                  </a:lnTo>
                  <a:lnTo>
                    <a:pt x="123096" y="289989"/>
                  </a:lnTo>
                  <a:lnTo>
                    <a:pt x="160053" y="277330"/>
                  </a:lnTo>
                  <a:lnTo>
                    <a:pt x="189225" y="252369"/>
                  </a:lnTo>
                  <a:lnTo>
                    <a:pt x="201132" y="227867"/>
                  </a:lnTo>
                  <a:lnTo>
                    <a:pt x="102091" y="227867"/>
                  </a:lnTo>
                  <a:lnTo>
                    <a:pt x="86062" y="225978"/>
                  </a:lnTo>
                  <a:lnTo>
                    <a:pt x="73097" y="220312"/>
                  </a:lnTo>
                  <a:lnTo>
                    <a:pt x="63194" y="210869"/>
                  </a:lnTo>
                  <a:lnTo>
                    <a:pt x="56354" y="197648"/>
                  </a:lnTo>
                  <a:close/>
                </a:path>
                <a:path w="649605" h="292100">
                  <a:moveTo>
                    <a:pt x="191931" y="0"/>
                  </a:moveTo>
                  <a:lnTo>
                    <a:pt x="26543" y="0"/>
                  </a:lnTo>
                  <a:lnTo>
                    <a:pt x="14701" y="164162"/>
                  </a:lnTo>
                  <a:lnTo>
                    <a:pt x="104132" y="164162"/>
                  </a:lnTo>
                  <a:lnTo>
                    <a:pt x="112581" y="164724"/>
                  </a:lnTo>
                  <a:lnTo>
                    <a:pt x="140885" y="186758"/>
                  </a:lnTo>
                  <a:lnTo>
                    <a:pt x="140885" y="205271"/>
                  </a:lnTo>
                  <a:lnTo>
                    <a:pt x="102091" y="227867"/>
                  </a:lnTo>
                  <a:lnTo>
                    <a:pt x="201132" y="227867"/>
                  </a:lnTo>
                  <a:lnTo>
                    <a:pt x="204335" y="217249"/>
                  </a:lnTo>
                  <a:lnTo>
                    <a:pt x="206224" y="196015"/>
                  </a:lnTo>
                  <a:lnTo>
                    <a:pt x="204463" y="174626"/>
                  </a:lnTo>
                  <a:lnTo>
                    <a:pt x="178046" y="125776"/>
                  </a:lnTo>
                  <a:lnTo>
                    <a:pt x="128354" y="102040"/>
                  </a:lnTo>
                  <a:lnTo>
                    <a:pt x="108216" y="100457"/>
                  </a:lnTo>
                  <a:lnTo>
                    <a:pt x="84939" y="100457"/>
                  </a:lnTo>
                  <a:lnTo>
                    <a:pt x="87798" y="61254"/>
                  </a:lnTo>
                  <a:lnTo>
                    <a:pt x="191931" y="61254"/>
                  </a:lnTo>
                  <a:lnTo>
                    <a:pt x="191931" y="0"/>
                  </a:lnTo>
                  <a:close/>
                </a:path>
                <a:path w="649605" h="292100">
                  <a:moveTo>
                    <a:pt x="272803" y="197648"/>
                  </a:moveTo>
                  <a:lnTo>
                    <a:pt x="216449" y="230317"/>
                  </a:lnTo>
                  <a:lnTo>
                    <a:pt x="223646" y="244508"/>
                  </a:lnTo>
                  <a:lnTo>
                    <a:pt x="232579" y="256861"/>
                  </a:lnTo>
                  <a:lnTo>
                    <a:pt x="269562" y="282843"/>
                  </a:lnTo>
                  <a:lnTo>
                    <a:pt x="316498" y="291572"/>
                  </a:lnTo>
                  <a:lnTo>
                    <a:pt x="337503" y="289989"/>
                  </a:lnTo>
                  <a:lnTo>
                    <a:pt x="374460" y="277330"/>
                  </a:lnTo>
                  <a:lnTo>
                    <a:pt x="403633" y="252369"/>
                  </a:lnTo>
                  <a:lnTo>
                    <a:pt x="415540" y="227867"/>
                  </a:lnTo>
                  <a:lnTo>
                    <a:pt x="316498" y="227867"/>
                  </a:lnTo>
                  <a:lnTo>
                    <a:pt x="301363" y="225978"/>
                  </a:lnTo>
                  <a:lnTo>
                    <a:pt x="289035" y="220312"/>
                  </a:lnTo>
                  <a:lnTo>
                    <a:pt x="279515" y="210869"/>
                  </a:lnTo>
                  <a:lnTo>
                    <a:pt x="272803" y="197648"/>
                  </a:lnTo>
                  <a:close/>
                </a:path>
                <a:path w="649605" h="292100">
                  <a:moveTo>
                    <a:pt x="409197" y="0"/>
                  </a:moveTo>
                  <a:lnTo>
                    <a:pt x="225433" y="0"/>
                  </a:lnTo>
                  <a:lnTo>
                    <a:pt x="225433" y="61254"/>
                  </a:lnTo>
                  <a:lnTo>
                    <a:pt x="329974" y="61254"/>
                  </a:lnTo>
                  <a:lnTo>
                    <a:pt x="278112" y="127001"/>
                  </a:lnTo>
                  <a:lnTo>
                    <a:pt x="303022" y="164162"/>
                  </a:lnTo>
                  <a:lnTo>
                    <a:pt x="316498" y="164162"/>
                  </a:lnTo>
                  <a:lnTo>
                    <a:pt x="325508" y="164724"/>
                  </a:lnTo>
                  <a:lnTo>
                    <a:pt x="355293" y="186758"/>
                  </a:lnTo>
                  <a:lnTo>
                    <a:pt x="355293" y="205271"/>
                  </a:lnTo>
                  <a:lnTo>
                    <a:pt x="316498" y="227867"/>
                  </a:lnTo>
                  <a:lnTo>
                    <a:pt x="415540" y="227867"/>
                  </a:lnTo>
                  <a:lnTo>
                    <a:pt x="418742" y="217249"/>
                  </a:lnTo>
                  <a:lnTo>
                    <a:pt x="420631" y="196015"/>
                  </a:lnTo>
                  <a:lnTo>
                    <a:pt x="419585" y="182207"/>
                  </a:lnTo>
                  <a:lnTo>
                    <a:pt x="403888" y="146602"/>
                  </a:lnTo>
                  <a:lnTo>
                    <a:pt x="372801" y="121411"/>
                  </a:lnTo>
                  <a:lnTo>
                    <a:pt x="359785" y="115975"/>
                  </a:lnTo>
                  <a:lnTo>
                    <a:pt x="409197" y="53087"/>
                  </a:lnTo>
                  <a:lnTo>
                    <a:pt x="409197" y="0"/>
                  </a:lnTo>
                  <a:close/>
                </a:path>
                <a:path w="649605" h="292100">
                  <a:moveTo>
                    <a:pt x="616158" y="0"/>
                  </a:moveTo>
                  <a:lnTo>
                    <a:pt x="541019" y="0"/>
                  </a:lnTo>
                  <a:lnTo>
                    <a:pt x="453629" y="132718"/>
                  </a:lnTo>
                  <a:lnTo>
                    <a:pt x="446304" y="145684"/>
                  </a:lnTo>
                  <a:lnTo>
                    <a:pt x="441071" y="159670"/>
                  </a:lnTo>
                  <a:lnTo>
                    <a:pt x="438018" y="174269"/>
                  </a:lnTo>
                  <a:lnTo>
                    <a:pt x="437932" y="174677"/>
                  </a:lnTo>
                  <a:lnTo>
                    <a:pt x="444236" y="231134"/>
                  </a:lnTo>
                  <a:lnTo>
                    <a:pt x="466288" y="263395"/>
                  </a:lnTo>
                  <a:lnTo>
                    <a:pt x="500182" y="284528"/>
                  </a:lnTo>
                  <a:lnTo>
                    <a:pt x="543061" y="291572"/>
                  </a:lnTo>
                  <a:lnTo>
                    <a:pt x="565444" y="289811"/>
                  </a:lnTo>
                  <a:lnTo>
                    <a:pt x="603626" y="275722"/>
                  </a:lnTo>
                  <a:lnTo>
                    <a:pt x="632467" y="248285"/>
                  </a:lnTo>
                  <a:lnTo>
                    <a:pt x="642021" y="230317"/>
                  </a:lnTo>
                  <a:lnTo>
                    <a:pt x="543061" y="230317"/>
                  </a:lnTo>
                  <a:lnTo>
                    <a:pt x="534817" y="229654"/>
                  </a:lnTo>
                  <a:lnTo>
                    <a:pt x="502964" y="199409"/>
                  </a:lnTo>
                  <a:lnTo>
                    <a:pt x="502224" y="190706"/>
                  </a:lnTo>
                  <a:lnTo>
                    <a:pt x="502949" y="182181"/>
                  </a:lnTo>
                  <a:lnTo>
                    <a:pt x="502964" y="182002"/>
                  </a:lnTo>
                  <a:lnTo>
                    <a:pt x="527024" y="153851"/>
                  </a:lnTo>
                  <a:lnTo>
                    <a:pt x="526848" y="153851"/>
                  </a:lnTo>
                  <a:lnTo>
                    <a:pt x="534719" y="151784"/>
                  </a:lnTo>
                  <a:lnTo>
                    <a:pt x="534500" y="151784"/>
                  </a:lnTo>
                  <a:lnTo>
                    <a:pt x="543061" y="151094"/>
                  </a:lnTo>
                  <a:lnTo>
                    <a:pt x="641880" y="151094"/>
                  </a:lnTo>
                  <a:lnTo>
                    <a:pt x="634304" y="136036"/>
                  </a:lnTo>
                  <a:lnTo>
                    <a:pt x="592473" y="99640"/>
                  </a:lnTo>
                  <a:lnTo>
                    <a:pt x="554086" y="90248"/>
                  </a:lnTo>
                  <a:lnTo>
                    <a:pt x="616158" y="0"/>
                  </a:lnTo>
                  <a:close/>
                </a:path>
                <a:path w="649605" h="292100">
                  <a:moveTo>
                    <a:pt x="641880" y="151094"/>
                  </a:moveTo>
                  <a:lnTo>
                    <a:pt x="543061" y="151094"/>
                  </a:lnTo>
                  <a:lnTo>
                    <a:pt x="551304" y="151784"/>
                  </a:lnTo>
                  <a:lnTo>
                    <a:pt x="558885" y="153851"/>
                  </a:lnTo>
                  <a:lnTo>
                    <a:pt x="583105" y="182002"/>
                  </a:lnTo>
                  <a:lnTo>
                    <a:pt x="583157" y="182181"/>
                  </a:lnTo>
                  <a:lnTo>
                    <a:pt x="583897" y="190706"/>
                  </a:lnTo>
                  <a:lnTo>
                    <a:pt x="583157" y="199256"/>
                  </a:lnTo>
                  <a:lnTo>
                    <a:pt x="580936" y="206938"/>
                  </a:lnTo>
                  <a:lnTo>
                    <a:pt x="543061" y="230317"/>
                  </a:lnTo>
                  <a:lnTo>
                    <a:pt x="642021" y="230317"/>
                  </a:lnTo>
                  <a:lnTo>
                    <a:pt x="647372" y="211941"/>
                  </a:lnTo>
                  <a:lnTo>
                    <a:pt x="649235" y="190706"/>
                  </a:lnTo>
                  <a:lnTo>
                    <a:pt x="647576" y="170747"/>
                  </a:lnTo>
                  <a:lnTo>
                    <a:pt x="642599" y="152524"/>
                  </a:lnTo>
                  <a:lnTo>
                    <a:pt x="641880" y="151094"/>
                  </a:lnTo>
                  <a:close/>
                </a:path>
              </a:pathLst>
            </a:custGeom>
            <a:solidFill>
              <a:srgbClr val="653B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 descr=""/>
            <p:cNvSpPr/>
            <p:nvPr/>
          </p:nvSpPr>
          <p:spPr>
            <a:xfrm>
              <a:off x="2340921" y="7852455"/>
              <a:ext cx="869315" cy="297815"/>
            </a:xfrm>
            <a:custGeom>
              <a:avLst/>
              <a:gdLst/>
              <a:ahLst/>
              <a:cxnLst/>
              <a:rect l="l" t="t" r="r" b="b"/>
              <a:pathLst>
                <a:path w="869314" h="297815">
                  <a:moveTo>
                    <a:pt x="56354" y="203365"/>
                  </a:moveTo>
                  <a:lnTo>
                    <a:pt x="0" y="236034"/>
                  </a:lnTo>
                  <a:lnTo>
                    <a:pt x="7197" y="250225"/>
                  </a:lnTo>
                  <a:lnTo>
                    <a:pt x="16130" y="262578"/>
                  </a:lnTo>
                  <a:lnTo>
                    <a:pt x="53112" y="288560"/>
                  </a:lnTo>
                  <a:lnTo>
                    <a:pt x="100049" y="297289"/>
                  </a:lnTo>
                  <a:lnTo>
                    <a:pt x="121054" y="295706"/>
                  </a:lnTo>
                  <a:lnTo>
                    <a:pt x="158011" y="283047"/>
                  </a:lnTo>
                  <a:lnTo>
                    <a:pt x="187184" y="258086"/>
                  </a:lnTo>
                  <a:lnTo>
                    <a:pt x="199091" y="233584"/>
                  </a:lnTo>
                  <a:lnTo>
                    <a:pt x="100049" y="233584"/>
                  </a:lnTo>
                  <a:lnTo>
                    <a:pt x="84914" y="231695"/>
                  </a:lnTo>
                  <a:lnTo>
                    <a:pt x="72586" y="226029"/>
                  </a:lnTo>
                  <a:lnTo>
                    <a:pt x="63066" y="216586"/>
                  </a:lnTo>
                  <a:lnTo>
                    <a:pt x="56354" y="203365"/>
                  </a:lnTo>
                  <a:close/>
                </a:path>
                <a:path w="869314" h="297815">
                  <a:moveTo>
                    <a:pt x="192748" y="5717"/>
                  </a:moveTo>
                  <a:lnTo>
                    <a:pt x="8984" y="5717"/>
                  </a:lnTo>
                  <a:lnTo>
                    <a:pt x="8984" y="66971"/>
                  </a:lnTo>
                  <a:lnTo>
                    <a:pt x="113525" y="66971"/>
                  </a:lnTo>
                  <a:lnTo>
                    <a:pt x="61663" y="132718"/>
                  </a:lnTo>
                  <a:lnTo>
                    <a:pt x="86573" y="169879"/>
                  </a:lnTo>
                  <a:lnTo>
                    <a:pt x="100049" y="169879"/>
                  </a:lnTo>
                  <a:lnTo>
                    <a:pt x="109058" y="170441"/>
                  </a:lnTo>
                  <a:lnTo>
                    <a:pt x="138843" y="192475"/>
                  </a:lnTo>
                  <a:lnTo>
                    <a:pt x="138843" y="210988"/>
                  </a:lnTo>
                  <a:lnTo>
                    <a:pt x="100049" y="233584"/>
                  </a:lnTo>
                  <a:lnTo>
                    <a:pt x="199091" y="233584"/>
                  </a:lnTo>
                  <a:lnTo>
                    <a:pt x="202293" y="222967"/>
                  </a:lnTo>
                  <a:lnTo>
                    <a:pt x="204182" y="201732"/>
                  </a:lnTo>
                  <a:lnTo>
                    <a:pt x="203135" y="187924"/>
                  </a:lnTo>
                  <a:lnTo>
                    <a:pt x="187439" y="152319"/>
                  </a:lnTo>
                  <a:lnTo>
                    <a:pt x="156352" y="127128"/>
                  </a:lnTo>
                  <a:lnTo>
                    <a:pt x="143335" y="121692"/>
                  </a:lnTo>
                  <a:lnTo>
                    <a:pt x="192748" y="58804"/>
                  </a:lnTo>
                  <a:lnTo>
                    <a:pt x="192748" y="5717"/>
                  </a:lnTo>
                  <a:close/>
                </a:path>
                <a:path w="869314" h="297815">
                  <a:moveTo>
                    <a:pt x="403462" y="63704"/>
                  </a:moveTo>
                  <a:lnTo>
                    <a:pt x="321126" y="63704"/>
                  </a:lnTo>
                  <a:lnTo>
                    <a:pt x="328613" y="66563"/>
                  </a:lnTo>
                  <a:lnTo>
                    <a:pt x="334058" y="72280"/>
                  </a:lnTo>
                  <a:lnTo>
                    <a:pt x="339503" y="77725"/>
                  </a:lnTo>
                  <a:lnTo>
                    <a:pt x="342225" y="84939"/>
                  </a:lnTo>
                  <a:lnTo>
                    <a:pt x="342225" y="93923"/>
                  </a:lnTo>
                  <a:lnTo>
                    <a:pt x="325916" y="130217"/>
                  </a:lnTo>
                  <a:lnTo>
                    <a:pt x="217265" y="244201"/>
                  </a:lnTo>
                  <a:lnTo>
                    <a:pt x="217265" y="291572"/>
                  </a:lnTo>
                  <a:lnTo>
                    <a:pt x="411647" y="291572"/>
                  </a:lnTo>
                  <a:lnTo>
                    <a:pt x="411647" y="228684"/>
                  </a:lnTo>
                  <a:lnTo>
                    <a:pt x="315681" y="228684"/>
                  </a:lnTo>
                  <a:lnTo>
                    <a:pt x="363052" y="180905"/>
                  </a:lnTo>
                  <a:lnTo>
                    <a:pt x="382525" y="158598"/>
                  </a:lnTo>
                  <a:lnTo>
                    <a:pt x="396435" y="136189"/>
                  </a:lnTo>
                  <a:lnTo>
                    <a:pt x="404781" y="113678"/>
                  </a:lnTo>
                  <a:lnTo>
                    <a:pt x="407563" y="91065"/>
                  </a:lnTo>
                  <a:lnTo>
                    <a:pt x="405864" y="72280"/>
                  </a:lnTo>
                  <a:lnTo>
                    <a:pt x="405777" y="71310"/>
                  </a:lnTo>
                  <a:lnTo>
                    <a:pt x="403462" y="63704"/>
                  </a:lnTo>
                  <a:close/>
                </a:path>
                <a:path w="869314" h="297815">
                  <a:moveTo>
                    <a:pt x="310781" y="0"/>
                  </a:moveTo>
                  <a:lnTo>
                    <a:pt x="266984" y="8958"/>
                  </a:lnTo>
                  <a:lnTo>
                    <a:pt x="230741" y="35527"/>
                  </a:lnTo>
                  <a:lnTo>
                    <a:pt x="214407" y="62479"/>
                  </a:lnTo>
                  <a:lnTo>
                    <a:pt x="269536" y="94740"/>
                  </a:lnTo>
                  <a:lnTo>
                    <a:pt x="277218" y="81162"/>
                  </a:lnTo>
                  <a:lnTo>
                    <a:pt x="286789" y="71463"/>
                  </a:lnTo>
                  <a:lnTo>
                    <a:pt x="298249" y="65644"/>
                  </a:lnTo>
                  <a:lnTo>
                    <a:pt x="311598" y="63704"/>
                  </a:lnTo>
                  <a:lnTo>
                    <a:pt x="403462" y="63704"/>
                  </a:lnTo>
                  <a:lnTo>
                    <a:pt x="400417" y="53699"/>
                  </a:lnTo>
                  <a:lnTo>
                    <a:pt x="364149" y="14011"/>
                  </a:lnTo>
                  <a:lnTo>
                    <a:pt x="330051" y="1556"/>
                  </a:lnTo>
                  <a:lnTo>
                    <a:pt x="310781" y="0"/>
                  </a:lnTo>
                  <a:close/>
                </a:path>
                <a:path w="869314" h="297815">
                  <a:moveTo>
                    <a:pt x="480479" y="203365"/>
                  </a:moveTo>
                  <a:lnTo>
                    <a:pt x="424124" y="236034"/>
                  </a:lnTo>
                  <a:lnTo>
                    <a:pt x="431347" y="250404"/>
                  </a:lnTo>
                  <a:lnTo>
                    <a:pt x="440357" y="262884"/>
                  </a:lnTo>
                  <a:lnTo>
                    <a:pt x="477748" y="288790"/>
                  </a:lnTo>
                  <a:lnTo>
                    <a:pt x="526215" y="297289"/>
                  </a:lnTo>
                  <a:lnTo>
                    <a:pt x="547221" y="295706"/>
                  </a:lnTo>
                  <a:lnTo>
                    <a:pt x="584178" y="283047"/>
                  </a:lnTo>
                  <a:lnTo>
                    <a:pt x="613350" y="258086"/>
                  </a:lnTo>
                  <a:lnTo>
                    <a:pt x="625257" y="233584"/>
                  </a:lnTo>
                  <a:lnTo>
                    <a:pt x="526215" y="233584"/>
                  </a:lnTo>
                  <a:lnTo>
                    <a:pt x="510187" y="231695"/>
                  </a:lnTo>
                  <a:lnTo>
                    <a:pt x="497222" y="226029"/>
                  </a:lnTo>
                  <a:lnTo>
                    <a:pt x="487319" y="216586"/>
                  </a:lnTo>
                  <a:lnTo>
                    <a:pt x="480479" y="203365"/>
                  </a:lnTo>
                  <a:close/>
                </a:path>
                <a:path w="869314" h="297815">
                  <a:moveTo>
                    <a:pt x="616056" y="5717"/>
                  </a:moveTo>
                  <a:lnTo>
                    <a:pt x="450668" y="5717"/>
                  </a:lnTo>
                  <a:lnTo>
                    <a:pt x="438826" y="169879"/>
                  </a:lnTo>
                  <a:lnTo>
                    <a:pt x="528257" y="169879"/>
                  </a:lnTo>
                  <a:lnTo>
                    <a:pt x="536705" y="170441"/>
                  </a:lnTo>
                  <a:lnTo>
                    <a:pt x="565010" y="192475"/>
                  </a:lnTo>
                  <a:lnTo>
                    <a:pt x="565010" y="210988"/>
                  </a:lnTo>
                  <a:lnTo>
                    <a:pt x="526215" y="233584"/>
                  </a:lnTo>
                  <a:lnTo>
                    <a:pt x="625257" y="233584"/>
                  </a:lnTo>
                  <a:lnTo>
                    <a:pt x="628460" y="222967"/>
                  </a:lnTo>
                  <a:lnTo>
                    <a:pt x="630348" y="201732"/>
                  </a:lnTo>
                  <a:lnTo>
                    <a:pt x="628587" y="180343"/>
                  </a:lnTo>
                  <a:lnTo>
                    <a:pt x="602171" y="131493"/>
                  </a:lnTo>
                  <a:lnTo>
                    <a:pt x="552478" y="107757"/>
                  </a:lnTo>
                  <a:lnTo>
                    <a:pt x="532341" y="106174"/>
                  </a:lnTo>
                  <a:lnTo>
                    <a:pt x="509064" y="106174"/>
                  </a:lnTo>
                  <a:lnTo>
                    <a:pt x="511923" y="66971"/>
                  </a:lnTo>
                  <a:lnTo>
                    <a:pt x="616056" y="66971"/>
                  </a:lnTo>
                  <a:lnTo>
                    <a:pt x="616056" y="5717"/>
                  </a:lnTo>
                  <a:close/>
                </a:path>
                <a:path w="869314" h="297815">
                  <a:moveTo>
                    <a:pt x="840576" y="245835"/>
                  </a:moveTo>
                  <a:lnTo>
                    <a:pt x="774421" y="245835"/>
                  </a:lnTo>
                  <a:lnTo>
                    <a:pt x="774421" y="291572"/>
                  </a:lnTo>
                  <a:lnTo>
                    <a:pt x="840576" y="291572"/>
                  </a:lnTo>
                  <a:lnTo>
                    <a:pt x="840576" y="245835"/>
                  </a:lnTo>
                  <a:close/>
                </a:path>
                <a:path w="869314" h="297815">
                  <a:moveTo>
                    <a:pt x="805865" y="5717"/>
                  </a:moveTo>
                  <a:lnTo>
                    <a:pt x="735627" y="5717"/>
                  </a:lnTo>
                  <a:lnTo>
                    <a:pt x="644561" y="185397"/>
                  </a:lnTo>
                  <a:lnTo>
                    <a:pt x="644561" y="245835"/>
                  </a:lnTo>
                  <a:lnTo>
                    <a:pt x="869162" y="245835"/>
                  </a:lnTo>
                  <a:lnTo>
                    <a:pt x="869162" y="185397"/>
                  </a:lnTo>
                  <a:lnTo>
                    <a:pt x="714800" y="185397"/>
                  </a:lnTo>
                  <a:lnTo>
                    <a:pt x="805865" y="5717"/>
                  </a:lnTo>
                  <a:close/>
                </a:path>
                <a:path w="869314" h="297815">
                  <a:moveTo>
                    <a:pt x="840576" y="124142"/>
                  </a:moveTo>
                  <a:lnTo>
                    <a:pt x="774421" y="124142"/>
                  </a:lnTo>
                  <a:lnTo>
                    <a:pt x="774421" y="185397"/>
                  </a:lnTo>
                  <a:lnTo>
                    <a:pt x="840576" y="185397"/>
                  </a:lnTo>
                  <a:lnTo>
                    <a:pt x="840576" y="124142"/>
                  </a:lnTo>
                  <a:close/>
                </a:path>
              </a:pathLst>
            </a:custGeom>
            <a:solidFill>
              <a:srgbClr val="613C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 descr=""/>
            <p:cNvSpPr/>
            <p:nvPr/>
          </p:nvSpPr>
          <p:spPr>
            <a:xfrm>
              <a:off x="3503491" y="7959485"/>
              <a:ext cx="752475" cy="292100"/>
            </a:xfrm>
            <a:custGeom>
              <a:avLst/>
              <a:gdLst/>
              <a:ahLst/>
              <a:cxnLst/>
              <a:rect l="l" t="t" r="r" b="b"/>
              <a:pathLst>
                <a:path w="752475" h="292100">
                  <a:moveTo>
                    <a:pt x="131901" y="74730"/>
                  </a:moveTo>
                  <a:lnTo>
                    <a:pt x="66563" y="74730"/>
                  </a:lnTo>
                  <a:lnTo>
                    <a:pt x="66563" y="291572"/>
                  </a:lnTo>
                  <a:lnTo>
                    <a:pt x="131901" y="291572"/>
                  </a:lnTo>
                  <a:lnTo>
                    <a:pt x="131901" y="74730"/>
                  </a:lnTo>
                  <a:close/>
                </a:path>
                <a:path w="752475" h="292100">
                  <a:moveTo>
                    <a:pt x="131901" y="5717"/>
                  </a:moveTo>
                  <a:lnTo>
                    <a:pt x="74730" y="5717"/>
                  </a:lnTo>
                  <a:lnTo>
                    <a:pt x="0" y="32669"/>
                  </a:lnTo>
                  <a:lnTo>
                    <a:pt x="15926" y="88615"/>
                  </a:lnTo>
                  <a:lnTo>
                    <a:pt x="66563" y="74730"/>
                  </a:lnTo>
                  <a:lnTo>
                    <a:pt x="131901" y="74730"/>
                  </a:lnTo>
                  <a:lnTo>
                    <a:pt x="131901" y="5717"/>
                  </a:lnTo>
                  <a:close/>
                </a:path>
                <a:path w="752475" h="292100">
                  <a:moveTo>
                    <a:pt x="348465" y="5717"/>
                  </a:moveTo>
                  <a:lnTo>
                    <a:pt x="160618" y="5717"/>
                  </a:lnTo>
                  <a:lnTo>
                    <a:pt x="160618" y="68605"/>
                  </a:lnTo>
                  <a:lnTo>
                    <a:pt x="275776" y="68605"/>
                  </a:lnTo>
                  <a:lnTo>
                    <a:pt x="185936" y="291572"/>
                  </a:lnTo>
                  <a:lnTo>
                    <a:pt x="255358" y="291572"/>
                  </a:lnTo>
                  <a:lnTo>
                    <a:pt x="348465" y="60437"/>
                  </a:lnTo>
                  <a:lnTo>
                    <a:pt x="348465" y="5717"/>
                  </a:lnTo>
                  <a:close/>
                </a:path>
                <a:path w="752475" h="292100">
                  <a:moveTo>
                    <a:pt x="544576" y="5717"/>
                  </a:moveTo>
                  <a:lnTo>
                    <a:pt x="356728" y="5717"/>
                  </a:lnTo>
                  <a:lnTo>
                    <a:pt x="356728" y="68605"/>
                  </a:lnTo>
                  <a:lnTo>
                    <a:pt x="471887" y="68605"/>
                  </a:lnTo>
                  <a:lnTo>
                    <a:pt x="382047" y="291572"/>
                  </a:lnTo>
                  <a:lnTo>
                    <a:pt x="451469" y="291572"/>
                  </a:lnTo>
                  <a:lnTo>
                    <a:pt x="544576" y="60437"/>
                  </a:lnTo>
                  <a:lnTo>
                    <a:pt x="544576" y="5717"/>
                  </a:lnTo>
                  <a:close/>
                </a:path>
                <a:path w="752475" h="292100">
                  <a:moveTo>
                    <a:pt x="743936" y="63704"/>
                  </a:moveTo>
                  <a:lnTo>
                    <a:pt x="661600" y="63704"/>
                  </a:lnTo>
                  <a:lnTo>
                    <a:pt x="669087" y="66563"/>
                  </a:lnTo>
                  <a:lnTo>
                    <a:pt x="674532" y="72280"/>
                  </a:lnTo>
                  <a:lnTo>
                    <a:pt x="679976" y="77725"/>
                  </a:lnTo>
                  <a:lnTo>
                    <a:pt x="682699" y="84939"/>
                  </a:lnTo>
                  <a:lnTo>
                    <a:pt x="682699" y="93923"/>
                  </a:lnTo>
                  <a:lnTo>
                    <a:pt x="666390" y="130217"/>
                  </a:lnTo>
                  <a:lnTo>
                    <a:pt x="557739" y="244201"/>
                  </a:lnTo>
                  <a:lnTo>
                    <a:pt x="557739" y="291572"/>
                  </a:lnTo>
                  <a:lnTo>
                    <a:pt x="752121" y="291572"/>
                  </a:lnTo>
                  <a:lnTo>
                    <a:pt x="752121" y="228684"/>
                  </a:lnTo>
                  <a:lnTo>
                    <a:pt x="656155" y="228684"/>
                  </a:lnTo>
                  <a:lnTo>
                    <a:pt x="703525" y="180905"/>
                  </a:lnTo>
                  <a:lnTo>
                    <a:pt x="722999" y="158598"/>
                  </a:lnTo>
                  <a:lnTo>
                    <a:pt x="736909" y="136189"/>
                  </a:lnTo>
                  <a:lnTo>
                    <a:pt x="745255" y="113678"/>
                  </a:lnTo>
                  <a:lnTo>
                    <a:pt x="748037" y="91065"/>
                  </a:lnTo>
                  <a:lnTo>
                    <a:pt x="746338" y="72280"/>
                  </a:lnTo>
                  <a:lnTo>
                    <a:pt x="746251" y="71310"/>
                  </a:lnTo>
                  <a:lnTo>
                    <a:pt x="743936" y="63704"/>
                  </a:lnTo>
                  <a:close/>
                </a:path>
                <a:path w="752475" h="292100">
                  <a:moveTo>
                    <a:pt x="651255" y="0"/>
                  </a:moveTo>
                  <a:lnTo>
                    <a:pt x="607458" y="8958"/>
                  </a:lnTo>
                  <a:lnTo>
                    <a:pt x="571215" y="35527"/>
                  </a:lnTo>
                  <a:lnTo>
                    <a:pt x="554881" y="62479"/>
                  </a:lnTo>
                  <a:lnTo>
                    <a:pt x="610010" y="94740"/>
                  </a:lnTo>
                  <a:lnTo>
                    <a:pt x="617692" y="81162"/>
                  </a:lnTo>
                  <a:lnTo>
                    <a:pt x="627263" y="71463"/>
                  </a:lnTo>
                  <a:lnTo>
                    <a:pt x="638723" y="65644"/>
                  </a:lnTo>
                  <a:lnTo>
                    <a:pt x="652072" y="63704"/>
                  </a:lnTo>
                  <a:lnTo>
                    <a:pt x="743936" y="63704"/>
                  </a:lnTo>
                  <a:lnTo>
                    <a:pt x="740891" y="53699"/>
                  </a:lnTo>
                  <a:lnTo>
                    <a:pt x="704623" y="14011"/>
                  </a:lnTo>
                  <a:lnTo>
                    <a:pt x="670525" y="1556"/>
                  </a:lnTo>
                  <a:lnTo>
                    <a:pt x="651255" y="0"/>
                  </a:lnTo>
                  <a:close/>
                </a:path>
              </a:pathLst>
            </a:custGeom>
            <a:solidFill>
              <a:srgbClr val="633C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4595754" y="7729126"/>
              <a:ext cx="798195" cy="292100"/>
            </a:xfrm>
            <a:custGeom>
              <a:avLst/>
              <a:gdLst/>
              <a:ahLst/>
              <a:cxnLst/>
              <a:rect l="l" t="t" r="r" b="b"/>
              <a:pathLst>
                <a:path w="798195" h="292100">
                  <a:moveTo>
                    <a:pt x="196014" y="245835"/>
                  </a:moveTo>
                  <a:lnTo>
                    <a:pt x="129859" y="245835"/>
                  </a:lnTo>
                  <a:lnTo>
                    <a:pt x="129859" y="291572"/>
                  </a:lnTo>
                  <a:lnTo>
                    <a:pt x="196014" y="291572"/>
                  </a:lnTo>
                  <a:lnTo>
                    <a:pt x="196014" y="245835"/>
                  </a:lnTo>
                  <a:close/>
                </a:path>
                <a:path w="798195" h="292100">
                  <a:moveTo>
                    <a:pt x="408587" y="5717"/>
                  </a:moveTo>
                  <a:lnTo>
                    <a:pt x="220740" y="5717"/>
                  </a:lnTo>
                  <a:lnTo>
                    <a:pt x="220740" y="68605"/>
                  </a:lnTo>
                  <a:lnTo>
                    <a:pt x="335898" y="68605"/>
                  </a:lnTo>
                  <a:lnTo>
                    <a:pt x="246058" y="291572"/>
                  </a:lnTo>
                  <a:lnTo>
                    <a:pt x="315480" y="291572"/>
                  </a:lnTo>
                  <a:lnTo>
                    <a:pt x="408587" y="60437"/>
                  </a:lnTo>
                  <a:lnTo>
                    <a:pt x="408587" y="5717"/>
                  </a:lnTo>
                  <a:close/>
                </a:path>
                <a:path w="798195" h="292100">
                  <a:moveTo>
                    <a:pt x="161303" y="5717"/>
                  </a:moveTo>
                  <a:lnTo>
                    <a:pt x="91065" y="5717"/>
                  </a:lnTo>
                  <a:lnTo>
                    <a:pt x="0" y="185397"/>
                  </a:lnTo>
                  <a:lnTo>
                    <a:pt x="0" y="245835"/>
                  </a:lnTo>
                  <a:lnTo>
                    <a:pt x="224600" y="245835"/>
                  </a:lnTo>
                  <a:lnTo>
                    <a:pt x="224600" y="185397"/>
                  </a:lnTo>
                  <a:lnTo>
                    <a:pt x="70238" y="185397"/>
                  </a:lnTo>
                  <a:lnTo>
                    <a:pt x="161303" y="5717"/>
                  </a:lnTo>
                  <a:close/>
                </a:path>
                <a:path w="798195" h="292100">
                  <a:moveTo>
                    <a:pt x="196014" y="124142"/>
                  </a:moveTo>
                  <a:lnTo>
                    <a:pt x="129859" y="124142"/>
                  </a:lnTo>
                  <a:lnTo>
                    <a:pt x="129859" y="185397"/>
                  </a:lnTo>
                  <a:lnTo>
                    <a:pt x="196014" y="185397"/>
                  </a:lnTo>
                  <a:lnTo>
                    <a:pt x="196014" y="124142"/>
                  </a:lnTo>
                  <a:close/>
                </a:path>
                <a:path w="798195" h="292100">
                  <a:moveTo>
                    <a:pt x="552740" y="74730"/>
                  </a:moveTo>
                  <a:lnTo>
                    <a:pt x="487402" y="74730"/>
                  </a:lnTo>
                  <a:lnTo>
                    <a:pt x="487402" y="291572"/>
                  </a:lnTo>
                  <a:lnTo>
                    <a:pt x="552740" y="291572"/>
                  </a:lnTo>
                  <a:lnTo>
                    <a:pt x="552740" y="74730"/>
                  </a:lnTo>
                  <a:close/>
                </a:path>
                <a:path w="798195" h="292100">
                  <a:moveTo>
                    <a:pt x="552740" y="5717"/>
                  </a:moveTo>
                  <a:lnTo>
                    <a:pt x="495569" y="5717"/>
                  </a:lnTo>
                  <a:lnTo>
                    <a:pt x="420838" y="32669"/>
                  </a:lnTo>
                  <a:lnTo>
                    <a:pt x="436765" y="88615"/>
                  </a:lnTo>
                  <a:lnTo>
                    <a:pt x="487402" y="74730"/>
                  </a:lnTo>
                  <a:lnTo>
                    <a:pt x="552740" y="74730"/>
                  </a:lnTo>
                  <a:lnTo>
                    <a:pt x="552740" y="5717"/>
                  </a:lnTo>
                  <a:close/>
                </a:path>
                <a:path w="798195" h="292100">
                  <a:moveTo>
                    <a:pt x="691715" y="0"/>
                  </a:moveTo>
                  <a:lnTo>
                    <a:pt x="649041" y="7044"/>
                  </a:lnTo>
                  <a:lnTo>
                    <a:pt x="614942" y="28177"/>
                  </a:lnTo>
                  <a:lnTo>
                    <a:pt x="592891" y="60437"/>
                  </a:lnTo>
                  <a:lnTo>
                    <a:pt x="585540" y="100866"/>
                  </a:lnTo>
                  <a:lnTo>
                    <a:pt x="587173" y="120824"/>
                  </a:lnTo>
                  <a:lnTo>
                    <a:pt x="611675" y="170288"/>
                  </a:lnTo>
                  <a:lnTo>
                    <a:pt x="660449" y="198158"/>
                  </a:lnTo>
                  <a:lnTo>
                    <a:pt x="680689" y="201323"/>
                  </a:lnTo>
                  <a:lnTo>
                    <a:pt x="618618" y="291572"/>
                  </a:lnTo>
                  <a:lnTo>
                    <a:pt x="693757" y="291572"/>
                  </a:lnTo>
                  <a:lnTo>
                    <a:pt x="781147" y="158853"/>
                  </a:lnTo>
                  <a:lnTo>
                    <a:pt x="788472" y="145888"/>
                  </a:lnTo>
                  <a:lnTo>
                    <a:pt x="790496" y="140477"/>
                  </a:lnTo>
                  <a:lnTo>
                    <a:pt x="691715" y="140477"/>
                  </a:lnTo>
                  <a:lnTo>
                    <a:pt x="683471" y="139813"/>
                  </a:lnTo>
                  <a:lnTo>
                    <a:pt x="651663" y="109569"/>
                  </a:lnTo>
                  <a:lnTo>
                    <a:pt x="651619" y="109416"/>
                  </a:lnTo>
                  <a:lnTo>
                    <a:pt x="650878" y="100866"/>
                  </a:lnTo>
                  <a:lnTo>
                    <a:pt x="651619" y="92341"/>
                  </a:lnTo>
                  <a:lnTo>
                    <a:pt x="653839" y="84735"/>
                  </a:lnTo>
                  <a:lnTo>
                    <a:pt x="691715" y="61254"/>
                  </a:lnTo>
                  <a:lnTo>
                    <a:pt x="790774" y="61254"/>
                  </a:lnTo>
                  <a:lnTo>
                    <a:pt x="790539" y="60437"/>
                  </a:lnTo>
                  <a:lnTo>
                    <a:pt x="768487" y="28177"/>
                  </a:lnTo>
                  <a:lnTo>
                    <a:pt x="734593" y="7044"/>
                  </a:lnTo>
                  <a:lnTo>
                    <a:pt x="714277" y="1761"/>
                  </a:lnTo>
                  <a:lnTo>
                    <a:pt x="691715" y="0"/>
                  </a:lnTo>
                  <a:close/>
                </a:path>
                <a:path w="798195" h="292100">
                  <a:moveTo>
                    <a:pt x="790774" y="61254"/>
                  </a:moveTo>
                  <a:lnTo>
                    <a:pt x="691715" y="61254"/>
                  </a:lnTo>
                  <a:lnTo>
                    <a:pt x="700276" y="61943"/>
                  </a:lnTo>
                  <a:lnTo>
                    <a:pt x="700056" y="61943"/>
                  </a:lnTo>
                  <a:lnTo>
                    <a:pt x="707928" y="64011"/>
                  </a:lnTo>
                  <a:lnTo>
                    <a:pt x="707752" y="64011"/>
                  </a:lnTo>
                  <a:lnTo>
                    <a:pt x="714456" y="67227"/>
                  </a:lnTo>
                  <a:lnTo>
                    <a:pt x="732551" y="100866"/>
                  </a:lnTo>
                  <a:lnTo>
                    <a:pt x="731824" y="109416"/>
                  </a:lnTo>
                  <a:lnTo>
                    <a:pt x="731811" y="109569"/>
                  </a:lnTo>
                  <a:lnTo>
                    <a:pt x="729708" y="116894"/>
                  </a:lnTo>
                  <a:lnTo>
                    <a:pt x="729591" y="117302"/>
                  </a:lnTo>
                  <a:lnTo>
                    <a:pt x="725974" y="123913"/>
                  </a:lnTo>
                  <a:lnTo>
                    <a:pt x="691715" y="140477"/>
                  </a:lnTo>
                  <a:lnTo>
                    <a:pt x="790496" y="140477"/>
                  </a:lnTo>
                  <a:lnTo>
                    <a:pt x="793704" y="131901"/>
                  </a:lnTo>
                  <a:lnTo>
                    <a:pt x="796758" y="117302"/>
                  </a:lnTo>
                  <a:lnTo>
                    <a:pt x="796843" y="116894"/>
                  </a:lnTo>
                  <a:lnTo>
                    <a:pt x="797890" y="100866"/>
                  </a:lnTo>
                  <a:lnTo>
                    <a:pt x="796052" y="79631"/>
                  </a:lnTo>
                  <a:lnTo>
                    <a:pt x="790774" y="61254"/>
                  </a:lnTo>
                  <a:close/>
                </a:path>
              </a:pathLst>
            </a:custGeom>
            <a:solidFill>
              <a:srgbClr val="5F3D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6286936" y="7781480"/>
              <a:ext cx="1066165" cy="297815"/>
            </a:xfrm>
            <a:custGeom>
              <a:avLst/>
              <a:gdLst/>
              <a:ahLst/>
              <a:cxnLst/>
              <a:rect l="l" t="t" r="r" b="b"/>
              <a:pathLst>
                <a:path w="1066165" h="297815">
                  <a:moveTo>
                    <a:pt x="131901" y="74730"/>
                  </a:moveTo>
                  <a:lnTo>
                    <a:pt x="66563" y="74730"/>
                  </a:lnTo>
                  <a:lnTo>
                    <a:pt x="66563" y="291572"/>
                  </a:lnTo>
                  <a:lnTo>
                    <a:pt x="131901" y="291572"/>
                  </a:lnTo>
                  <a:lnTo>
                    <a:pt x="131901" y="74730"/>
                  </a:lnTo>
                  <a:close/>
                </a:path>
                <a:path w="1066165" h="297815">
                  <a:moveTo>
                    <a:pt x="131901" y="5717"/>
                  </a:moveTo>
                  <a:lnTo>
                    <a:pt x="74730" y="5717"/>
                  </a:lnTo>
                  <a:lnTo>
                    <a:pt x="0" y="32669"/>
                  </a:lnTo>
                  <a:lnTo>
                    <a:pt x="15926" y="88615"/>
                  </a:lnTo>
                  <a:lnTo>
                    <a:pt x="66563" y="74730"/>
                  </a:lnTo>
                  <a:lnTo>
                    <a:pt x="131901" y="74730"/>
                  </a:lnTo>
                  <a:lnTo>
                    <a:pt x="131901" y="5717"/>
                  </a:lnTo>
                  <a:close/>
                </a:path>
                <a:path w="1066165" h="297815">
                  <a:moveTo>
                    <a:pt x="343973" y="5717"/>
                  </a:moveTo>
                  <a:lnTo>
                    <a:pt x="268834" y="5717"/>
                  </a:lnTo>
                  <a:lnTo>
                    <a:pt x="181444" y="138435"/>
                  </a:lnTo>
                  <a:lnTo>
                    <a:pt x="174119" y="151401"/>
                  </a:lnTo>
                  <a:lnTo>
                    <a:pt x="168887" y="165387"/>
                  </a:lnTo>
                  <a:lnTo>
                    <a:pt x="165833" y="179986"/>
                  </a:lnTo>
                  <a:lnTo>
                    <a:pt x="165748" y="180395"/>
                  </a:lnTo>
                  <a:lnTo>
                    <a:pt x="172052" y="236851"/>
                  </a:lnTo>
                  <a:lnTo>
                    <a:pt x="194103" y="269112"/>
                  </a:lnTo>
                  <a:lnTo>
                    <a:pt x="227998" y="290245"/>
                  </a:lnTo>
                  <a:lnTo>
                    <a:pt x="270876" y="297289"/>
                  </a:lnTo>
                  <a:lnTo>
                    <a:pt x="293259" y="295528"/>
                  </a:lnTo>
                  <a:lnTo>
                    <a:pt x="331442" y="281439"/>
                  </a:lnTo>
                  <a:lnTo>
                    <a:pt x="360282" y="254002"/>
                  </a:lnTo>
                  <a:lnTo>
                    <a:pt x="369836" y="236034"/>
                  </a:lnTo>
                  <a:lnTo>
                    <a:pt x="270876" y="236034"/>
                  </a:lnTo>
                  <a:lnTo>
                    <a:pt x="262632" y="235371"/>
                  </a:lnTo>
                  <a:lnTo>
                    <a:pt x="230780" y="205126"/>
                  </a:lnTo>
                  <a:lnTo>
                    <a:pt x="230040" y="196423"/>
                  </a:lnTo>
                  <a:lnTo>
                    <a:pt x="230764" y="187898"/>
                  </a:lnTo>
                  <a:lnTo>
                    <a:pt x="230780" y="187720"/>
                  </a:lnTo>
                  <a:lnTo>
                    <a:pt x="232883" y="180395"/>
                  </a:lnTo>
                  <a:lnTo>
                    <a:pt x="233000" y="179986"/>
                  </a:lnTo>
                  <a:lnTo>
                    <a:pt x="236701" y="173223"/>
                  </a:lnTo>
                  <a:lnTo>
                    <a:pt x="241882" y="167429"/>
                  </a:lnTo>
                  <a:lnTo>
                    <a:pt x="248135" y="162784"/>
                  </a:lnTo>
                  <a:lnTo>
                    <a:pt x="254839" y="159568"/>
                  </a:lnTo>
                  <a:lnTo>
                    <a:pt x="254663" y="159568"/>
                  </a:lnTo>
                  <a:lnTo>
                    <a:pt x="262535" y="157501"/>
                  </a:lnTo>
                  <a:lnTo>
                    <a:pt x="262315" y="157501"/>
                  </a:lnTo>
                  <a:lnTo>
                    <a:pt x="270876" y="156811"/>
                  </a:lnTo>
                  <a:lnTo>
                    <a:pt x="369696" y="156811"/>
                  </a:lnTo>
                  <a:lnTo>
                    <a:pt x="362120" y="141753"/>
                  </a:lnTo>
                  <a:lnTo>
                    <a:pt x="320288" y="105358"/>
                  </a:lnTo>
                  <a:lnTo>
                    <a:pt x="281902" y="95965"/>
                  </a:lnTo>
                  <a:lnTo>
                    <a:pt x="343973" y="5717"/>
                  </a:lnTo>
                  <a:close/>
                </a:path>
                <a:path w="1066165" h="297815">
                  <a:moveTo>
                    <a:pt x="369696" y="156811"/>
                  </a:moveTo>
                  <a:lnTo>
                    <a:pt x="270876" y="156811"/>
                  </a:lnTo>
                  <a:lnTo>
                    <a:pt x="279120" y="157501"/>
                  </a:lnTo>
                  <a:lnTo>
                    <a:pt x="286700" y="159568"/>
                  </a:lnTo>
                  <a:lnTo>
                    <a:pt x="310920" y="187720"/>
                  </a:lnTo>
                  <a:lnTo>
                    <a:pt x="310972" y="187898"/>
                  </a:lnTo>
                  <a:lnTo>
                    <a:pt x="299870" y="225417"/>
                  </a:lnTo>
                  <a:lnTo>
                    <a:pt x="270876" y="236034"/>
                  </a:lnTo>
                  <a:lnTo>
                    <a:pt x="369836" y="236034"/>
                  </a:lnTo>
                  <a:lnTo>
                    <a:pt x="375188" y="217658"/>
                  </a:lnTo>
                  <a:lnTo>
                    <a:pt x="377051" y="196423"/>
                  </a:lnTo>
                  <a:lnTo>
                    <a:pt x="375392" y="176464"/>
                  </a:lnTo>
                  <a:lnTo>
                    <a:pt x="370415" y="158241"/>
                  </a:lnTo>
                  <a:lnTo>
                    <a:pt x="369696" y="156811"/>
                  </a:lnTo>
                  <a:close/>
                </a:path>
                <a:path w="1066165" h="297815">
                  <a:moveTo>
                    <a:pt x="674147" y="63704"/>
                  </a:moveTo>
                  <a:lnTo>
                    <a:pt x="591811" y="63704"/>
                  </a:lnTo>
                  <a:lnTo>
                    <a:pt x="599298" y="66563"/>
                  </a:lnTo>
                  <a:lnTo>
                    <a:pt x="604743" y="72280"/>
                  </a:lnTo>
                  <a:lnTo>
                    <a:pt x="610188" y="77725"/>
                  </a:lnTo>
                  <a:lnTo>
                    <a:pt x="612910" y="84939"/>
                  </a:lnTo>
                  <a:lnTo>
                    <a:pt x="612910" y="93923"/>
                  </a:lnTo>
                  <a:lnTo>
                    <a:pt x="596601" y="130217"/>
                  </a:lnTo>
                  <a:lnTo>
                    <a:pt x="487950" y="244201"/>
                  </a:lnTo>
                  <a:lnTo>
                    <a:pt x="487950" y="291572"/>
                  </a:lnTo>
                  <a:lnTo>
                    <a:pt x="682332" y="291572"/>
                  </a:lnTo>
                  <a:lnTo>
                    <a:pt x="682332" y="228684"/>
                  </a:lnTo>
                  <a:lnTo>
                    <a:pt x="586366" y="228684"/>
                  </a:lnTo>
                  <a:lnTo>
                    <a:pt x="633737" y="180905"/>
                  </a:lnTo>
                  <a:lnTo>
                    <a:pt x="653210" y="158598"/>
                  </a:lnTo>
                  <a:lnTo>
                    <a:pt x="667120" y="136189"/>
                  </a:lnTo>
                  <a:lnTo>
                    <a:pt x="675466" y="113678"/>
                  </a:lnTo>
                  <a:lnTo>
                    <a:pt x="678248" y="91065"/>
                  </a:lnTo>
                  <a:lnTo>
                    <a:pt x="676549" y="72280"/>
                  </a:lnTo>
                  <a:lnTo>
                    <a:pt x="676462" y="71310"/>
                  </a:lnTo>
                  <a:lnTo>
                    <a:pt x="674147" y="63704"/>
                  </a:lnTo>
                  <a:close/>
                </a:path>
                <a:path w="1066165" h="297815">
                  <a:moveTo>
                    <a:pt x="581466" y="0"/>
                  </a:moveTo>
                  <a:lnTo>
                    <a:pt x="537669" y="8958"/>
                  </a:lnTo>
                  <a:lnTo>
                    <a:pt x="501426" y="35527"/>
                  </a:lnTo>
                  <a:lnTo>
                    <a:pt x="485092" y="62479"/>
                  </a:lnTo>
                  <a:lnTo>
                    <a:pt x="540221" y="94740"/>
                  </a:lnTo>
                  <a:lnTo>
                    <a:pt x="547903" y="81162"/>
                  </a:lnTo>
                  <a:lnTo>
                    <a:pt x="557475" y="71463"/>
                  </a:lnTo>
                  <a:lnTo>
                    <a:pt x="568934" y="65644"/>
                  </a:lnTo>
                  <a:lnTo>
                    <a:pt x="582283" y="63704"/>
                  </a:lnTo>
                  <a:lnTo>
                    <a:pt x="674147" y="63704"/>
                  </a:lnTo>
                  <a:lnTo>
                    <a:pt x="671102" y="53699"/>
                  </a:lnTo>
                  <a:lnTo>
                    <a:pt x="634834" y="14011"/>
                  </a:lnTo>
                  <a:lnTo>
                    <a:pt x="600736" y="1556"/>
                  </a:lnTo>
                  <a:lnTo>
                    <a:pt x="581466" y="0"/>
                  </a:lnTo>
                  <a:close/>
                </a:path>
                <a:path w="1066165" h="297815">
                  <a:moveTo>
                    <a:pt x="820634" y="74730"/>
                  </a:moveTo>
                  <a:lnTo>
                    <a:pt x="755295" y="74730"/>
                  </a:lnTo>
                  <a:lnTo>
                    <a:pt x="755295" y="291572"/>
                  </a:lnTo>
                  <a:lnTo>
                    <a:pt x="820634" y="291572"/>
                  </a:lnTo>
                  <a:lnTo>
                    <a:pt x="820634" y="74730"/>
                  </a:lnTo>
                  <a:close/>
                </a:path>
                <a:path w="1066165" h="297815">
                  <a:moveTo>
                    <a:pt x="820634" y="5717"/>
                  </a:moveTo>
                  <a:lnTo>
                    <a:pt x="763463" y="5717"/>
                  </a:lnTo>
                  <a:lnTo>
                    <a:pt x="688732" y="32669"/>
                  </a:lnTo>
                  <a:lnTo>
                    <a:pt x="704658" y="88615"/>
                  </a:lnTo>
                  <a:lnTo>
                    <a:pt x="755295" y="74730"/>
                  </a:lnTo>
                  <a:lnTo>
                    <a:pt x="820634" y="74730"/>
                  </a:lnTo>
                  <a:lnTo>
                    <a:pt x="820634" y="5717"/>
                  </a:lnTo>
                  <a:close/>
                </a:path>
                <a:path w="1066165" h="297815">
                  <a:moveTo>
                    <a:pt x="1032706" y="5717"/>
                  </a:moveTo>
                  <a:lnTo>
                    <a:pt x="957566" y="5717"/>
                  </a:lnTo>
                  <a:lnTo>
                    <a:pt x="870176" y="138435"/>
                  </a:lnTo>
                  <a:lnTo>
                    <a:pt x="862851" y="151401"/>
                  </a:lnTo>
                  <a:lnTo>
                    <a:pt x="857619" y="165387"/>
                  </a:lnTo>
                  <a:lnTo>
                    <a:pt x="854565" y="179986"/>
                  </a:lnTo>
                  <a:lnTo>
                    <a:pt x="854480" y="180395"/>
                  </a:lnTo>
                  <a:lnTo>
                    <a:pt x="860784" y="236851"/>
                  </a:lnTo>
                  <a:lnTo>
                    <a:pt x="882836" y="269112"/>
                  </a:lnTo>
                  <a:lnTo>
                    <a:pt x="916730" y="290245"/>
                  </a:lnTo>
                  <a:lnTo>
                    <a:pt x="959608" y="297289"/>
                  </a:lnTo>
                  <a:lnTo>
                    <a:pt x="981992" y="295528"/>
                  </a:lnTo>
                  <a:lnTo>
                    <a:pt x="1020174" y="281439"/>
                  </a:lnTo>
                  <a:lnTo>
                    <a:pt x="1049015" y="254002"/>
                  </a:lnTo>
                  <a:lnTo>
                    <a:pt x="1058568" y="236034"/>
                  </a:lnTo>
                  <a:lnTo>
                    <a:pt x="959608" y="236034"/>
                  </a:lnTo>
                  <a:lnTo>
                    <a:pt x="951364" y="235371"/>
                  </a:lnTo>
                  <a:lnTo>
                    <a:pt x="919512" y="205126"/>
                  </a:lnTo>
                  <a:lnTo>
                    <a:pt x="918772" y="196423"/>
                  </a:lnTo>
                  <a:lnTo>
                    <a:pt x="919497" y="187898"/>
                  </a:lnTo>
                  <a:lnTo>
                    <a:pt x="943571" y="159568"/>
                  </a:lnTo>
                  <a:lnTo>
                    <a:pt x="943395" y="159568"/>
                  </a:lnTo>
                  <a:lnTo>
                    <a:pt x="951267" y="157501"/>
                  </a:lnTo>
                  <a:lnTo>
                    <a:pt x="951047" y="157501"/>
                  </a:lnTo>
                  <a:lnTo>
                    <a:pt x="959608" y="156811"/>
                  </a:lnTo>
                  <a:lnTo>
                    <a:pt x="1058428" y="156811"/>
                  </a:lnTo>
                  <a:lnTo>
                    <a:pt x="1050852" y="141753"/>
                  </a:lnTo>
                  <a:lnTo>
                    <a:pt x="1009020" y="105358"/>
                  </a:lnTo>
                  <a:lnTo>
                    <a:pt x="970634" y="95965"/>
                  </a:lnTo>
                  <a:lnTo>
                    <a:pt x="1032706" y="5717"/>
                  </a:lnTo>
                  <a:close/>
                </a:path>
                <a:path w="1066165" h="297815">
                  <a:moveTo>
                    <a:pt x="1058428" y="156811"/>
                  </a:moveTo>
                  <a:lnTo>
                    <a:pt x="959608" y="156811"/>
                  </a:lnTo>
                  <a:lnTo>
                    <a:pt x="967852" y="157501"/>
                  </a:lnTo>
                  <a:lnTo>
                    <a:pt x="975432" y="159568"/>
                  </a:lnTo>
                  <a:lnTo>
                    <a:pt x="1000445" y="196423"/>
                  </a:lnTo>
                  <a:lnTo>
                    <a:pt x="999705" y="204973"/>
                  </a:lnTo>
                  <a:lnTo>
                    <a:pt x="967852" y="235371"/>
                  </a:lnTo>
                  <a:lnTo>
                    <a:pt x="959608" y="236034"/>
                  </a:lnTo>
                  <a:lnTo>
                    <a:pt x="1058568" y="236034"/>
                  </a:lnTo>
                  <a:lnTo>
                    <a:pt x="1063920" y="217658"/>
                  </a:lnTo>
                  <a:lnTo>
                    <a:pt x="1065783" y="196423"/>
                  </a:lnTo>
                  <a:lnTo>
                    <a:pt x="1064124" y="176464"/>
                  </a:lnTo>
                  <a:lnTo>
                    <a:pt x="1059147" y="158241"/>
                  </a:lnTo>
                  <a:lnTo>
                    <a:pt x="1058428" y="156811"/>
                  </a:lnTo>
                  <a:close/>
                </a:path>
              </a:pathLst>
            </a:custGeom>
            <a:solidFill>
              <a:srgbClr val="4548B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5864269" y="6420265"/>
              <a:ext cx="1167765" cy="297815"/>
            </a:xfrm>
            <a:custGeom>
              <a:avLst/>
              <a:gdLst/>
              <a:ahLst/>
              <a:cxnLst/>
              <a:rect l="l" t="t" r="r" b="b"/>
              <a:pathLst>
                <a:path w="1167765" h="297815">
                  <a:moveTo>
                    <a:pt x="56354" y="203365"/>
                  </a:moveTo>
                  <a:lnTo>
                    <a:pt x="0" y="236034"/>
                  </a:lnTo>
                  <a:lnTo>
                    <a:pt x="7197" y="250225"/>
                  </a:lnTo>
                  <a:lnTo>
                    <a:pt x="16130" y="262578"/>
                  </a:lnTo>
                  <a:lnTo>
                    <a:pt x="53112" y="288560"/>
                  </a:lnTo>
                  <a:lnTo>
                    <a:pt x="100049" y="297289"/>
                  </a:lnTo>
                  <a:lnTo>
                    <a:pt x="121054" y="295706"/>
                  </a:lnTo>
                  <a:lnTo>
                    <a:pt x="158011" y="283047"/>
                  </a:lnTo>
                  <a:lnTo>
                    <a:pt x="187184" y="258086"/>
                  </a:lnTo>
                  <a:lnTo>
                    <a:pt x="199091" y="233584"/>
                  </a:lnTo>
                  <a:lnTo>
                    <a:pt x="100049" y="233584"/>
                  </a:lnTo>
                  <a:lnTo>
                    <a:pt x="84914" y="231695"/>
                  </a:lnTo>
                  <a:lnTo>
                    <a:pt x="72586" y="226029"/>
                  </a:lnTo>
                  <a:lnTo>
                    <a:pt x="63066" y="216586"/>
                  </a:lnTo>
                  <a:lnTo>
                    <a:pt x="56354" y="203365"/>
                  </a:lnTo>
                  <a:close/>
                </a:path>
                <a:path w="1167765" h="297815">
                  <a:moveTo>
                    <a:pt x="192748" y="5717"/>
                  </a:moveTo>
                  <a:lnTo>
                    <a:pt x="8984" y="5717"/>
                  </a:lnTo>
                  <a:lnTo>
                    <a:pt x="8984" y="66971"/>
                  </a:lnTo>
                  <a:lnTo>
                    <a:pt x="113525" y="66971"/>
                  </a:lnTo>
                  <a:lnTo>
                    <a:pt x="61663" y="132718"/>
                  </a:lnTo>
                  <a:lnTo>
                    <a:pt x="86573" y="169879"/>
                  </a:lnTo>
                  <a:lnTo>
                    <a:pt x="100049" y="169879"/>
                  </a:lnTo>
                  <a:lnTo>
                    <a:pt x="109058" y="170441"/>
                  </a:lnTo>
                  <a:lnTo>
                    <a:pt x="138843" y="192475"/>
                  </a:lnTo>
                  <a:lnTo>
                    <a:pt x="138843" y="210988"/>
                  </a:lnTo>
                  <a:lnTo>
                    <a:pt x="100049" y="233584"/>
                  </a:lnTo>
                  <a:lnTo>
                    <a:pt x="199091" y="233584"/>
                  </a:lnTo>
                  <a:lnTo>
                    <a:pt x="202293" y="222967"/>
                  </a:lnTo>
                  <a:lnTo>
                    <a:pt x="204182" y="201732"/>
                  </a:lnTo>
                  <a:lnTo>
                    <a:pt x="203135" y="187924"/>
                  </a:lnTo>
                  <a:lnTo>
                    <a:pt x="187439" y="152319"/>
                  </a:lnTo>
                  <a:lnTo>
                    <a:pt x="156352" y="127128"/>
                  </a:lnTo>
                  <a:lnTo>
                    <a:pt x="143335" y="121692"/>
                  </a:lnTo>
                  <a:lnTo>
                    <a:pt x="192748" y="58804"/>
                  </a:lnTo>
                  <a:lnTo>
                    <a:pt x="192748" y="5717"/>
                  </a:lnTo>
                  <a:close/>
                </a:path>
                <a:path w="1167765" h="297815">
                  <a:moveTo>
                    <a:pt x="272803" y="203365"/>
                  </a:moveTo>
                  <a:lnTo>
                    <a:pt x="216449" y="236034"/>
                  </a:lnTo>
                  <a:lnTo>
                    <a:pt x="223646" y="250225"/>
                  </a:lnTo>
                  <a:lnTo>
                    <a:pt x="232579" y="262578"/>
                  </a:lnTo>
                  <a:lnTo>
                    <a:pt x="269562" y="288560"/>
                  </a:lnTo>
                  <a:lnTo>
                    <a:pt x="316498" y="297289"/>
                  </a:lnTo>
                  <a:lnTo>
                    <a:pt x="337503" y="295706"/>
                  </a:lnTo>
                  <a:lnTo>
                    <a:pt x="374460" y="283047"/>
                  </a:lnTo>
                  <a:lnTo>
                    <a:pt x="403633" y="258086"/>
                  </a:lnTo>
                  <a:lnTo>
                    <a:pt x="415540" y="233584"/>
                  </a:lnTo>
                  <a:lnTo>
                    <a:pt x="316498" y="233584"/>
                  </a:lnTo>
                  <a:lnTo>
                    <a:pt x="301363" y="231695"/>
                  </a:lnTo>
                  <a:lnTo>
                    <a:pt x="289035" y="226029"/>
                  </a:lnTo>
                  <a:lnTo>
                    <a:pt x="279515" y="216586"/>
                  </a:lnTo>
                  <a:lnTo>
                    <a:pt x="272803" y="203365"/>
                  </a:lnTo>
                  <a:close/>
                </a:path>
                <a:path w="1167765" h="297815">
                  <a:moveTo>
                    <a:pt x="409197" y="5717"/>
                  </a:moveTo>
                  <a:lnTo>
                    <a:pt x="225433" y="5717"/>
                  </a:lnTo>
                  <a:lnTo>
                    <a:pt x="225433" y="66971"/>
                  </a:lnTo>
                  <a:lnTo>
                    <a:pt x="329974" y="66971"/>
                  </a:lnTo>
                  <a:lnTo>
                    <a:pt x="278112" y="132718"/>
                  </a:lnTo>
                  <a:lnTo>
                    <a:pt x="303022" y="169879"/>
                  </a:lnTo>
                  <a:lnTo>
                    <a:pt x="316498" y="169879"/>
                  </a:lnTo>
                  <a:lnTo>
                    <a:pt x="325508" y="170441"/>
                  </a:lnTo>
                  <a:lnTo>
                    <a:pt x="355293" y="192475"/>
                  </a:lnTo>
                  <a:lnTo>
                    <a:pt x="355293" y="210988"/>
                  </a:lnTo>
                  <a:lnTo>
                    <a:pt x="316498" y="233584"/>
                  </a:lnTo>
                  <a:lnTo>
                    <a:pt x="415540" y="233584"/>
                  </a:lnTo>
                  <a:lnTo>
                    <a:pt x="418742" y="222967"/>
                  </a:lnTo>
                  <a:lnTo>
                    <a:pt x="420631" y="201732"/>
                  </a:lnTo>
                  <a:lnTo>
                    <a:pt x="419585" y="187924"/>
                  </a:lnTo>
                  <a:lnTo>
                    <a:pt x="403888" y="152319"/>
                  </a:lnTo>
                  <a:lnTo>
                    <a:pt x="372801" y="127128"/>
                  </a:lnTo>
                  <a:lnTo>
                    <a:pt x="359785" y="121692"/>
                  </a:lnTo>
                  <a:lnTo>
                    <a:pt x="409197" y="58804"/>
                  </a:lnTo>
                  <a:lnTo>
                    <a:pt x="409197" y="5717"/>
                  </a:lnTo>
                  <a:close/>
                </a:path>
                <a:path w="1167765" h="297815">
                  <a:moveTo>
                    <a:pt x="803310" y="203365"/>
                  </a:moveTo>
                  <a:lnTo>
                    <a:pt x="746956" y="236034"/>
                  </a:lnTo>
                  <a:lnTo>
                    <a:pt x="754153" y="250225"/>
                  </a:lnTo>
                  <a:lnTo>
                    <a:pt x="763086" y="262578"/>
                  </a:lnTo>
                  <a:lnTo>
                    <a:pt x="800069" y="288560"/>
                  </a:lnTo>
                  <a:lnTo>
                    <a:pt x="847005" y="297289"/>
                  </a:lnTo>
                  <a:lnTo>
                    <a:pt x="868010" y="295706"/>
                  </a:lnTo>
                  <a:lnTo>
                    <a:pt x="904967" y="283047"/>
                  </a:lnTo>
                  <a:lnTo>
                    <a:pt x="934140" y="258086"/>
                  </a:lnTo>
                  <a:lnTo>
                    <a:pt x="946047" y="233584"/>
                  </a:lnTo>
                  <a:lnTo>
                    <a:pt x="847005" y="233584"/>
                  </a:lnTo>
                  <a:lnTo>
                    <a:pt x="831870" y="231695"/>
                  </a:lnTo>
                  <a:lnTo>
                    <a:pt x="819543" y="226029"/>
                  </a:lnTo>
                  <a:lnTo>
                    <a:pt x="810023" y="216586"/>
                  </a:lnTo>
                  <a:lnTo>
                    <a:pt x="803310" y="203365"/>
                  </a:lnTo>
                  <a:close/>
                </a:path>
                <a:path w="1167765" h="297815">
                  <a:moveTo>
                    <a:pt x="641068" y="0"/>
                  </a:moveTo>
                  <a:lnTo>
                    <a:pt x="598394" y="7044"/>
                  </a:lnTo>
                  <a:lnTo>
                    <a:pt x="564296" y="28177"/>
                  </a:lnTo>
                  <a:lnTo>
                    <a:pt x="542244" y="60437"/>
                  </a:lnTo>
                  <a:lnTo>
                    <a:pt x="534893" y="100866"/>
                  </a:lnTo>
                  <a:lnTo>
                    <a:pt x="536527" y="120824"/>
                  </a:lnTo>
                  <a:lnTo>
                    <a:pt x="561029" y="170288"/>
                  </a:lnTo>
                  <a:lnTo>
                    <a:pt x="609803" y="198158"/>
                  </a:lnTo>
                  <a:lnTo>
                    <a:pt x="630042" y="201323"/>
                  </a:lnTo>
                  <a:lnTo>
                    <a:pt x="567971" y="291572"/>
                  </a:lnTo>
                  <a:lnTo>
                    <a:pt x="643110" y="291572"/>
                  </a:lnTo>
                  <a:lnTo>
                    <a:pt x="730500" y="158853"/>
                  </a:lnTo>
                  <a:lnTo>
                    <a:pt x="737825" y="145888"/>
                  </a:lnTo>
                  <a:lnTo>
                    <a:pt x="739849" y="140477"/>
                  </a:lnTo>
                  <a:lnTo>
                    <a:pt x="641068" y="140477"/>
                  </a:lnTo>
                  <a:lnTo>
                    <a:pt x="632824" y="139813"/>
                  </a:lnTo>
                  <a:lnTo>
                    <a:pt x="601016" y="109569"/>
                  </a:lnTo>
                  <a:lnTo>
                    <a:pt x="600972" y="109416"/>
                  </a:lnTo>
                  <a:lnTo>
                    <a:pt x="600232" y="100866"/>
                  </a:lnTo>
                  <a:lnTo>
                    <a:pt x="600972" y="92341"/>
                  </a:lnTo>
                  <a:lnTo>
                    <a:pt x="603192" y="84735"/>
                  </a:lnTo>
                  <a:lnTo>
                    <a:pt x="641068" y="61254"/>
                  </a:lnTo>
                  <a:lnTo>
                    <a:pt x="740127" y="61254"/>
                  </a:lnTo>
                  <a:lnTo>
                    <a:pt x="739892" y="60437"/>
                  </a:lnTo>
                  <a:lnTo>
                    <a:pt x="717841" y="28177"/>
                  </a:lnTo>
                  <a:lnTo>
                    <a:pt x="683946" y="7044"/>
                  </a:lnTo>
                  <a:lnTo>
                    <a:pt x="663630" y="1761"/>
                  </a:lnTo>
                  <a:lnTo>
                    <a:pt x="641068" y="0"/>
                  </a:lnTo>
                  <a:close/>
                </a:path>
                <a:path w="1167765" h="297815">
                  <a:moveTo>
                    <a:pt x="939704" y="5717"/>
                  </a:moveTo>
                  <a:lnTo>
                    <a:pt x="755940" y="5717"/>
                  </a:lnTo>
                  <a:lnTo>
                    <a:pt x="755940" y="66971"/>
                  </a:lnTo>
                  <a:lnTo>
                    <a:pt x="860481" y="66971"/>
                  </a:lnTo>
                  <a:lnTo>
                    <a:pt x="808619" y="132718"/>
                  </a:lnTo>
                  <a:lnTo>
                    <a:pt x="833529" y="169879"/>
                  </a:lnTo>
                  <a:lnTo>
                    <a:pt x="847005" y="169879"/>
                  </a:lnTo>
                  <a:lnTo>
                    <a:pt x="856015" y="170441"/>
                  </a:lnTo>
                  <a:lnTo>
                    <a:pt x="885800" y="192475"/>
                  </a:lnTo>
                  <a:lnTo>
                    <a:pt x="885800" y="210988"/>
                  </a:lnTo>
                  <a:lnTo>
                    <a:pt x="847005" y="233584"/>
                  </a:lnTo>
                  <a:lnTo>
                    <a:pt x="946047" y="233584"/>
                  </a:lnTo>
                  <a:lnTo>
                    <a:pt x="949249" y="222967"/>
                  </a:lnTo>
                  <a:lnTo>
                    <a:pt x="951138" y="201732"/>
                  </a:lnTo>
                  <a:lnTo>
                    <a:pt x="950092" y="187924"/>
                  </a:lnTo>
                  <a:lnTo>
                    <a:pt x="934395" y="152319"/>
                  </a:lnTo>
                  <a:lnTo>
                    <a:pt x="903308" y="127128"/>
                  </a:lnTo>
                  <a:lnTo>
                    <a:pt x="890292" y="121692"/>
                  </a:lnTo>
                  <a:lnTo>
                    <a:pt x="939704" y="58804"/>
                  </a:lnTo>
                  <a:lnTo>
                    <a:pt x="939704" y="5717"/>
                  </a:lnTo>
                  <a:close/>
                </a:path>
                <a:path w="1167765" h="297815">
                  <a:moveTo>
                    <a:pt x="740127" y="61254"/>
                  </a:moveTo>
                  <a:lnTo>
                    <a:pt x="641068" y="61254"/>
                  </a:lnTo>
                  <a:lnTo>
                    <a:pt x="649629" y="61943"/>
                  </a:lnTo>
                  <a:lnTo>
                    <a:pt x="649409" y="61943"/>
                  </a:lnTo>
                  <a:lnTo>
                    <a:pt x="657281" y="64011"/>
                  </a:lnTo>
                  <a:lnTo>
                    <a:pt x="657105" y="64011"/>
                  </a:lnTo>
                  <a:lnTo>
                    <a:pt x="663809" y="67226"/>
                  </a:lnTo>
                  <a:lnTo>
                    <a:pt x="681904" y="100866"/>
                  </a:lnTo>
                  <a:lnTo>
                    <a:pt x="681177" y="109416"/>
                  </a:lnTo>
                  <a:lnTo>
                    <a:pt x="681164" y="109569"/>
                  </a:lnTo>
                  <a:lnTo>
                    <a:pt x="679061" y="116894"/>
                  </a:lnTo>
                  <a:lnTo>
                    <a:pt x="678944" y="117302"/>
                  </a:lnTo>
                  <a:lnTo>
                    <a:pt x="675327" y="123913"/>
                  </a:lnTo>
                  <a:lnTo>
                    <a:pt x="675243" y="124066"/>
                  </a:lnTo>
                  <a:lnTo>
                    <a:pt x="641068" y="140477"/>
                  </a:lnTo>
                  <a:lnTo>
                    <a:pt x="739849" y="140477"/>
                  </a:lnTo>
                  <a:lnTo>
                    <a:pt x="743057" y="131901"/>
                  </a:lnTo>
                  <a:lnTo>
                    <a:pt x="746111" y="117302"/>
                  </a:lnTo>
                  <a:lnTo>
                    <a:pt x="746196" y="116894"/>
                  </a:lnTo>
                  <a:lnTo>
                    <a:pt x="747243" y="100866"/>
                  </a:lnTo>
                  <a:lnTo>
                    <a:pt x="745405" y="79631"/>
                  </a:lnTo>
                  <a:lnTo>
                    <a:pt x="740127" y="61254"/>
                  </a:lnTo>
                  <a:close/>
                </a:path>
                <a:path w="1167765" h="297815">
                  <a:moveTo>
                    <a:pt x="1019759" y="203365"/>
                  </a:moveTo>
                  <a:lnTo>
                    <a:pt x="963405" y="236034"/>
                  </a:lnTo>
                  <a:lnTo>
                    <a:pt x="970602" y="250225"/>
                  </a:lnTo>
                  <a:lnTo>
                    <a:pt x="979535" y="262578"/>
                  </a:lnTo>
                  <a:lnTo>
                    <a:pt x="1016518" y="288560"/>
                  </a:lnTo>
                  <a:lnTo>
                    <a:pt x="1063454" y="297289"/>
                  </a:lnTo>
                  <a:lnTo>
                    <a:pt x="1084459" y="295706"/>
                  </a:lnTo>
                  <a:lnTo>
                    <a:pt x="1121416" y="283047"/>
                  </a:lnTo>
                  <a:lnTo>
                    <a:pt x="1150589" y="258086"/>
                  </a:lnTo>
                  <a:lnTo>
                    <a:pt x="1162496" y="233584"/>
                  </a:lnTo>
                  <a:lnTo>
                    <a:pt x="1063454" y="233584"/>
                  </a:lnTo>
                  <a:lnTo>
                    <a:pt x="1048319" y="231695"/>
                  </a:lnTo>
                  <a:lnTo>
                    <a:pt x="1035992" y="226029"/>
                  </a:lnTo>
                  <a:lnTo>
                    <a:pt x="1026472" y="216586"/>
                  </a:lnTo>
                  <a:lnTo>
                    <a:pt x="1019759" y="203365"/>
                  </a:lnTo>
                  <a:close/>
                </a:path>
                <a:path w="1167765" h="297815">
                  <a:moveTo>
                    <a:pt x="1156153" y="5717"/>
                  </a:moveTo>
                  <a:lnTo>
                    <a:pt x="972389" y="5717"/>
                  </a:lnTo>
                  <a:lnTo>
                    <a:pt x="972389" y="66971"/>
                  </a:lnTo>
                  <a:lnTo>
                    <a:pt x="1076930" y="66971"/>
                  </a:lnTo>
                  <a:lnTo>
                    <a:pt x="1025068" y="132718"/>
                  </a:lnTo>
                  <a:lnTo>
                    <a:pt x="1049978" y="169879"/>
                  </a:lnTo>
                  <a:lnTo>
                    <a:pt x="1063454" y="169879"/>
                  </a:lnTo>
                  <a:lnTo>
                    <a:pt x="1072464" y="170441"/>
                  </a:lnTo>
                  <a:lnTo>
                    <a:pt x="1102249" y="192475"/>
                  </a:lnTo>
                  <a:lnTo>
                    <a:pt x="1102249" y="210988"/>
                  </a:lnTo>
                  <a:lnTo>
                    <a:pt x="1063454" y="233584"/>
                  </a:lnTo>
                  <a:lnTo>
                    <a:pt x="1162496" y="233584"/>
                  </a:lnTo>
                  <a:lnTo>
                    <a:pt x="1165698" y="222967"/>
                  </a:lnTo>
                  <a:lnTo>
                    <a:pt x="1167587" y="201732"/>
                  </a:lnTo>
                  <a:lnTo>
                    <a:pt x="1166541" y="187924"/>
                  </a:lnTo>
                  <a:lnTo>
                    <a:pt x="1150844" y="152319"/>
                  </a:lnTo>
                  <a:lnTo>
                    <a:pt x="1119757" y="127128"/>
                  </a:lnTo>
                  <a:lnTo>
                    <a:pt x="1106741" y="121692"/>
                  </a:lnTo>
                  <a:lnTo>
                    <a:pt x="1156153" y="58804"/>
                  </a:lnTo>
                  <a:lnTo>
                    <a:pt x="1156153" y="5717"/>
                  </a:lnTo>
                  <a:close/>
                </a:path>
              </a:pathLst>
            </a:custGeom>
            <a:solidFill>
              <a:srgbClr val="2257B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5184582" y="2686850"/>
              <a:ext cx="2870200" cy="800100"/>
            </a:xfrm>
            <a:custGeom>
              <a:avLst/>
              <a:gdLst/>
              <a:ahLst/>
              <a:cxnLst/>
              <a:rect l="l" t="t" r="r" b="b"/>
              <a:pathLst>
                <a:path w="2870200" h="800100">
                  <a:moveTo>
                    <a:pt x="291300" y="0"/>
                  </a:moveTo>
                  <a:lnTo>
                    <a:pt x="241644" y="3092"/>
                  </a:lnTo>
                  <a:lnTo>
                    <a:pt x="195753" y="12369"/>
                  </a:lnTo>
                  <a:lnTo>
                    <a:pt x="153627" y="27830"/>
                  </a:lnTo>
                  <a:lnTo>
                    <a:pt x="115265" y="49476"/>
                  </a:lnTo>
                  <a:lnTo>
                    <a:pt x="80667" y="77306"/>
                  </a:lnTo>
                  <a:lnTo>
                    <a:pt x="45375" y="118760"/>
                  </a:lnTo>
                  <a:lnTo>
                    <a:pt x="20166" y="165816"/>
                  </a:lnTo>
                  <a:lnTo>
                    <a:pt x="5041" y="218475"/>
                  </a:lnTo>
                  <a:lnTo>
                    <a:pt x="0" y="276735"/>
                  </a:lnTo>
                  <a:lnTo>
                    <a:pt x="4481" y="331493"/>
                  </a:lnTo>
                  <a:lnTo>
                    <a:pt x="17926" y="381491"/>
                  </a:lnTo>
                  <a:lnTo>
                    <a:pt x="40333" y="426726"/>
                  </a:lnTo>
                  <a:lnTo>
                    <a:pt x="71704" y="467200"/>
                  </a:lnTo>
                  <a:lnTo>
                    <a:pt x="110848" y="501092"/>
                  </a:lnTo>
                  <a:lnTo>
                    <a:pt x="155453" y="526580"/>
                  </a:lnTo>
                  <a:lnTo>
                    <a:pt x="205520" y="543666"/>
                  </a:lnTo>
                  <a:lnTo>
                    <a:pt x="261049" y="552349"/>
                  </a:lnTo>
                  <a:lnTo>
                    <a:pt x="90751" y="799954"/>
                  </a:lnTo>
                  <a:lnTo>
                    <a:pt x="296901" y="799954"/>
                  </a:lnTo>
                  <a:lnTo>
                    <a:pt x="536664" y="435829"/>
                  </a:lnTo>
                  <a:lnTo>
                    <a:pt x="556761" y="400257"/>
                  </a:lnTo>
                  <a:lnTo>
                    <a:pt x="562314" y="385412"/>
                  </a:lnTo>
                  <a:lnTo>
                    <a:pt x="291300" y="385412"/>
                  </a:lnTo>
                  <a:lnTo>
                    <a:pt x="268682" y="383591"/>
                  </a:lnTo>
                  <a:lnTo>
                    <a:pt x="228908" y="369026"/>
                  </a:lnTo>
                  <a:lnTo>
                    <a:pt x="197537" y="339966"/>
                  </a:lnTo>
                  <a:lnTo>
                    <a:pt x="181413" y="300613"/>
                  </a:lnTo>
                  <a:lnTo>
                    <a:pt x="179261" y="276735"/>
                  </a:lnTo>
                  <a:lnTo>
                    <a:pt x="181292" y="253347"/>
                  </a:lnTo>
                  <a:lnTo>
                    <a:pt x="197537" y="214133"/>
                  </a:lnTo>
                  <a:lnTo>
                    <a:pt x="228908" y="185073"/>
                  </a:lnTo>
                  <a:lnTo>
                    <a:pt x="268682" y="169948"/>
                  </a:lnTo>
                  <a:lnTo>
                    <a:pt x="291300" y="168057"/>
                  </a:lnTo>
                  <a:lnTo>
                    <a:pt x="563076" y="168057"/>
                  </a:lnTo>
                  <a:lnTo>
                    <a:pt x="562433" y="165816"/>
                  </a:lnTo>
                  <a:lnTo>
                    <a:pt x="537224" y="118760"/>
                  </a:lnTo>
                  <a:lnTo>
                    <a:pt x="501932" y="77306"/>
                  </a:lnTo>
                  <a:lnTo>
                    <a:pt x="467693" y="49476"/>
                  </a:lnTo>
                  <a:lnTo>
                    <a:pt x="429510" y="27830"/>
                  </a:lnTo>
                  <a:lnTo>
                    <a:pt x="387384" y="12369"/>
                  </a:lnTo>
                  <a:lnTo>
                    <a:pt x="341314" y="3092"/>
                  </a:lnTo>
                  <a:lnTo>
                    <a:pt x="291300" y="0"/>
                  </a:lnTo>
                  <a:close/>
                </a:path>
                <a:path w="2870200" h="800100">
                  <a:moveTo>
                    <a:pt x="1097758" y="15685"/>
                  </a:moveTo>
                  <a:lnTo>
                    <a:pt x="582381" y="15685"/>
                  </a:lnTo>
                  <a:lnTo>
                    <a:pt x="582381" y="188224"/>
                  </a:lnTo>
                  <a:lnTo>
                    <a:pt x="898329" y="188224"/>
                  </a:lnTo>
                  <a:lnTo>
                    <a:pt x="651845" y="799954"/>
                  </a:lnTo>
                  <a:lnTo>
                    <a:pt x="842310" y="799954"/>
                  </a:lnTo>
                  <a:lnTo>
                    <a:pt x="1097758" y="165816"/>
                  </a:lnTo>
                  <a:lnTo>
                    <a:pt x="1097758" y="15685"/>
                  </a:lnTo>
                  <a:close/>
                </a:path>
                <a:path w="2870200" h="800100">
                  <a:moveTo>
                    <a:pt x="563076" y="168057"/>
                  </a:moveTo>
                  <a:lnTo>
                    <a:pt x="291300" y="168057"/>
                  </a:lnTo>
                  <a:lnTo>
                    <a:pt x="314787" y="169948"/>
                  </a:lnTo>
                  <a:lnTo>
                    <a:pt x="314184" y="169948"/>
                  </a:lnTo>
                  <a:lnTo>
                    <a:pt x="353691" y="184443"/>
                  </a:lnTo>
                  <a:lnTo>
                    <a:pt x="385062" y="213083"/>
                  </a:lnTo>
                  <a:lnTo>
                    <a:pt x="401307" y="252856"/>
                  </a:lnTo>
                  <a:lnTo>
                    <a:pt x="403338" y="276735"/>
                  </a:lnTo>
                  <a:lnTo>
                    <a:pt x="401343" y="300193"/>
                  </a:lnTo>
                  <a:lnTo>
                    <a:pt x="401307" y="300613"/>
                  </a:lnTo>
                  <a:lnTo>
                    <a:pt x="385062" y="340386"/>
                  </a:lnTo>
                  <a:lnTo>
                    <a:pt x="353691" y="369026"/>
                  </a:lnTo>
                  <a:lnTo>
                    <a:pt x="313917" y="383591"/>
                  </a:lnTo>
                  <a:lnTo>
                    <a:pt x="291300" y="385412"/>
                  </a:lnTo>
                  <a:lnTo>
                    <a:pt x="562314" y="385412"/>
                  </a:lnTo>
                  <a:lnTo>
                    <a:pt x="571116" y="361884"/>
                  </a:lnTo>
                  <a:lnTo>
                    <a:pt x="579494" y="321830"/>
                  </a:lnTo>
                  <a:lnTo>
                    <a:pt x="579611" y="321270"/>
                  </a:lnTo>
                  <a:lnTo>
                    <a:pt x="579729" y="320710"/>
                  </a:lnTo>
                  <a:lnTo>
                    <a:pt x="582600" y="276735"/>
                  </a:lnTo>
                  <a:lnTo>
                    <a:pt x="577558" y="218475"/>
                  </a:lnTo>
                  <a:lnTo>
                    <a:pt x="563076" y="168057"/>
                  </a:lnTo>
                  <a:close/>
                </a:path>
                <a:path w="2870200" h="800100">
                  <a:moveTo>
                    <a:pt x="1728797" y="205030"/>
                  </a:moveTo>
                  <a:lnTo>
                    <a:pt x="1549535" y="205030"/>
                  </a:lnTo>
                  <a:lnTo>
                    <a:pt x="1549535" y="799954"/>
                  </a:lnTo>
                  <a:lnTo>
                    <a:pt x="1728797" y="799954"/>
                  </a:lnTo>
                  <a:lnTo>
                    <a:pt x="1728797" y="205030"/>
                  </a:lnTo>
                  <a:close/>
                </a:path>
                <a:path w="2870200" h="800100">
                  <a:moveTo>
                    <a:pt x="1728797" y="15685"/>
                  </a:moveTo>
                  <a:lnTo>
                    <a:pt x="1571943" y="15685"/>
                  </a:lnTo>
                  <a:lnTo>
                    <a:pt x="1366913" y="89630"/>
                  </a:lnTo>
                  <a:lnTo>
                    <a:pt x="1410608" y="243123"/>
                  </a:lnTo>
                  <a:lnTo>
                    <a:pt x="1549535" y="205030"/>
                  </a:lnTo>
                  <a:lnTo>
                    <a:pt x="1728797" y="205030"/>
                  </a:lnTo>
                  <a:lnTo>
                    <a:pt x="1728797" y="15685"/>
                  </a:lnTo>
                  <a:close/>
                </a:path>
                <a:path w="2870200" h="800100">
                  <a:moveTo>
                    <a:pt x="2311756" y="15685"/>
                  </a:moveTo>
                  <a:lnTo>
                    <a:pt x="1796379" y="15685"/>
                  </a:lnTo>
                  <a:lnTo>
                    <a:pt x="1796379" y="188224"/>
                  </a:lnTo>
                  <a:lnTo>
                    <a:pt x="2112327" y="188224"/>
                  </a:lnTo>
                  <a:lnTo>
                    <a:pt x="1865843" y="799954"/>
                  </a:lnTo>
                  <a:lnTo>
                    <a:pt x="2056308" y="799954"/>
                  </a:lnTo>
                  <a:lnTo>
                    <a:pt x="2311756" y="165816"/>
                  </a:lnTo>
                  <a:lnTo>
                    <a:pt x="2311756" y="15685"/>
                  </a:lnTo>
                  <a:close/>
                </a:path>
                <a:path w="2870200" h="800100">
                  <a:moveTo>
                    <a:pt x="2847514" y="174780"/>
                  </a:moveTo>
                  <a:lnTo>
                    <a:pt x="2595476" y="174780"/>
                  </a:lnTo>
                  <a:lnTo>
                    <a:pt x="2614032" y="176250"/>
                  </a:lnTo>
                  <a:lnTo>
                    <a:pt x="2630488" y="180662"/>
                  </a:lnTo>
                  <a:lnTo>
                    <a:pt x="2666900" y="210422"/>
                  </a:lnTo>
                  <a:lnTo>
                    <a:pt x="2679505" y="257688"/>
                  </a:lnTo>
                  <a:lnTo>
                    <a:pt x="2674533" y="287798"/>
                  </a:lnTo>
                  <a:lnTo>
                    <a:pt x="2659618" y="320990"/>
                  </a:lnTo>
                  <a:lnTo>
                    <a:pt x="2634759" y="357262"/>
                  </a:lnTo>
                  <a:lnTo>
                    <a:pt x="2599957" y="396616"/>
                  </a:lnTo>
                  <a:lnTo>
                    <a:pt x="2336667" y="669990"/>
                  </a:lnTo>
                  <a:lnTo>
                    <a:pt x="2336667" y="799954"/>
                  </a:lnTo>
                  <a:lnTo>
                    <a:pt x="2869970" y="799954"/>
                  </a:lnTo>
                  <a:lnTo>
                    <a:pt x="2869970" y="627415"/>
                  </a:lnTo>
                  <a:lnTo>
                    <a:pt x="2606680" y="627415"/>
                  </a:lnTo>
                  <a:lnTo>
                    <a:pt x="2736644" y="496330"/>
                  </a:lnTo>
                  <a:lnTo>
                    <a:pt x="2773959" y="455560"/>
                  </a:lnTo>
                  <a:lnTo>
                    <a:pt x="2804490" y="414666"/>
                  </a:lnTo>
                  <a:lnTo>
                    <a:pt x="2828236" y="373648"/>
                  </a:lnTo>
                  <a:lnTo>
                    <a:pt x="2845197" y="332505"/>
                  </a:lnTo>
                  <a:lnTo>
                    <a:pt x="2855374" y="291237"/>
                  </a:lnTo>
                  <a:lnTo>
                    <a:pt x="2858766" y="249845"/>
                  </a:lnTo>
                  <a:lnTo>
                    <a:pt x="2853903" y="196067"/>
                  </a:lnTo>
                  <a:lnTo>
                    <a:pt x="2853865" y="195647"/>
                  </a:lnTo>
                  <a:lnTo>
                    <a:pt x="2847514" y="174780"/>
                  </a:lnTo>
                  <a:close/>
                </a:path>
                <a:path w="2870200" h="800100">
                  <a:moveTo>
                    <a:pt x="2593235" y="0"/>
                  </a:moveTo>
                  <a:lnTo>
                    <a:pt x="2551501" y="2730"/>
                  </a:lnTo>
                  <a:lnTo>
                    <a:pt x="2511447" y="10923"/>
                  </a:lnTo>
                  <a:lnTo>
                    <a:pt x="2473074" y="24578"/>
                  </a:lnTo>
                  <a:lnTo>
                    <a:pt x="2436381" y="43695"/>
                  </a:lnTo>
                  <a:lnTo>
                    <a:pt x="2402770" y="68063"/>
                  </a:lnTo>
                  <a:lnTo>
                    <a:pt x="2373640" y="97473"/>
                  </a:lnTo>
                  <a:lnTo>
                    <a:pt x="2348991" y="131925"/>
                  </a:lnTo>
                  <a:lnTo>
                    <a:pt x="2328824" y="171418"/>
                  </a:lnTo>
                  <a:lnTo>
                    <a:pt x="2480076" y="259929"/>
                  </a:lnTo>
                  <a:lnTo>
                    <a:pt x="2501153" y="222676"/>
                  </a:lnTo>
                  <a:lnTo>
                    <a:pt x="2527412" y="196067"/>
                  </a:lnTo>
                  <a:lnTo>
                    <a:pt x="2558853" y="180101"/>
                  </a:lnTo>
                  <a:lnTo>
                    <a:pt x="2595476" y="174780"/>
                  </a:lnTo>
                  <a:lnTo>
                    <a:pt x="2847514" y="174780"/>
                  </a:lnTo>
                  <a:lnTo>
                    <a:pt x="2839160" y="147330"/>
                  </a:lnTo>
                  <a:lnTo>
                    <a:pt x="2814651" y="104896"/>
                  </a:lnTo>
                  <a:lnTo>
                    <a:pt x="2780339" y="68343"/>
                  </a:lnTo>
                  <a:lnTo>
                    <a:pt x="2739655" y="38443"/>
                  </a:lnTo>
                  <a:lnTo>
                    <a:pt x="2694910" y="17085"/>
                  </a:lnTo>
                  <a:lnTo>
                    <a:pt x="2646103" y="4271"/>
                  </a:lnTo>
                  <a:lnTo>
                    <a:pt x="2593235" y="0"/>
                  </a:lnTo>
                  <a:close/>
                </a:path>
              </a:pathLst>
            </a:custGeom>
            <a:solidFill>
              <a:srgbClr val="00BCB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54" name="object 254" descr="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47088" y="9476151"/>
            <a:ext cx="7800809" cy="994734"/>
          </a:xfrm>
          <a:prstGeom prst="rect">
            <a:avLst/>
          </a:prstGeom>
        </p:spPr>
      </p:pic>
      <p:pic>
        <p:nvPicPr>
          <p:cNvPr id="255" name="object 255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455209" y="9476151"/>
            <a:ext cx="9612272" cy="994734"/>
          </a:xfrm>
          <a:prstGeom prst="rect">
            <a:avLst/>
          </a:prstGeom>
        </p:spPr>
      </p:pic>
      <p:pic>
        <p:nvPicPr>
          <p:cNvPr id="256" name="object 256" descr="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413119" y="9810277"/>
            <a:ext cx="7075625" cy="321351"/>
          </a:xfrm>
          <a:prstGeom prst="rect">
            <a:avLst/>
          </a:prstGeom>
        </p:spPr>
      </p:pic>
      <p:pic>
        <p:nvPicPr>
          <p:cNvPr id="257" name="object 257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1249971" y="9832056"/>
            <a:ext cx="6056882" cy="360303"/>
          </a:xfrm>
          <a:prstGeom prst="rect">
            <a:avLst/>
          </a:prstGeom>
        </p:spPr>
      </p:pic>
      <p:pic>
        <p:nvPicPr>
          <p:cNvPr id="258" name="object 258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911583" y="2319615"/>
            <a:ext cx="3634789" cy="764542"/>
          </a:xfrm>
          <a:prstGeom prst="rect">
            <a:avLst/>
          </a:prstGeom>
        </p:spPr>
      </p:pic>
      <p:pic>
        <p:nvPicPr>
          <p:cNvPr id="259" name="object 259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0110795" y="3446512"/>
            <a:ext cx="3525610" cy="767809"/>
          </a:xfrm>
          <a:prstGeom prst="rect">
            <a:avLst/>
          </a:prstGeom>
        </p:spPr>
      </p:pic>
      <p:sp>
        <p:nvSpPr>
          <p:cNvPr id="260" name="object 260" descr=""/>
          <p:cNvSpPr/>
          <p:nvPr/>
        </p:nvSpPr>
        <p:spPr>
          <a:xfrm>
            <a:off x="11099127" y="4460601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284302" y="0"/>
                </a:moveTo>
                <a:lnTo>
                  <a:pt x="284302" y="0"/>
                </a:lnTo>
                <a:lnTo>
                  <a:pt x="0" y="0"/>
                </a:lnTo>
                <a:lnTo>
                  <a:pt x="0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 descr=""/>
          <p:cNvSpPr/>
          <p:nvPr/>
        </p:nvSpPr>
        <p:spPr>
          <a:xfrm>
            <a:off x="11464659" y="4460601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324916" y="0"/>
                </a:lnTo>
                <a:lnTo>
                  <a:pt x="81229" y="0"/>
                </a:lnTo>
                <a:lnTo>
                  <a:pt x="81229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 descr=""/>
          <p:cNvSpPr/>
          <p:nvPr/>
        </p:nvSpPr>
        <p:spPr>
          <a:xfrm>
            <a:off x="11952034" y="4460601"/>
            <a:ext cx="487680" cy="40640"/>
          </a:xfrm>
          <a:custGeom>
            <a:avLst/>
            <a:gdLst/>
            <a:ahLst/>
            <a:cxnLst/>
            <a:rect l="l" t="t" r="r" b="b"/>
            <a:pathLst>
              <a:path w="487679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87679" h="40639">
                <a:moveTo>
                  <a:pt x="487375" y="0"/>
                </a:moveTo>
                <a:lnTo>
                  <a:pt x="487375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 descr=""/>
          <p:cNvSpPr/>
          <p:nvPr/>
        </p:nvSpPr>
        <p:spPr>
          <a:xfrm>
            <a:off x="11099138" y="4501212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 descr=""/>
          <p:cNvSpPr/>
          <p:nvPr/>
        </p:nvSpPr>
        <p:spPr>
          <a:xfrm>
            <a:off x="11342824" y="4501212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 descr=""/>
          <p:cNvSpPr/>
          <p:nvPr/>
        </p:nvSpPr>
        <p:spPr>
          <a:xfrm>
            <a:off x="11464659" y="4501216"/>
            <a:ext cx="81280" cy="40640"/>
          </a:xfrm>
          <a:custGeom>
            <a:avLst/>
            <a:gdLst/>
            <a:ahLst/>
            <a:cxnLst/>
            <a:rect l="l" t="t" r="r" b="b"/>
            <a:pathLst>
              <a:path w="81279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 descr=""/>
          <p:cNvSpPr/>
          <p:nvPr/>
        </p:nvSpPr>
        <p:spPr>
          <a:xfrm>
            <a:off x="11627117" y="4501216"/>
            <a:ext cx="568960" cy="40640"/>
          </a:xfrm>
          <a:custGeom>
            <a:avLst/>
            <a:gdLst/>
            <a:ahLst/>
            <a:cxnLst/>
            <a:rect l="l" t="t" r="r" b="b"/>
            <a:pathLst>
              <a:path w="5689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568959" h="40639">
                <a:moveTo>
                  <a:pt x="243687" y="0"/>
                </a:moveTo>
                <a:lnTo>
                  <a:pt x="203073" y="0"/>
                </a:ln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43687" y="40614"/>
                </a:lnTo>
                <a:lnTo>
                  <a:pt x="243687" y="0"/>
                </a:lnTo>
                <a:close/>
              </a:path>
              <a:path w="568959" h="40639">
                <a:moveTo>
                  <a:pt x="487375" y="0"/>
                </a:moveTo>
                <a:lnTo>
                  <a:pt x="487375" y="0"/>
                </a:lnTo>
                <a:lnTo>
                  <a:pt x="284302" y="0"/>
                </a:lnTo>
                <a:lnTo>
                  <a:pt x="284302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  <a:path w="568959" h="40639">
                <a:moveTo>
                  <a:pt x="568604" y="0"/>
                </a:moveTo>
                <a:lnTo>
                  <a:pt x="527989" y="0"/>
                </a:lnTo>
                <a:lnTo>
                  <a:pt x="527989" y="40614"/>
                </a:lnTo>
                <a:lnTo>
                  <a:pt x="568604" y="40614"/>
                </a:lnTo>
                <a:lnTo>
                  <a:pt x="5686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 descr=""/>
          <p:cNvSpPr/>
          <p:nvPr/>
        </p:nvSpPr>
        <p:spPr>
          <a:xfrm>
            <a:off x="12398797" y="4501212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 descr=""/>
          <p:cNvSpPr/>
          <p:nvPr/>
        </p:nvSpPr>
        <p:spPr>
          <a:xfrm>
            <a:off x="11099127" y="4541830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 descr=""/>
          <p:cNvSpPr/>
          <p:nvPr/>
        </p:nvSpPr>
        <p:spPr>
          <a:xfrm>
            <a:off x="11545888" y="4541830"/>
            <a:ext cx="406400" cy="40640"/>
          </a:xfrm>
          <a:custGeom>
            <a:avLst/>
            <a:gdLst/>
            <a:ahLst/>
            <a:cxnLst/>
            <a:rect l="l" t="t" r="r" b="b"/>
            <a:pathLst>
              <a:path w="40640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406400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06400" h="40639">
                <a:moveTo>
                  <a:pt x="284302" y="0"/>
                </a:moveTo>
                <a:lnTo>
                  <a:pt x="243687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  <a:path w="406400" h="40639">
                <a:moveTo>
                  <a:pt x="406146" y="0"/>
                </a:moveTo>
                <a:lnTo>
                  <a:pt x="365531" y="0"/>
                </a:lnTo>
                <a:lnTo>
                  <a:pt x="324916" y="0"/>
                </a:lnTo>
                <a:lnTo>
                  <a:pt x="324916" y="40614"/>
                </a:lnTo>
                <a:lnTo>
                  <a:pt x="365531" y="40614"/>
                </a:lnTo>
                <a:lnTo>
                  <a:pt x="406146" y="40614"/>
                </a:lnTo>
                <a:lnTo>
                  <a:pt x="4061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 descr=""/>
          <p:cNvSpPr/>
          <p:nvPr/>
        </p:nvSpPr>
        <p:spPr>
          <a:xfrm>
            <a:off x="12033263" y="4541830"/>
            <a:ext cx="406400" cy="40640"/>
          </a:xfrm>
          <a:custGeom>
            <a:avLst/>
            <a:gdLst/>
            <a:ahLst/>
            <a:cxnLst/>
            <a:rect l="l" t="t" r="r" b="b"/>
            <a:pathLst>
              <a:path w="406400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  <a:path w="406400" h="40639">
                <a:moveTo>
                  <a:pt x="162458" y="0"/>
                </a:moveTo>
                <a:lnTo>
                  <a:pt x="121843" y="0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406400" h="40639">
                <a:moveTo>
                  <a:pt x="324916" y="0"/>
                </a:moveTo>
                <a:lnTo>
                  <a:pt x="284302" y="0"/>
                </a:lnTo>
                <a:lnTo>
                  <a:pt x="243687" y="0"/>
                </a:ln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  <a:path w="406400" h="40639">
                <a:moveTo>
                  <a:pt x="406146" y="0"/>
                </a:moveTo>
                <a:lnTo>
                  <a:pt x="365531" y="0"/>
                </a:lnTo>
                <a:lnTo>
                  <a:pt x="365531" y="40614"/>
                </a:lnTo>
                <a:lnTo>
                  <a:pt x="406146" y="40614"/>
                </a:lnTo>
                <a:lnTo>
                  <a:pt x="4061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 descr=""/>
          <p:cNvSpPr/>
          <p:nvPr/>
        </p:nvSpPr>
        <p:spPr>
          <a:xfrm>
            <a:off x="11099127" y="4582445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 descr=""/>
          <p:cNvSpPr/>
          <p:nvPr/>
        </p:nvSpPr>
        <p:spPr>
          <a:xfrm>
            <a:off x="11464659" y="4582445"/>
            <a:ext cx="121920" cy="40640"/>
          </a:xfrm>
          <a:custGeom>
            <a:avLst/>
            <a:gdLst/>
            <a:ahLst/>
            <a:cxnLst/>
            <a:rect l="l" t="t" r="r" b="b"/>
            <a:pathLst>
              <a:path w="1219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121920" h="40639">
                <a:moveTo>
                  <a:pt x="121843" y="0"/>
                </a:move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218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 descr=""/>
          <p:cNvSpPr/>
          <p:nvPr/>
        </p:nvSpPr>
        <p:spPr>
          <a:xfrm>
            <a:off x="11748961" y="4582445"/>
            <a:ext cx="203200" cy="40640"/>
          </a:xfrm>
          <a:custGeom>
            <a:avLst/>
            <a:gdLst/>
            <a:ahLst/>
            <a:cxnLst/>
            <a:rect l="l" t="t" r="r" b="b"/>
            <a:pathLst>
              <a:path w="203200" h="40639">
                <a:moveTo>
                  <a:pt x="81229" y="0"/>
                </a:moveTo>
                <a:lnTo>
                  <a:pt x="40614" y="0"/>
                </a:ln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81229" y="40614"/>
                </a:lnTo>
                <a:lnTo>
                  <a:pt x="81229" y="0"/>
                </a:lnTo>
                <a:close/>
              </a:path>
              <a:path w="203200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 descr=""/>
          <p:cNvSpPr/>
          <p:nvPr/>
        </p:nvSpPr>
        <p:spPr>
          <a:xfrm>
            <a:off x="12155106" y="4582445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 descr=""/>
          <p:cNvSpPr/>
          <p:nvPr/>
        </p:nvSpPr>
        <p:spPr>
          <a:xfrm>
            <a:off x="11099127" y="4623060"/>
            <a:ext cx="568960" cy="40640"/>
          </a:xfrm>
          <a:custGeom>
            <a:avLst/>
            <a:gdLst/>
            <a:ahLst/>
            <a:cxnLst/>
            <a:rect l="l" t="t" r="r" b="b"/>
            <a:pathLst>
              <a:path w="5689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56895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56895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  <a:path w="568959" h="40639">
                <a:moveTo>
                  <a:pt x="487375" y="0"/>
                </a:moveTo>
                <a:lnTo>
                  <a:pt x="446760" y="0"/>
                </a:lnTo>
                <a:lnTo>
                  <a:pt x="406146" y="0"/>
                </a:lnTo>
                <a:lnTo>
                  <a:pt x="365531" y="0"/>
                </a:lnTo>
                <a:lnTo>
                  <a:pt x="324916" y="0"/>
                </a:lnTo>
                <a:lnTo>
                  <a:pt x="324916" y="40614"/>
                </a:lnTo>
                <a:lnTo>
                  <a:pt x="365531" y="40614"/>
                </a:lnTo>
                <a:lnTo>
                  <a:pt x="406146" y="40614"/>
                </a:lnTo>
                <a:lnTo>
                  <a:pt x="446760" y="40614"/>
                </a:lnTo>
                <a:lnTo>
                  <a:pt x="487375" y="40614"/>
                </a:lnTo>
                <a:lnTo>
                  <a:pt x="487375" y="0"/>
                </a:lnTo>
                <a:close/>
              </a:path>
              <a:path w="568959" h="40639">
                <a:moveTo>
                  <a:pt x="568604" y="0"/>
                </a:moveTo>
                <a:lnTo>
                  <a:pt x="527989" y="0"/>
                </a:lnTo>
                <a:lnTo>
                  <a:pt x="527989" y="40614"/>
                </a:lnTo>
                <a:lnTo>
                  <a:pt x="568604" y="40614"/>
                </a:lnTo>
                <a:lnTo>
                  <a:pt x="5686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 descr=""/>
          <p:cNvSpPr/>
          <p:nvPr/>
        </p:nvSpPr>
        <p:spPr>
          <a:xfrm>
            <a:off x="11748961" y="4623060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121843" y="0"/>
                </a:move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21843" y="0"/>
                </a:lnTo>
                <a:close/>
              </a:path>
              <a:path w="325120" h="40639">
                <a:moveTo>
                  <a:pt x="203073" y="0"/>
                </a:moveTo>
                <a:lnTo>
                  <a:pt x="162458" y="0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284302" y="0"/>
                </a:ln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 descr=""/>
          <p:cNvSpPr/>
          <p:nvPr/>
        </p:nvSpPr>
        <p:spPr>
          <a:xfrm>
            <a:off x="12155106" y="4623060"/>
            <a:ext cx="284480" cy="40640"/>
          </a:xfrm>
          <a:custGeom>
            <a:avLst/>
            <a:gdLst/>
            <a:ahLst/>
            <a:cxnLst/>
            <a:rect l="l" t="t" r="r" b="b"/>
            <a:pathLst>
              <a:path w="28447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284479" h="40639">
                <a:moveTo>
                  <a:pt x="203073" y="0"/>
                </a:moveTo>
                <a:lnTo>
                  <a:pt x="162458" y="0"/>
                </a:ln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203073" y="40614"/>
                </a:lnTo>
                <a:lnTo>
                  <a:pt x="203073" y="0"/>
                </a:lnTo>
                <a:close/>
              </a:path>
              <a:path w="284479" h="40639">
                <a:moveTo>
                  <a:pt x="284302" y="0"/>
                </a:moveTo>
                <a:lnTo>
                  <a:pt x="243687" y="0"/>
                </a:lnTo>
                <a:lnTo>
                  <a:pt x="243687" y="40614"/>
                </a:lnTo>
                <a:lnTo>
                  <a:pt x="284302" y="40614"/>
                </a:lnTo>
                <a:lnTo>
                  <a:pt x="2843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 descr=""/>
          <p:cNvSpPr/>
          <p:nvPr/>
        </p:nvSpPr>
        <p:spPr>
          <a:xfrm>
            <a:off x="11099138" y="4663664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 descr=""/>
          <p:cNvSpPr/>
          <p:nvPr/>
        </p:nvSpPr>
        <p:spPr>
          <a:xfrm>
            <a:off x="11342824" y="4663664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 descr=""/>
          <p:cNvSpPr/>
          <p:nvPr/>
        </p:nvSpPr>
        <p:spPr>
          <a:xfrm>
            <a:off x="11545888" y="4663674"/>
            <a:ext cx="162560" cy="40640"/>
          </a:xfrm>
          <a:custGeom>
            <a:avLst/>
            <a:gdLst/>
            <a:ahLst/>
            <a:cxnLst/>
            <a:rect l="l" t="t" r="r" b="b"/>
            <a:pathLst>
              <a:path w="162559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162559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 descr=""/>
          <p:cNvSpPr/>
          <p:nvPr/>
        </p:nvSpPr>
        <p:spPr>
          <a:xfrm>
            <a:off x="11870804" y="4663674"/>
            <a:ext cx="325120" cy="40640"/>
          </a:xfrm>
          <a:custGeom>
            <a:avLst/>
            <a:gdLst/>
            <a:ahLst/>
            <a:cxnLst/>
            <a:rect l="l" t="t" r="r" b="b"/>
            <a:pathLst>
              <a:path w="32512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  <a:path w="325120" h="40639">
                <a:moveTo>
                  <a:pt x="162458" y="0"/>
                </a:moveTo>
                <a:lnTo>
                  <a:pt x="121843" y="0"/>
                </a:lnTo>
                <a:lnTo>
                  <a:pt x="81229" y="0"/>
                </a:lnTo>
                <a:lnTo>
                  <a:pt x="81229" y="40614"/>
                </a:lnTo>
                <a:lnTo>
                  <a:pt x="121843" y="40614"/>
                </a:lnTo>
                <a:lnTo>
                  <a:pt x="162458" y="40614"/>
                </a:lnTo>
                <a:lnTo>
                  <a:pt x="162458" y="0"/>
                </a:lnTo>
                <a:close/>
              </a:path>
              <a:path w="325120" h="40639">
                <a:moveTo>
                  <a:pt x="243687" y="0"/>
                </a:moveTo>
                <a:lnTo>
                  <a:pt x="203073" y="0"/>
                </a:lnTo>
                <a:lnTo>
                  <a:pt x="203073" y="40614"/>
                </a:lnTo>
                <a:lnTo>
                  <a:pt x="243687" y="40614"/>
                </a:lnTo>
                <a:lnTo>
                  <a:pt x="243687" y="0"/>
                </a:lnTo>
                <a:close/>
              </a:path>
              <a:path w="325120" h="40639">
                <a:moveTo>
                  <a:pt x="324916" y="0"/>
                </a:moveTo>
                <a:lnTo>
                  <a:pt x="284302" y="0"/>
                </a:lnTo>
                <a:lnTo>
                  <a:pt x="284302" y="40614"/>
                </a:lnTo>
                <a:lnTo>
                  <a:pt x="324916" y="40614"/>
                </a:lnTo>
                <a:lnTo>
                  <a:pt x="3249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 descr=""/>
          <p:cNvSpPr/>
          <p:nvPr/>
        </p:nvSpPr>
        <p:spPr>
          <a:xfrm>
            <a:off x="12398797" y="4663664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39">
                <a:moveTo>
                  <a:pt x="40614" y="0"/>
                </a:moveTo>
                <a:lnTo>
                  <a:pt x="0" y="0"/>
                </a:lnTo>
                <a:lnTo>
                  <a:pt x="0" y="40614"/>
                </a:lnTo>
                <a:lnTo>
                  <a:pt x="40614" y="40614"/>
                </a:lnTo>
                <a:lnTo>
                  <a:pt x="406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83" name="object 283" descr=""/>
          <p:cNvGrpSpPr/>
          <p:nvPr/>
        </p:nvGrpSpPr>
        <p:grpSpPr>
          <a:xfrm>
            <a:off x="11099138" y="4704280"/>
            <a:ext cx="1340485" cy="1096645"/>
            <a:chOff x="11099138" y="4704280"/>
            <a:chExt cx="1340485" cy="1096645"/>
          </a:xfrm>
        </p:grpSpPr>
        <p:sp>
          <p:nvSpPr>
            <p:cNvPr id="284" name="object 284" descr=""/>
            <p:cNvSpPr/>
            <p:nvPr/>
          </p:nvSpPr>
          <p:spPr>
            <a:xfrm>
              <a:off x="11099127" y="4704289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81229" y="121843"/>
                  </a:moveTo>
                  <a:lnTo>
                    <a:pt x="40614" y="121843"/>
                  </a:lnTo>
                  <a:lnTo>
                    <a:pt x="0" y="121843"/>
                  </a:lnTo>
                  <a:lnTo>
                    <a:pt x="0" y="162458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81229" y="121843"/>
                  </a:lnTo>
                  <a:close/>
                </a:path>
                <a:path w="1340484" h="203200">
                  <a:moveTo>
                    <a:pt x="284302" y="0"/>
                  </a:moveTo>
                  <a:lnTo>
                    <a:pt x="284302" y="0"/>
                  </a:lnTo>
                  <a:lnTo>
                    <a:pt x="0" y="0"/>
                  </a:lnTo>
                  <a:lnTo>
                    <a:pt x="0" y="40614"/>
                  </a:lnTo>
                  <a:lnTo>
                    <a:pt x="284302" y="40614"/>
                  </a:lnTo>
                  <a:lnTo>
                    <a:pt x="284302" y="0"/>
                  </a:lnTo>
                  <a:close/>
                </a:path>
                <a:path w="1340484" h="203200">
                  <a:moveTo>
                    <a:pt x="446760" y="0"/>
                  </a:moveTo>
                  <a:lnTo>
                    <a:pt x="406146" y="0"/>
                  </a:lnTo>
                  <a:lnTo>
                    <a:pt x="406146" y="40614"/>
                  </a:lnTo>
                  <a:lnTo>
                    <a:pt x="365531" y="40614"/>
                  </a:lnTo>
                  <a:lnTo>
                    <a:pt x="365531" y="0"/>
                  </a:lnTo>
                  <a:lnTo>
                    <a:pt x="324916" y="0"/>
                  </a:lnTo>
                  <a:lnTo>
                    <a:pt x="324916" y="40614"/>
                  </a:lnTo>
                  <a:lnTo>
                    <a:pt x="324916" y="81229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324916" y="121843"/>
                  </a:lnTo>
                  <a:lnTo>
                    <a:pt x="324916" y="162458"/>
                  </a:lnTo>
                  <a:lnTo>
                    <a:pt x="284302" y="162458"/>
                  </a:lnTo>
                  <a:lnTo>
                    <a:pt x="243687" y="162458"/>
                  </a:lnTo>
                  <a:lnTo>
                    <a:pt x="243687" y="121843"/>
                  </a:lnTo>
                  <a:lnTo>
                    <a:pt x="203073" y="121843"/>
                  </a:lnTo>
                  <a:lnTo>
                    <a:pt x="162458" y="121843"/>
                  </a:lnTo>
                  <a:lnTo>
                    <a:pt x="162458" y="81229"/>
                  </a:lnTo>
                  <a:lnTo>
                    <a:pt x="121843" y="81229"/>
                  </a:lnTo>
                  <a:lnTo>
                    <a:pt x="81229" y="81229"/>
                  </a:lnTo>
                  <a:lnTo>
                    <a:pt x="81229" y="121843"/>
                  </a:lnTo>
                  <a:lnTo>
                    <a:pt x="121843" y="121843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162458" y="162458"/>
                  </a:lnTo>
                  <a:lnTo>
                    <a:pt x="203073" y="162458"/>
                  </a:lnTo>
                  <a:lnTo>
                    <a:pt x="203073" y="203073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lnTo>
                    <a:pt x="365531" y="121843"/>
                  </a:lnTo>
                  <a:lnTo>
                    <a:pt x="365531" y="81229"/>
                  </a:lnTo>
                  <a:lnTo>
                    <a:pt x="406146" y="81229"/>
                  </a:lnTo>
                  <a:lnTo>
                    <a:pt x="446760" y="81229"/>
                  </a:lnTo>
                  <a:lnTo>
                    <a:pt x="446760" y="40614"/>
                  </a:lnTo>
                  <a:lnTo>
                    <a:pt x="446760" y="0"/>
                  </a:lnTo>
                  <a:close/>
                </a:path>
                <a:path w="1340484" h="203200">
                  <a:moveTo>
                    <a:pt x="487375" y="81229"/>
                  </a:moveTo>
                  <a:lnTo>
                    <a:pt x="446760" y="81229"/>
                  </a:lnTo>
                  <a:lnTo>
                    <a:pt x="446760" y="121843"/>
                  </a:lnTo>
                  <a:lnTo>
                    <a:pt x="487375" y="121843"/>
                  </a:lnTo>
                  <a:lnTo>
                    <a:pt x="487375" y="81229"/>
                  </a:lnTo>
                  <a:close/>
                </a:path>
                <a:path w="1340484" h="203200">
                  <a:moveTo>
                    <a:pt x="527989" y="0"/>
                  </a:moveTo>
                  <a:lnTo>
                    <a:pt x="487375" y="0"/>
                  </a:lnTo>
                  <a:lnTo>
                    <a:pt x="487375" y="40614"/>
                  </a:lnTo>
                  <a:lnTo>
                    <a:pt x="527989" y="40614"/>
                  </a:lnTo>
                  <a:lnTo>
                    <a:pt x="527989" y="0"/>
                  </a:lnTo>
                  <a:close/>
                </a:path>
                <a:path w="1340484" h="203200">
                  <a:moveTo>
                    <a:pt x="568604" y="162458"/>
                  </a:moveTo>
                  <a:lnTo>
                    <a:pt x="527989" y="162458"/>
                  </a:lnTo>
                  <a:lnTo>
                    <a:pt x="527989" y="121843"/>
                  </a:lnTo>
                  <a:lnTo>
                    <a:pt x="487375" y="121843"/>
                  </a:lnTo>
                  <a:lnTo>
                    <a:pt x="487375" y="162458"/>
                  </a:lnTo>
                  <a:lnTo>
                    <a:pt x="446760" y="162458"/>
                  </a:lnTo>
                  <a:lnTo>
                    <a:pt x="406146" y="162458"/>
                  </a:lnTo>
                  <a:lnTo>
                    <a:pt x="406146" y="203073"/>
                  </a:lnTo>
                  <a:lnTo>
                    <a:pt x="446760" y="203073"/>
                  </a:lnTo>
                  <a:lnTo>
                    <a:pt x="487375" y="203073"/>
                  </a:lnTo>
                  <a:lnTo>
                    <a:pt x="527989" y="203073"/>
                  </a:lnTo>
                  <a:lnTo>
                    <a:pt x="568604" y="203073"/>
                  </a:lnTo>
                  <a:lnTo>
                    <a:pt x="568604" y="162458"/>
                  </a:lnTo>
                  <a:close/>
                </a:path>
                <a:path w="1340484" h="203200">
                  <a:moveTo>
                    <a:pt x="609219" y="81229"/>
                  </a:moveTo>
                  <a:lnTo>
                    <a:pt x="568604" y="81229"/>
                  </a:lnTo>
                  <a:lnTo>
                    <a:pt x="527989" y="81229"/>
                  </a:lnTo>
                  <a:lnTo>
                    <a:pt x="527989" y="121843"/>
                  </a:lnTo>
                  <a:lnTo>
                    <a:pt x="568604" y="121843"/>
                  </a:lnTo>
                  <a:lnTo>
                    <a:pt x="609219" y="121843"/>
                  </a:lnTo>
                  <a:lnTo>
                    <a:pt x="609219" y="81229"/>
                  </a:lnTo>
                  <a:close/>
                </a:path>
                <a:path w="1340484" h="203200">
                  <a:moveTo>
                    <a:pt x="609219" y="0"/>
                  </a:moveTo>
                  <a:lnTo>
                    <a:pt x="568604" y="0"/>
                  </a:lnTo>
                  <a:lnTo>
                    <a:pt x="568604" y="40614"/>
                  </a:lnTo>
                  <a:lnTo>
                    <a:pt x="609219" y="40614"/>
                  </a:lnTo>
                  <a:lnTo>
                    <a:pt x="609219" y="0"/>
                  </a:lnTo>
                  <a:close/>
                </a:path>
                <a:path w="1340484" h="203200">
                  <a:moveTo>
                    <a:pt x="771677" y="0"/>
                  </a:moveTo>
                  <a:lnTo>
                    <a:pt x="731062" y="0"/>
                  </a:lnTo>
                  <a:lnTo>
                    <a:pt x="731062" y="40614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90448" y="81229"/>
                  </a:lnTo>
                  <a:lnTo>
                    <a:pt x="690448" y="121843"/>
                  </a:lnTo>
                  <a:lnTo>
                    <a:pt x="649833" y="121843"/>
                  </a:lnTo>
                  <a:lnTo>
                    <a:pt x="609219" y="121843"/>
                  </a:lnTo>
                  <a:lnTo>
                    <a:pt x="609219" y="162458"/>
                  </a:lnTo>
                  <a:lnTo>
                    <a:pt x="649833" y="162458"/>
                  </a:lnTo>
                  <a:lnTo>
                    <a:pt x="690448" y="162458"/>
                  </a:lnTo>
                  <a:lnTo>
                    <a:pt x="731062" y="162458"/>
                  </a:lnTo>
                  <a:lnTo>
                    <a:pt x="731062" y="121843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71677" y="0"/>
                  </a:lnTo>
                  <a:close/>
                </a:path>
                <a:path w="1340484" h="203200">
                  <a:moveTo>
                    <a:pt x="852906" y="121843"/>
                  </a:moveTo>
                  <a:lnTo>
                    <a:pt x="812292" y="121843"/>
                  </a:lnTo>
                  <a:lnTo>
                    <a:pt x="812292" y="162458"/>
                  </a:lnTo>
                  <a:lnTo>
                    <a:pt x="852906" y="162458"/>
                  </a:lnTo>
                  <a:lnTo>
                    <a:pt x="852906" y="121843"/>
                  </a:lnTo>
                  <a:close/>
                </a:path>
                <a:path w="1340484" h="203200">
                  <a:moveTo>
                    <a:pt x="893521" y="40614"/>
                  </a:moveTo>
                  <a:lnTo>
                    <a:pt x="852906" y="40614"/>
                  </a:lnTo>
                  <a:lnTo>
                    <a:pt x="852906" y="0"/>
                  </a:lnTo>
                  <a:lnTo>
                    <a:pt x="812292" y="0"/>
                  </a:lnTo>
                  <a:lnTo>
                    <a:pt x="812292" y="40614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121843"/>
                  </a:lnTo>
                  <a:lnTo>
                    <a:pt x="893521" y="121843"/>
                  </a:lnTo>
                  <a:lnTo>
                    <a:pt x="893521" y="81229"/>
                  </a:lnTo>
                  <a:lnTo>
                    <a:pt x="893521" y="40614"/>
                  </a:lnTo>
                  <a:close/>
                </a:path>
                <a:path w="1340484" h="203200">
                  <a:moveTo>
                    <a:pt x="934135" y="0"/>
                  </a:moveTo>
                  <a:lnTo>
                    <a:pt x="893521" y="0"/>
                  </a:lnTo>
                  <a:lnTo>
                    <a:pt x="893521" y="40614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340484" h="203200">
                  <a:moveTo>
                    <a:pt x="974750" y="121843"/>
                  </a:moveTo>
                  <a:lnTo>
                    <a:pt x="934135" y="121843"/>
                  </a:lnTo>
                  <a:lnTo>
                    <a:pt x="934135" y="162458"/>
                  </a:lnTo>
                  <a:lnTo>
                    <a:pt x="974750" y="162458"/>
                  </a:lnTo>
                  <a:lnTo>
                    <a:pt x="974750" y="121843"/>
                  </a:lnTo>
                  <a:close/>
                </a:path>
                <a:path w="1340484" h="203200">
                  <a:moveTo>
                    <a:pt x="974750" y="40614"/>
                  </a:moveTo>
                  <a:lnTo>
                    <a:pt x="934135" y="40614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974750" y="40614"/>
                  </a:lnTo>
                  <a:close/>
                </a:path>
                <a:path w="1340484" h="203200">
                  <a:moveTo>
                    <a:pt x="1015365" y="0"/>
                  </a:moveTo>
                  <a:lnTo>
                    <a:pt x="974750" y="0"/>
                  </a:lnTo>
                  <a:lnTo>
                    <a:pt x="974750" y="40614"/>
                  </a:lnTo>
                  <a:lnTo>
                    <a:pt x="1015365" y="40614"/>
                  </a:lnTo>
                  <a:lnTo>
                    <a:pt x="1015365" y="0"/>
                  </a:lnTo>
                  <a:close/>
                </a:path>
                <a:path w="1340484" h="203200">
                  <a:moveTo>
                    <a:pt x="1096594" y="81229"/>
                  </a:move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96594" y="121843"/>
                  </a:lnTo>
                  <a:lnTo>
                    <a:pt x="1096594" y="81229"/>
                  </a:lnTo>
                  <a:close/>
                </a:path>
                <a:path w="1340484" h="203200">
                  <a:moveTo>
                    <a:pt x="1177823" y="81229"/>
                  </a:move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close/>
                </a:path>
                <a:path w="1340484" h="203200">
                  <a:moveTo>
                    <a:pt x="1340281" y="121843"/>
                  </a:moveTo>
                  <a:lnTo>
                    <a:pt x="1299667" y="121843"/>
                  </a:lnTo>
                  <a:lnTo>
                    <a:pt x="1259052" y="121843"/>
                  </a:lnTo>
                  <a:lnTo>
                    <a:pt x="1218438" y="121843"/>
                  </a:lnTo>
                  <a:lnTo>
                    <a:pt x="1177823" y="121843"/>
                  </a:lnTo>
                  <a:lnTo>
                    <a:pt x="1177823" y="162458"/>
                  </a:lnTo>
                  <a:lnTo>
                    <a:pt x="1218438" y="162458"/>
                  </a:lnTo>
                  <a:lnTo>
                    <a:pt x="1259052" y="162458"/>
                  </a:lnTo>
                  <a:lnTo>
                    <a:pt x="1299667" y="162458"/>
                  </a:lnTo>
                  <a:lnTo>
                    <a:pt x="1340281" y="162458"/>
                  </a:lnTo>
                  <a:lnTo>
                    <a:pt x="1340281" y="121843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340281" y="0"/>
                  </a:lnTo>
                  <a:lnTo>
                    <a:pt x="1055979" y="0"/>
                  </a:lnTo>
                  <a:lnTo>
                    <a:pt x="1055979" y="40614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11099127" y="4866747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81229" y="162458"/>
                  </a:moveTo>
                  <a:lnTo>
                    <a:pt x="40614" y="162458"/>
                  </a:lnTo>
                  <a:lnTo>
                    <a:pt x="40614" y="203073"/>
                  </a:lnTo>
                  <a:lnTo>
                    <a:pt x="81229" y="203073"/>
                  </a:lnTo>
                  <a:lnTo>
                    <a:pt x="81229" y="162458"/>
                  </a:lnTo>
                  <a:close/>
                </a:path>
                <a:path w="1340484" h="203200">
                  <a:moveTo>
                    <a:pt x="121843" y="121843"/>
                  </a:moveTo>
                  <a:lnTo>
                    <a:pt x="81229" y="121843"/>
                  </a:lnTo>
                  <a:lnTo>
                    <a:pt x="81229" y="162458"/>
                  </a:lnTo>
                  <a:lnTo>
                    <a:pt x="121843" y="162458"/>
                  </a:lnTo>
                  <a:lnTo>
                    <a:pt x="121843" y="121843"/>
                  </a:lnTo>
                  <a:close/>
                </a:path>
                <a:path w="1340484" h="203200">
                  <a:moveTo>
                    <a:pt x="203073" y="121843"/>
                  </a:moveTo>
                  <a:lnTo>
                    <a:pt x="162458" y="121843"/>
                  </a:lnTo>
                  <a:lnTo>
                    <a:pt x="162458" y="162458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03073" y="162458"/>
                  </a:lnTo>
                  <a:lnTo>
                    <a:pt x="203073" y="121843"/>
                  </a:lnTo>
                  <a:close/>
                </a:path>
                <a:path w="1340484" h="203200">
                  <a:moveTo>
                    <a:pt x="203073" y="40614"/>
                  </a:moveTo>
                  <a:lnTo>
                    <a:pt x="162458" y="40614"/>
                  </a:lnTo>
                  <a:lnTo>
                    <a:pt x="121843" y="40614"/>
                  </a:lnTo>
                  <a:lnTo>
                    <a:pt x="121843" y="81216"/>
                  </a:lnTo>
                  <a:lnTo>
                    <a:pt x="81229" y="81216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40614" y="81229"/>
                  </a:lnTo>
                  <a:lnTo>
                    <a:pt x="40614" y="121831"/>
                  </a:lnTo>
                  <a:lnTo>
                    <a:pt x="81229" y="121831"/>
                  </a:lnTo>
                  <a:lnTo>
                    <a:pt x="121843" y="121831"/>
                  </a:lnTo>
                  <a:lnTo>
                    <a:pt x="162458" y="121831"/>
                  </a:lnTo>
                  <a:lnTo>
                    <a:pt x="162458" y="81229"/>
                  </a:lnTo>
                  <a:lnTo>
                    <a:pt x="203073" y="81229"/>
                  </a:lnTo>
                  <a:lnTo>
                    <a:pt x="203073" y="40614"/>
                  </a:lnTo>
                  <a:close/>
                </a:path>
                <a:path w="1340484" h="203200">
                  <a:moveTo>
                    <a:pt x="284302" y="162458"/>
                  </a:moveTo>
                  <a:lnTo>
                    <a:pt x="243687" y="162458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284302" y="162458"/>
                  </a:lnTo>
                  <a:close/>
                </a:path>
                <a:path w="1340484" h="203200">
                  <a:moveTo>
                    <a:pt x="324916" y="40614"/>
                  </a:moveTo>
                  <a:lnTo>
                    <a:pt x="284302" y="40614"/>
                  </a:lnTo>
                  <a:lnTo>
                    <a:pt x="284302" y="81216"/>
                  </a:lnTo>
                  <a:lnTo>
                    <a:pt x="243687" y="81216"/>
                  </a:lnTo>
                  <a:lnTo>
                    <a:pt x="243687" y="121831"/>
                  </a:lnTo>
                  <a:lnTo>
                    <a:pt x="284302" y="121831"/>
                  </a:lnTo>
                  <a:lnTo>
                    <a:pt x="284302" y="81229"/>
                  </a:lnTo>
                  <a:lnTo>
                    <a:pt x="324916" y="81229"/>
                  </a:lnTo>
                  <a:lnTo>
                    <a:pt x="324916" y="40614"/>
                  </a:lnTo>
                  <a:close/>
                </a:path>
                <a:path w="1340484" h="203200">
                  <a:moveTo>
                    <a:pt x="446760" y="121843"/>
                  </a:moveTo>
                  <a:lnTo>
                    <a:pt x="406146" y="121843"/>
                  </a:lnTo>
                  <a:lnTo>
                    <a:pt x="365531" y="121843"/>
                  </a:lnTo>
                  <a:lnTo>
                    <a:pt x="324916" y="121843"/>
                  </a:lnTo>
                  <a:lnTo>
                    <a:pt x="284302" y="121843"/>
                  </a:lnTo>
                  <a:lnTo>
                    <a:pt x="284302" y="162458"/>
                  </a:lnTo>
                  <a:lnTo>
                    <a:pt x="324916" y="162458"/>
                  </a:lnTo>
                  <a:lnTo>
                    <a:pt x="365531" y="162458"/>
                  </a:lnTo>
                  <a:lnTo>
                    <a:pt x="406146" y="162458"/>
                  </a:lnTo>
                  <a:lnTo>
                    <a:pt x="446760" y="162458"/>
                  </a:lnTo>
                  <a:lnTo>
                    <a:pt x="446760" y="121843"/>
                  </a:lnTo>
                  <a:close/>
                </a:path>
                <a:path w="1340484" h="203200">
                  <a:moveTo>
                    <a:pt x="527989" y="121843"/>
                  </a:moveTo>
                  <a:lnTo>
                    <a:pt x="487375" y="121843"/>
                  </a:lnTo>
                  <a:lnTo>
                    <a:pt x="487375" y="162458"/>
                  </a:lnTo>
                  <a:lnTo>
                    <a:pt x="527989" y="162458"/>
                  </a:lnTo>
                  <a:lnTo>
                    <a:pt x="527989" y="121843"/>
                  </a:lnTo>
                  <a:close/>
                </a:path>
                <a:path w="1340484" h="203200">
                  <a:moveTo>
                    <a:pt x="649833" y="121843"/>
                  </a:moveTo>
                  <a:lnTo>
                    <a:pt x="609219" y="121843"/>
                  </a:lnTo>
                  <a:lnTo>
                    <a:pt x="609219" y="162458"/>
                  </a:lnTo>
                  <a:lnTo>
                    <a:pt x="649833" y="162458"/>
                  </a:lnTo>
                  <a:lnTo>
                    <a:pt x="649833" y="121843"/>
                  </a:lnTo>
                  <a:close/>
                </a:path>
                <a:path w="1340484" h="203200">
                  <a:moveTo>
                    <a:pt x="771677" y="121843"/>
                  </a:moveTo>
                  <a:lnTo>
                    <a:pt x="731062" y="121843"/>
                  </a:lnTo>
                  <a:lnTo>
                    <a:pt x="731062" y="162458"/>
                  </a:lnTo>
                  <a:lnTo>
                    <a:pt x="771677" y="162458"/>
                  </a:lnTo>
                  <a:lnTo>
                    <a:pt x="771677" y="121843"/>
                  </a:lnTo>
                  <a:close/>
                </a:path>
                <a:path w="1340484" h="203200">
                  <a:moveTo>
                    <a:pt x="771677" y="81216"/>
                  </a:moveTo>
                  <a:lnTo>
                    <a:pt x="731062" y="81216"/>
                  </a:lnTo>
                  <a:lnTo>
                    <a:pt x="690448" y="81216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09219" y="0"/>
                  </a:lnTo>
                  <a:lnTo>
                    <a:pt x="568604" y="0"/>
                  </a:lnTo>
                  <a:lnTo>
                    <a:pt x="527989" y="0"/>
                  </a:lnTo>
                  <a:lnTo>
                    <a:pt x="527989" y="40614"/>
                  </a:lnTo>
                  <a:lnTo>
                    <a:pt x="568604" y="40614"/>
                  </a:lnTo>
                  <a:lnTo>
                    <a:pt x="568604" y="81216"/>
                  </a:lnTo>
                  <a:lnTo>
                    <a:pt x="527989" y="81216"/>
                  </a:lnTo>
                  <a:lnTo>
                    <a:pt x="527989" y="40614"/>
                  </a:lnTo>
                  <a:lnTo>
                    <a:pt x="487375" y="40614"/>
                  </a:lnTo>
                  <a:lnTo>
                    <a:pt x="446760" y="40614"/>
                  </a:lnTo>
                  <a:lnTo>
                    <a:pt x="446760" y="81216"/>
                  </a:lnTo>
                  <a:lnTo>
                    <a:pt x="446760" y="121831"/>
                  </a:lnTo>
                  <a:lnTo>
                    <a:pt x="487375" y="121831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121831"/>
                  </a:lnTo>
                  <a:lnTo>
                    <a:pt x="568604" y="121831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09219" y="40614"/>
                  </a:lnTo>
                  <a:lnTo>
                    <a:pt x="649833" y="40614"/>
                  </a:lnTo>
                  <a:lnTo>
                    <a:pt x="649833" y="81229"/>
                  </a:lnTo>
                  <a:lnTo>
                    <a:pt x="690448" y="81229"/>
                  </a:lnTo>
                  <a:lnTo>
                    <a:pt x="690448" y="121831"/>
                  </a:lnTo>
                  <a:lnTo>
                    <a:pt x="731062" y="121831"/>
                  </a:lnTo>
                  <a:lnTo>
                    <a:pt x="771677" y="121831"/>
                  </a:lnTo>
                  <a:lnTo>
                    <a:pt x="771677" y="81216"/>
                  </a:lnTo>
                  <a:close/>
                </a:path>
                <a:path w="1340484" h="203200">
                  <a:moveTo>
                    <a:pt x="1015365" y="121843"/>
                  </a:moveTo>
                  <a:lnTo>
                    <a:pt x="974750" y="121843"/>
                  </a:lnTo>
                  <a:lnTo>
                    <a:pt x="974750" y="162458"/>
                  </a:lnTo>
                  <a:lnTo>
                    <a:pt x="1015365" y="162458"/>
                  </a:lnTo>
                  <a:lnTo>
                    <a:pt x="1015365" y="121843"/>
                  </a:lnTo>
                  <a:close/>
                </a:path>
                <a:path w="1340484" h="203200">
                  <a:moveTo>
                    <a:pt x="1218438" y="121843"/>
                  </a:moveTo>
                  <a:lnTo>
                    <a:pt x="1177823" y="121843"/>
                  </a:lnTo>
                  <a:lnTo>
                    <a:pt x="1137208" y="121843"/>
                  </a:lnTo>
                  <a:lnTo>
                    <a:pt x="1096594" y="121843"/>
                  </a:lnTo>
                  <a:lnTo>
                    <a:pt x="1096594" y="162458"/>
                  </a:lnTo>
                  <a:lnTo>
                    <a:pt x="1137208" y="162458"/>
                  </a:lnTo>
                  <a:lnTo>
                    <a:pt x="1177823" y="162458"/>
                  </a:lnTo>
                  <a:lnTo>
                    <a:pt x="1218438" y="162458"/>
                  </a:lnTo>
                  <a:lnTo>
                    <a:pt x="1218438" y="121843"/>
                  </a:lnTo>
                  <a:close/>
                </a:path>
                <a:path w="1340484" h="203200">
                  <a:moveTo>
                    <a:pt x="1340281" y="121843"/>
                  </a:moveTo>
                  <a:lnTo>
                    <a:pt x="1299667" y="121843"/>
                  </a:lnTo>
                  <a:lnTo>
                    <a:pt x="1299667" y="162458"/>
                  </a:lnTo>
                  <a:lnTo>
                    <a:pt x="1340281" y="162458"/>
                  </a:lnTo>
                  <a:lnTo>
                    <a:pt x="1340281" y="121843"/>
                  </a:lnTo>
                  <a:close/>
                </a:path>
                <a:path w="1340484" h="203200">
                  <a:moveTo>
                    <a:pt x="1340281" y="40614"/>
                  </a:moveTo>
                  <a:lnTo>
                    <a:pt x="1299667" y="40614"/>
                  </a:lnTo>
                  <a:lnTo>
                    <a:pt x="1299667" y="0"/>
                  </a:lnTo>
                  <a:lnTo>
                    <a:pt x="1259052" y="0"/>
                  </a:lnTo>
                  <a:lnTo>
                    <a:pt x="1259052" y="40614"/>
                  </a:lnTo>
                  <a:lnTo>
                    <a:pt x="1259052" y="81216"/>
                  </a:lnTo>
                  <a:lnTo>
                    <a:pt x="1218438" y="81216"/>
                  </a:lnTo>
                  <a:lnTo>
                    <a:pt x="1177823" y="81216"/>
                  </a:lnTo>
                  <a:lnTo>
                    <a:pt x="1177823" y="40614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096594" y="0"/>
                  </a:lnTo>
                  <a:lnTo>
                    <a:pt x="1055979" y="0"/>
                  </a:lnTo>
                  <a:lnTo>
                    <a:pt x="1055979" y="40614"/>
                  </a:lnTo>
                  <a:lnTo>
                    <a:pt x="1015365" y="40614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731062" y="0"/>
                  </a:lnTo>
                  <a:lnTo>
                    <a:pt x="731062" y="40614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81216"/>
                  </a:lnTo>
                  <a:lnTo>
                    <a:pt x="812292" y="121831"/>
                  </a:lnTo>
                  <a:lnTo>
                    <a:pt x="852906" y="121831"/>
                  </a:lnTo>
                  <a:lnTo>
                    <a:pt x="893521" y="121831"/>
                  </a:lnTo>
                  <a:lnTo>
                    <a:pt x="934135" y="121831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1015365" y="81229"/>
                  </a:lnTo>
                  <a:lnTo>
                    <a:pt x="1015365" y="121831"/>
                  </a:lnTo>
                  <a:lnTo>
                    <a:pt x="1055979" y="121831"/>
                  </a:lnTo>
                  <a:lnTo>
                    <a:pt x="1096594" y="121831"/>
                  </a:lnTo>
                  <a:lnTo>
                    <a:pt x="1137208" y="121831"/>
                  </a:lnTo>
                  <a:lnTo>
                    <a:pt x="1137208" y="81229"/>
                  </a:lnTo>
                  <a:lnTo>
                    <a:pt x="1177823" y="81229"/>
                  </a:lnTo>
                  <a:lnTo>
                    <a:pt x="1177823" y="121831"/>
                  </a:lnTo>
                  <a:lnTo>
                    <a:pt x="1218438" y="121831"/>
                  </a:lnTo>
                  <a:lnTo>
                    <a:pt x="1259052" y="121831"/>
                  </a:lnTo>
                  <a:lnTo>
                    <a:pt x="1259052" y="81229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11099127" y="5029205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121843" y="121843"/>
                  </a:moveTo>
                  <a:lnTo>
                    <a:pt x="81229" y="121843"/>
                  </a:lnTo>
                  <a:lnTo>
                    <a:pt x="40614" y="121843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121843" y="162458"/>
                  </a:lnTo>
                  <a:lnTo>
                    <a:pt x="121843" y="121843"/>
                  </a:lnTo>
                  <a:close/>
                </a:path>
                <a:path w="1340484" h="203200">
                  <a:moveTo>
                    <a:pt x="121843" y="40614"/>
                  </a:move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0" y="121843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121843" y="81229"/>
                  </a:lnTo>
                  <a:lnTo>
                    <a:pt x="121843" y="40614"/>
                  </a:lnTo>
                  <a:close/>
                </a:path>
                <a:path w="1340484" h="203200">
                  <a:moveTo>
                    <a:pt x="162458" y="81229"/>
                  </a:moveTo>
                  <a:lnTo>
                    <a:pt x="121843" y="81229"/>
                  </a:lnTo>
                  <a:lnTo>
                    <a:pt x="121843" y="121843"/>
                  </a:lnTo>
                  <a:lnTo>
                    <a:pt x="162458" y="121843"/>
                  </a:lnTo>
                  <a:lnTo>
                    <a:pt x="162458" y="81229"/>
                  </a:lnTo>
                  <a:close/>
                </a:path>
                <a:path w="1340484" h="203200">
                  <a:moveTo>
                    <a:pt x="365531" y="162458"/>
                  </a:moveTo>
                  <a:lnTo>
                    <a:pt x="324916" y="162458"/>
                  </a:lnTo>
                  <a:lnTo>
                    <a:pt x="324916" y="121843"/>
                  </a:lnTo>
                  <a:lnTo>
                    <a:pt x="324916" y="81229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40614"/>
                  </a:lnTo>
                  <a:lnTo>
                    <a:pt x="203073" y="40614"/>
                  </a:lnTo>
                  <a:lnTo>
                    <a:pt x="162458" y="40614"/>
                  </a:lnTo>
                  <a:lnTo>
                    <a:pt x="162458" y="81229"/>
                  </a:lnTo>
                  <a:lnTo>
                    <a:pt x="203073" y="81229"/>
                  </a:lnTo>
                  <a:lnTo>
                    <a:pt x="203073" y="121843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284302" y="162458"/>
                  </a:lnTo>
                  <a:lnTo>
                    <a:pt x="243687" y="162458"/>
                  </a:lnTo>
                  <a:lnTo>
                    <a:pt x="203073" y="162458"/>
                  </a:lnTo>
                  <a:lnTo>
                    <a:pt x="203073" y="121843"/>
                  </a:lnTo>
                  <a:lnTo>
                    <a:pt x="162458" y="121843"/>
                  </a:lnTo>
                  <a:lnTo>
                    <a:pt x="162458" y="162458"/>
                  </a:lnTo>
                  <a:lnTo>
                    <a:pt x="121843" y="162458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close/>
                </a:path>
                <a:path w="1340484" h="203200">
                  <a:moveTo>
                    <a:pt x="446760" y="162458"/>
                  </a:moveTo>
                  <a:lnTo>
                    <a:pt x="406146" y="162458"/>
                  </a:lnTo>
                  <a:lnTo>
                    <a:pt x="406146" y="203073"/>
                  </a:lnTo>
                  <a:lnTo>
                    <a:pt x="446760" y="203073"/>
                  </a:lnTo>
                  <a:lnTo>
                    <a:pt x="446760" y="162458"/>
                  </a:lnTo>
                  <a:close/>
                </a:path>
                <a:path w="1340484" h="203200">
                  <a:moveTo>
                    <a:pt x="487375" y="40614"/>
                  </a:moveTo>
                  <a:lnTo>
                    <a:pt x="446760" y="40614"/>
                  </a:lnTo>
                  <a:lnTo>
                    <a:pt x="406146" y="40614"/>
                  </a:lnTo>
                  <a:lnTo>
                    <a:pt x="406146" y="0"/>
                  </a:lnTo>
                  <a:lnTo>
                    <a:pt x="365531" y="0"/>
                  </a:lnTo>
                  <a:lnTo>
                    <a:pt x="324916" y="0"/>
                  </a:lnTo>
                  <a:lnTo>
                    <a:pt x="284302" y="0"/>
                  </a:lnTo>
                  <a:lnTo>
                    <a:pt x="243687" y="0"/>
                  </a:lnTo>
                  <a:lnTo>
                    <a:pt x="243687" y="40614"/>
                  </a:lnTo>
                  <a:lnTo>
                    <a:pt x="284302" y="40614"/>
                  </a:lnTo>
                  <a:lnTo>
                    <a:pt x="324916" y="40614"/>
                  </a:lnTo>
                  <a:lnTo>
                    <a:pt x="365531" y="40614"/>
                  </a:lnTo>
                  <a:lnTo>
                    <a:pt x="365531" y="81229"/>
                  </a:lnTo>
                  <a:lnTo>
                    <a:pt x="365531" y="121843"/>
                  </a:lnTo>
                  <a:lnTo>
                    <a:pt x="365531" y="162458"/>
                  </a:lnTo>
                  <a:lnTo>
                    <a:pt x="406146" y="162458"/>
                  </a:lnTo>
                  <a:lnTo>
                    <a:pt x="406146" y="121843"/>
                  </a:lnTo>
                  <a:lnTo>
                    <a:pt x="446760" y="121843"/>
                  </a:lnTo>
                  <a:lnTo>
                    <a:pt x="446760" y="81229"/>
                  </a:lnTo>
                  <a:lnTo>
                    <a:pt x="487375" y="81229"/>
                  </a:lnTo>
                  <a:lnTo>
                    <a:pt x="487375" y="40614"/>
                  </a:lnTo>
                  <a:close/>
                </a:path>
                <a:path w="1340484" h="203200">
                  <a:moveTo>
                    <a:pt x="527989" y="162458"/>
                  </a:moveTo>
                  <a:lnTo>
                    <a:pt x="487375" y="162458"/>
                  </a:lnTo>
                  <a:lnTo>
                    <a:pt x="487375" y="203073"/>
                  </a:lnTo>
                  <a:lnTo>
                    <a:pt x="527989" y="203073"/>
                  </a:lnTo>
                  <a:lnTo>
                    <a:pt x="527989" y="162458"/>
                  </a:lnTo>
                  <a:close/>
                </a:path>
                <a:path w="1340484" h="203200">
                  <a:moveTo>
                    <a:pt x="649833" y="162458"/>
                  </a:moveTo>
                  <a:lnTo>
                    <a:pt x="609219" y="162458"/>
                  </a:lnTo>
                  <a:lnTo>
                    <a:pt x="609219" y="203073"/>
                  </a:lnTo>
                  <a:lnTo>
                    <a:pt x="649833" y="203073"/>
                  </a:lnTo>
                  <a:lnTo>
                    <a:pt x="649833" y="162458"/>
                  </a:lnTo>
                  <a:close/>
                </a:path>
                <a:path w="1340484" h="203200">
                  <a:moveTo>
                    <a:pt x="690448" y="40614"/>
                  </a:moveTo>
                  <a:lnTo>
                    <a:pt x="649833" y="40614"/>
                  </a:lnTo>
                  <a:lnTo>
                    <a:pt x="649833" y="0"/>
                  </a:lnTo>
                  <a:lnTo>
                    <a:pt x="609219" y="0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568604" y="81229"/>
                  </a:lnTo>
                  <a:lnTo>
                    <a:pt x="568604" y="40614"/>
                  </a:lnTo>
                  <a:lnTo>
                    <a:pt x="527989" y="40614"/>
                  </a:lnTo>
                  <a:lnTo>
                    <a:pt x="527989" y="81229"/>
                  </a:lnTo>
                  <a:lnTo>
                    <a:pt x="487375" y="81229"/>
                  </a:lnTo>
                  <a:lnTo>
                    <a:pt x="487375" y="121843"/>
                  </a:lnTo>
                  <a:lnTo>
                    <a:pt x="527989" y="121843"/>
                  </a:lnTo>
                  <a:lnTo>
                    <a:pt x="568604" y="121843"/>
                  </a:lnTo>
                  <a:lnTo>
                    <a:pt x="568604" y="162458"/>
                  </a:lnTo>
                  <a:lnTo>
                    <a:pt x="609219" y="162458"/>
                  </a:lnTo>
                  <a:lnTo>
                    <a:pt x="609219" y="121843"/>
                  </a:lnTo>
                  <a:lnTo>
                    <a:pt x="649833" y="121843"/>
                  </a:lnTo>
                  <a:lnTo>
                    <a:pt x="690448" y="121843"/>
                  </a:lnTo>
                  <a:lnTo>
                    <a:pt x="690448" y="81229"/>
                  </a:lnTo>
                  <a:lnTo>
                    <a:pt x="690448" y="40614"/>
                  </a:lnTo>
                  <a:close/>
                </a:path>
                <a:path w="1340484" h="203200">
                  <a:moveTo>
                    <a:pt x="731062" y="0"/>
                  </a:moveTo>
                  <a:lnTo>
                    <a:pt x="690448" y="0"/>
                  </a:lnTo>
                  <a:lnTo>
                    <a:pt x="690448" y="40614"/>
                  </a:lnTo>
                  <a:lnTo>
                    <a:pt x="731062" y="40614"/>
                  </a:lnTo>
                  <a:lnTo>
                    <a:pt x="731062" y="0"/>
                  </a:lnTo>
                  <a:close/>
                </a:path>
                <a:path w="1340484" h="203200">
                  <a:moveTo>
                    <a:pt x="812292" y="0"/>
                  </a:moveTo>
                  <a:lnTo>
                    <a:pt x="771677" y="0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0"/>
                  </a:lnTo>
                  <a:close/>
                </a:path>
                <a:path w="1340484" h="203200">
                  <a:moveTo>
                    <a:pt x="893521" y="81229"/>
                  </a:moveTo>
                  <a:lnTo>
                    <a:pt x="852906" y="81229"/>
                  </a:lnTo>
                  <a:lnTo>
                    <a:pt x="852906" y="40614"/>
                  </a:lnTo>
                  <a:lnTo>
                    <a:pt x="812292" y="40614"/>
                  </a:lnTo>
                  <a:lnTo>
                    <a:pt x="81229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31062" y="40614"/>
                  </a:lnTo>
                  <a:lnTo>
                    <a:pt x="731062" y="81229"/>
                  </a:lnTo>
                  <a:lnTo>
                    <a:pt x="731062" y="121843"/>
                  </a:lnTo>
                  <a:lnTo>
                    <a:pt x="731062" y="162458"/>
                  </a:lnTo>
                  <a:lnTo>
                    <a:pt x="771677" y="162458"/>
                  </a:lnTo>
                  <a:lnTo>
                    <a:pt x="771677" y="121843"/>
                  </a:lnTo>
                  <a:lnTo>
                    <a:pt x="812292" y="121843"/>
                  </a:lnTo>
                  <a:lnTo>
                    <a:pt x="812292" y="162458"/>
                  </a:lnTo>
                  <a:lnTo>
                    <a:pt x="852906" y="162458"/>
                  </a:lnTo>
                  <a:lnTo>
                    <a:pt x="852906" y="121843"/>
                  </a:lnTo>
                  <a:lnTo>
                    <a:pt x="893521" y="121843"/>
                  </a:lnTo>
                  <a:lnTo>
                    <a:pt x="893521" y="81229"/>
                  </a:lnTo>
                  <a:close/>
                </a:path>
                <a:path w="1340484" h="203200">
                  <a:moveTo>
                    <a:pt x="934135" y="121843"/>
                  </a:moveTo>
                  <a:lnTo>
                    <a:pt x="893521" y="121843"/>
                  </a:lnTo>
                  <a:lnTo>
                    <a:pt x="893521" y="162458"/>
                  </a:lnTo>
                  <a:lnTo>
                    <a:pt x="934135" y="162458"/>
                  </a:lnTo>
                  <a:lnTo>
                    <a:pt x="934135" y="121843"/>
                  </a:lnTo>
                  <a:close/>
                </a:path>
                <a:path w="1340484" h="203200">
                  <a:moveTo>
                    <a:pt x="974750" y="0"/>
                  </a:moveTo>
                  <a:lnTo>
                    <a:pt x="934135" y="0"/>
                  </a:lnTo>
                  <a:lnTo>
                    <a:pt x="893521" y="0"/>
                  </a:lnTo>
                  <a:lnTo>
                    <a:pt x="852906" y="0"/>
                  </a:lnTo>
                  <a:lnTo>
                    <a:pt x="852906" y="40614"/>
                  </a:lnTo>
                  <a:lnTo>
                    <a:pt x="893521" y="40614"/>
                  </a:lnTo>
                  <a:lnTo>
                    <a:pt x="893521" y="81229"/>
                  </a:lnTo>
                  <a:lnTo>
                    <a:pt x="934135" y="81229"/>
                  </a:lnTo>
                  <a:lnTo>
                    <a:pt x="934135" y="121843"/>
                  </a:lnTo>
                  <a:lnTo>
                    <a:pt x="974750" y="121843"/>
                  </a:lnTo>
                  <a:lnTo>
                    <a:pt x="974750" y="81229"/>
                  </a:lnTo>
                  <a:lnTo>
                    <a:pt x="974750" y="40614"/>
                  </a:lnTo>
                  <a:lnTo>
                    <a:pt x="974750" y="0"/>
                  </a:lnTo>
                  <a:close/>
                </a:path>
                <a:path w="1340484" h="203200">
                  <a:moveTo>
                    <a:pt x="1137208" y="121843"/>
                  </a:moveTo>
                  <a:lnTo>
                    <a:pt x="1096594" y="121843"/>
                  </a:lnTo>
                  <a:lnTo>
                    <a:pt x="1096594" y="81229"/>
                  </a:lnTo>
                  <a:lnTo>
                    <a:pt x="1096594" y="40614"/>
                  </a:lnTo>
                  <a:lnTo>
                    <a:pt x="1055979" y="40614"/>
                  </a:ln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55979" y="162458"/>
                  </a:lnTo>
                  <a:lnTo>
                    <a:pt x="1096594" y="162458"/>
                  </a:lnTo>
                  <a:lnTo>
                    <a:pt x="1137208" y="162458"/>
                  </a:lnTo>
                  <a:lnTo>
                    <a:pt x="1137208" y="121843"/>
                  </a:lnTo>
                  <a:close/>
                </a:path>
                <a:path w="1340484" h="203200">
                  <a:moveTo>
                    <a:pt x="1218438" y="40614"/>
                  </a:moveTo>
                  <a:lnTo>
                    <a:pt x="1177823" y="40614"/>
                  </a:lnTo>
                  <a:lnTo>
                    <a:pt x="1137208" y="40614"/>
                  </a:ln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lnTo>
                    <a:pt x="1218438" y="81229"/>
                  </a:lnTo>
                  <a:lnTo>
                    <a:pt x="1218438" y="40614"/>
                  </a:lnTo>
                  <a:close/>
                </a:path>
                <a:path w="1340484" h="203200">
                  <a:moveTo>
                    <a:pt x="1259052" y="81229"/>
                  </a:moveTo>
                  <a:lnTo>
                    <a:pt x="1218438" y="81229"/>
                  </a:lnTo>
                  <a:lnTo>
                    <a:pt x="1218438" y="121843"/>
                  </a:lnTo>
                  <a:lnTo>
                    <a:pt x="1259052" y="121843"/>
                  </a:lnTo>
                  <a:lnTo>
                    <a:pt x="1259052" y="81229"/>
                  </a:lnTo>
                  <a:close/>
                </a:path>
                <a:path w="1340484" h="203200">
                  <a:moveTo>
                    <a:pt x="1259052" y="0"/>
                  </a:moveTo>
                  <a:lnTo>
                    <a:pt x="1218438" y="0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0"/>
                  </a:lnTo>
                  <a:close/>
                </a:path>
                <a:path w="1340484" h="203200">
                  <a:moveTo>
                    <a:pt x="1340281" y="40614"/>
                  </a:moveTo>
                  <a:lnTo>
                    <a:pt x="1299667" y="40614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11099127" y="5191664"/>
              <a:ext cx="1299845" cy="203200"/>
            </a:xfrm>
            <a:custGeom>
              <a:avLst/>
              <a:gdLst/>
              <a:ahLst/>
              <a:cxnLst/>
              <a:rect l="l" t="t" r="r" b="b"/>
              <a:pathLst>
                <a:path w="1299845" h="203200">
                  <a:moveTo>
                    <a:pt x="121843" y="121843"/>
                  </a:moveTo>
                  <a:lnTo>
                    <a:pt x="81229" y="121843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0" y="40614"/>
                  </a:lnTo>
                  <a:lnTo>
                    <a:pt x="0" y="81229"/>
                  </a:lnTo>
                  <a:lnTo>
                    <a:pt x="0" y="121843"/>
                  </a:lnTo>
                  <a:lnTo>
                    <a:pt x="0" y="162458"/>
                  </a:lnTo>
                  <a:lnTo>
                    <a:pt x="40614" y="162458"/>
                  </a:lnTo>
                  <a:lnTo>
                    <a:pt x="81229" y="162458"/>
                  </a:lnTo>
                  <a:lnTo>
                    <a:pt x="81229" y="203060"/>
                  </a:lnTo>
                  <a:lnTo>
                    <a:pt x="121843" y="203060"/>
                  </a:lnTo>
                  <a:lnTo>
                    <a:pt x="121843" y="162458"/>
                  </a:lnTo>
                  <a:lnTo>
                    <a:pt x="121843" y="121843"/>
                  </a:lnTo>
                  <a:close/>
                </a:path>
                <a:path w="1299845" h="203200">
                  <a:moveTo>
                    <a:pt x="324916" y="40614"/>
                  </a:moveTo>
                  <a:lnTo>
                    <a:pt x="284302" y="40614"/>
                  </a:lnTo>
                  <a:lnTo>
                    <a:pt x="284302" y="81229"/>
                  </a:lnTo>
                  <a:lnTo>
                    <a:pt x="324916" y="81229"/>
                  </a:lnTo>
                  <a:lnTo>
                    <a:pt x="324916" y="40614"/>
                  </a:lnTo>
                  <a:close/>
                </a:path>
                <a:path w="1299845" h="203200">
                  <a:moveTo>
                    <a:pt x="690448" y="0"/>
                  </a:moveTo>
                  <a:lnTo>
                    <a:pt x="649833" y="0"/>
                  </a:lnTo>
                  <a:lnTo>
                    <a:pt x="609219" y="0"/>
                  </a:lnTo>
                  <a:lnTo>
                    <a:pt x="609219" y="40614"/>
                  </a:lnTo>
                  <a:lnTo>
                    <a:pt x="406146" y="40614"/>
                  </a:lnTo>
                  <a:lnTo>
                    <a:pt x="406146" y="81229"/>
                  </a:lnTo>
                  <a:lnTo>
                    <a:pt x="365531" y="81229"/>
                  </a:lnTo>
                  <a:lnTo>
                    <a:pt x="324916" y="81229"/>
                  </a:lnTo>
                  <a:lnTo>
                    <a:pt x="324916" y="121843"/>
                  </a:lnTo>
                  <a:lnTo>
                    <a:pt x="284302" y="121843"/>
                  </a:lnTo>
                  <a:lnTo>
                    <a:pt x="284302" y="162445"/>
                  </a:lnTo>
                  <a:lnTo>
                    <a:pt x="243687" y="162445"/>
                  </a:lnTo>
                  <a:lnTo>
                    <a:pt x="243687" y="121843"/>
                  </a:lnTo>
                  <a:lnTo>
                    <a:pt x="284302" y="121843"/>
                  </a:lnTo>
                  <a:lnTo>
                    <a:pt x="284302" y="81229"/>
                  </a:lnTo>
                  <a:lnTo>
                    <a:pt x="243687" y="81229"/>
                  </a:lnTo>
                  <a:lnTo>
                    <a:pt x="243687" y="40614"/>
                  </a:lnTo>
                  <a:lnTo>
                    <a:pt x="203073" y="40614"/>
                  </a:lnTo>
                  <a:lnTo>
                    <a:pt x="162458" y="40614"/>
                  </a:lnTo>
                  <a:lnTo>
                    <a:pt x="162458" y="81229"/>
                  </a:lnTo>
                  <a:lnTo>
                    <a:pt x="121843" y="81229"/>
                  </a:lnTo>
                  <a:lnTo>
                    <a:pt x="121843" y="121843"/>
                  </a:lnTo>
                  <a:lnTo>
                    <a:pt x="162458" y="121843"/>
                  </a:lnTo>
                  <a:lnTo>
                    <a:pt x="162458" y="162458"/>
                  </a:lnTo>
                  <a:lnTo>
                    <a:pt x="203073" y="162458"/>
                  </a:lnTo>
                  <a:lnTo>
                    <a:pt x="203073" y="203060"/>
                  </a:lnTo>
                  <a:lnTo>
                    <a:pt x="243687" y="203060"/>
                  </a:lnTo>
                  <a:lnTo>
                    <a:pt x="284302" y="203060"/>
                  </a:lnTo>
                  <a:lnTo>
                    <a:pt x="284302" y="162458"/>
                  </a:lnTo>
                  <a:lnTo>
                    <a:pt x="324916" y="162458"/>
                  </a:lnTo>
                  <a:lnTo>
                    <a:pt x="365531" y="162458"/>
                  </a:lnTo>
                  <a:lnTo>
                    <a:pt x="365531" y="121843"/>
                  </a:lnTo>
                  <a:lnTo>
                    <a:pt x="406146" y="121843"/>
                  </a:lnTo>
                  <a:lnTo>
                    <a:pt x="406146" y="162458"/>
                  </a:lnTo>
                  <a:lnTo>
                    <a:pt x="446760" y="162458"/>
                  </a:lnTo>
                  <a:lnTo>
                    <a:pt x="446760" y="121843"/>
                  </a:lnTo>
                  <a:lnTo>
                    <a:pt x="487375" y="121843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121843"/>
                  </a:lnTo>
                  <a:lnTo>
                    <a:pt x="527989" y="162458"/>
                  </a:lnTo>
                  <a:lnTo>
                    <a:pt x="568604" y="162458"/>
                  </a:lnTo>
                  <a:lnTo>
                    <a:pt x="609219" y="162458"/>
                  </a:lnTo>
                  <a:lnTo>
                    <a:pt x="609219" y="121843"/>
                  </a:lnTo>
                  <a:lnTo>
                    <a:pt x="568604" y="121843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09219" y="121843"/>
                  </a:lnTo>
                  <a:lnTo>
                    <a:pt x="649833" y="121843"/>
                  </a:lnTo>
                  <a:lnTo>
                    <a:pt x="649833" y="162458"/>
                  </a:lnTo>
                  <a:lnTo>
                    <a:pt x="690448" y="162458"/>
                  </a:lnTo>
                  <a:lnTo>
                    <a:pt x="690448" y="121843"/>
                  </a:lnTo>
                  <a:lnTo>
                    <a:pt x="690448" y="81229"/>
                  </a:lnTo>
                  <a:lnTo>
                    <a:pt x="649833" y="81229"/>
                  </a:lnTo>
                  <a:lnTo>
                    <a:pt x="649833" y="40614"/>
                  </a:lnTo>
                  <a:lnTo>
                    <a:pt x="690448" y="40614"/>
                  </a:lnTo>
                  <a:lnTo>
                    <a:pt x="690448" y="0"/>
                  </a:lnTo>
                  <a:close/>
                </a:path>
                <a:path w="1299845" h="203200">
                  <a:moveTo>
                    <a:pt x="852906" y="0"/>
                  </a:moveTo>
                  <a:lnTo>
                    <a:pt x="812292" y="0"/>
                  </a:lnTo>
                  <a:lnTo>
                    <a:pt x="771677" y="0"/>
                  </a:lnTo>
                  <a:lnTo>
                    <a:pt x="771677" y="40614"/>
                  </a:lnTo>
                  <a:lnTo>
                    <a:pt x="731062" y="40614"/>
                  </a:lnTo>
                  <a:lnTo>
                    <a:pt x="690448" y="40614"/>
                  </a:lnTo>
                  <a:lnTo>
                    <a:pt x="690448" y="81229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40614"/>
                  </a:lnTo>
                  <a:lnTo>
                    <a:pt x="852906" y="0"/>
                  </a:lnTo>
                  <a:close/>
                </a:path>
                <a:path w="1299845" h="203200">
                  <a:moveTo>
                    <a:pt x="934135" y="0"/>
                  </a:moveTo>
                  <a:lnTo>
                    <a:pt x="893521" y="0"/>
                  </a:lnTo>
                  <a:lnTo>
                    <a:pt x="893521" y="40614"/>
                  </a:lnTo>
                  <a:lnTo>
                    <a:pt x="893521" y="81229"/>
                  </a:lnTo>
                  <a:lnTo>
                    <a:pt x="852906" y="81229"/>
                  </a:lnTo>
                  <a:lnTo>
                    <a:pt x="852906" y="121843"/>
                  </a:lnTo>
                  <a:lnTo>
                    <a:pt x="812292" y="121843"/>
                  </a:lnTo>
                  <a:lnTo>
                    <a:pt x="771677" y="121843"/>
                  </a:lnTo>
                  <a:lnTo>
                    <a:pt x="731062" y="121843"/>
                  </a:lnTo>
                  <a:lnTo>
                    <a:pt x="731062" y="162458"/>
                  </a:lnTo>
                  <a:lnTo>
                    <a:pt x="934135" y="162458"/>
                  </a:lnTo>
                  <a:lnTo>
                    <a:pt x="934135" y="121843"/>
                  </a:lnTo>
                  <a:lnTo>
                    <a:pt x="934135" y="81229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299845" h="203200">
                  <a:moveTo>
                    <a:pt x="1096594" y="40614"/>
                  </a:moveTo>
                  <a:lnTo>
                    <a:pt x="1055979" y="40614"/>
                  </a:lnTo>
                  <a:lnTo>
                    <a:pt x="1015365" y="40614"/>
                  </a:lnTo>
                  <a:lnTo>
                    <a:pt x="974750" y="40614"/>
                  </a:lnTo>
                  <a:lnTo>
                    <a:pt x="974750" y="81229"/>
                  </a:lnTo>
                  <a:lnTo>
                    <a:pt x="1015365" y="81229"/>
                  </a:lnTo>
                  <a:lnTo>
                    <a:pt x="1015365" y="121843"/>
                  </a:lnTo>
                  <a:lnTo>
                    <a:pt x="1015365" y="162458"/>
                  </a:lnTo>
                  <a:lnTo>
                    <a:pt x="1055979" y="162458"/>
                  </a:lnTo>
                  <a:lnTo>
                    <a:pt x="1055979" y="121843"/>
                  </a:lnTo>
                  <a:lnTo>
                    <a:pt x="1055979" y="81229"/>
                  </a:lnTo>
                  <a:lnTo>
                    <a:pt x="1096594" y="81229"/>
                  </a:lnTo>
                  <a:lnTo>
                    <a:pt x="1096594" y="40614"/>
                  </a:lnTo>
                  <a:close/>
                </a:path>
                <a:path w="1299845" h="203200">
                  <a:moveTo>
                    <a:pt x="1177823" y="81229"/>
                  </a:moveTo>
                  <a:lnTo>
                    <a:pt x="1137208" y="81229"/>
                  </a:lnTo>
                  <a:lnTo>
                    <a:pt x="1137208" y="121843"/>
                  </a:lnTo>
                  <a:lnTo>
                    <a:pt x="1177823" y="121843"/>
                  </a:lnTo>
                  <a:lnTo>
                    <a:pt x="1177823" y="81229"/>
                  </a:lnTo>
                  <a:close/>
                </a:path>
                <a:path w="1299845" h="203200">
                  <a:moveTo>
                    <a:pt x="1299667" y="0"/>
                  </a:moveTo>
                  <a:lnTo>
                    <a:pt x="1299667" y="0"/>
                  </a:lnTo>
                  <a:lnTo>
                    <a:pt x="1096594" y="0"/>
                  </a:lnTo>
                  <a:lnTo>
                    <a:pt x="1096594" y="40614"/>
                  </a:lnTo>
                  <a:lnTo>
                    <a:pt x="1137208" y="40614"/>
                  </a:lnTo>
                  <a:lnTo>
                    <a:pt x="1177823" y="40614"/>
                  </a:lnTo>
                  <a:lnTo>
                    <a:pt x="1177823" y="81229"/>
                  </a:lnTo>
                  <a:lnTo>
                    <a:pt x="1218438" y="81229"/>
                  </a:lnTo>
                  <a:lnTo>
                    <a:pt x="1218438" y="121843"/>
                  </a:lnTo>
                  <a:lnTo>
                    <a:pt x="1177823" y="121843"/>
                  </a:lnTo>
                  <a:lnTo>
                    <a:pt x="1177823" y="162458"/>
                  </a:lnTo>
                  <a:lnTo>
                    <a:pt x="1218438" y="162458"/>
                  </a:lnTo>
                  <a:lnTo>
                    <a:pt x="1259052" y="162458"/>
                  </a:lnTo>
                  <a:lnTo>
                    <a:pt x="1259052" y="121843"/>
                  </a:lnTo>
                  <a:lnTo>
                    <a:pt x="1259052" y="81229"/>
                  </a:lnTo>
                  <a:lnTo>
                    <a:pt x="1299667" y="81229"/>
                  </a:lnTo>
                  <a:lnTo>
                    <a:pt x="1299667" y="40614"/>
                  </a:lnTo>
                  <a:lnTo>
                    <a:pt x="1299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11099127" y="5354110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40614" y="81241"/>
                  </a:moveTo>
                  <a:lnTo>
                    <a:pt x="0" y="81241"/>
                  </a:lnTo>
                  <a:lnTo>
                    <a:pt x="0" y="121856"/>
                  </a:lnTo>
                  <a:lnTo>
                    <a:pt x="40614" y="121856"/>
                  </a:lnTo>
                  <a:lnTo>
                    <a:pt x="40614" y="81241"/>
                  </a:lnTo>
                  <a:close/>
                </a:path>
                <a:path w="1340484" h="203200">
                  <a:moveTo>
                    <a:pt x="162458" y="40614"/>
                  </a:moveTo>
                  <a:lnTo>
                    <a:pt x="121843" y="40614"/>
                  </a:lnTo>
                  <a:lnTo>
                    <a:pt x="81229" y="40614"/>
                  </a:lnTo>
                  <a:lnTo>
                    <a:pt x="40614" y="40614"/>
                  </a:lnTo>
                  <a:lnTo>
                    <a:pt x="40614" y="81229"/>
                  </a:lnTo>
                  <a:lnTo>
                    <a:pt x="81229" y="81229"/>
                  </a:lnTo>
                  <a:lnTo>
                    <a:pt x="121843" y="81229"/>
                  </a:lnTo>
                  <a:lnTo>
                    <a:pt x="162458" y="81229"/>
                  </a:lnTo>
                  <a:lnTo>
                    <a:pt x="162458" y="40614"/>
                  </a:lnTo>
                  <a:close/>
                </a:path>
                <a:path w="1340484" h="203200">
                  <a:moveTo>
                    <a:pt x="284302" y="162471"/>
                  </a:moveTo>
                  <a:lnTo>
                    <a:pt x="284302" y="162471"/>
                  </a:lnTo>
                  <a:lnTo>
                    <a:pt x="0" y="162471"/>
                  </a:lnTo>
                  <a:lnTo>
                    <a:pt x="0" y="203085"/>
                  </a:lnTo>
                  <a:lnTo>
                    <a:pt x="284302" y="203085"/>
                  </a:lnTo>
                  <a:lnTo>
                    <a:pt x="284302" y="162471"/>
                  </a:lnTo>
                  <a:close/>
                </a:path>
                <a:path w="1340484" h="203200">
                  <a:moveTo>
                    <a:pt x="324916" y="81241"/>
                  </a:moveTo>
                  <a:lnTo>
                    <a:pt x="324916" y="81241"/>
                  </a:lnTo>
                  <a:lnTo>
                    <a:pt x="121843" y="81241"/>
                  </a:lnTo>
                  <a:lnTo>
                    <a:pt x="121843" y="121856"/>
                  </a:lnTo>
                  <a:lnTo>
                    <a:pt x="324916" y="121856"/>
                  </a:lnTo>
                  <a:lnTo>
                    <a:pt x="324916" y="81241"/>
                  </a:lnTo>
                  <a:close/>
                </a:path>
                <a:path w="1340484" h="203200">
                  <a:moveTo>
                    <a:pt x="365531" y="121856"/>
                  </a:moveTo>
                  <a:lnTo>
                    <a:pt x="324916" y="121856"/>
                  </a:lnTo>
                  <a:lnTo>
                    <a:pt x="324916" y="162471"/>
                  </a:lnTo>
                  <a:lnTo>
                    <a:pt x="324916" y="203085"/>
                  </a:lnTo>
                  <a:lnTo>
                    <a:pt x="365531" y="203085"/>
                  </a:lnTo>
                  <a:lnTo>
                    <a:pt x="365531" y="162471"/>
                  </a:lnTo>
                  <a:lnTo>
                    <a:pt x="365531" y="121856"/>
                  </a:lnTo>
                  <a:close/>
                </a:path>
                <a:path w="1340484" h="203200">
                  <a:moveTo>
                    <a:pt x="406146" y="81241"/>
                  </a:moveTo>
                  <a:lnTo>
                    <a:pt x="365531" y="81241"/>
                  </a:lnTo>
                  <a:lnTo>
                    <a:pt x="365531" y="121856"/>
                  </a:lnTo>
                  <a:lnTo>
                    <a:pt x="406146" y="121856"/>
                  </a:lnTo>
                  <a:lnTo>
                    <a:pt x="406146" y="81241"/>
                  </a:lnTo>
                  <a:close/>
                </a:path>
                <a:path w="1340484" h="203200">
                  <a:moveTo>
                    <a:pt x="406146" y="0"/>
                  </a:moveTo>
                  <a:lnTo>
                    <a:pt x="365531" y="0"/>
                  </a:lnTo>
                  <a:lnTo>
                    <a:pt x="324916" y="0"/>
                  </a:lnTo>
                  <a:lnTo>
                    <a:pt x="284302" y="0"/>
                  </a:lnTo>
                  <a:lnTo>
                    <a:pt x="243687" y="0"/>
                  </a:lnTo>
                  <a:lnTo>
                    <a:pt x="243687" y="40614"/>
                  </a:lnTo>
                  <a:lnTo>
                    <a:pt x="284302" y="40614"/>
                  </a:lnTo>
                  <a:lnTo>
                    <a:pt x="324916" y="40614"/>
                  </a:lnTo>
                  <a:lnTo>
                    <a:pt x="365531" y="40614"/>
                  </a:lnTo>
                  <a:lnTo>
                    <a:pt x="406146" y="40614"/>
                  </a:lnTo>
                  <a:lnTo>
                    <a:pt x="406146" y="0"/>
                  </a:lnTo>
                  <a:close/>
                </a:path>
                <a:path w="1340484" h="203200">
                  <a:moveTo>
                    <a:pt x="568604" y="121856"/>
                  </a:moveTo>
                  <a:lnTo>
                    <a:pt x="527989" y="121856"/>
                  </a:lnTo>
                  <a:lnTo>
                    <a:pt x="527989" y="81241"/>
                  </a:lnTo>
                  <a:lnTo>
                    <a:pt x="487375" y="81241"/>
                  </a:lnTo>
                  <a:lnTo>
                    <a:pt x="487375" y="121856"/>
                  </a:lnTo>
                  <a:lnTo>
                    <a:pt x="446760" y="121856"/>
                  </a:lnTo>
                  <a:lnTo>
                    <a:pt x="446760" y="162471"/>
                  </a:lnTo>
                  <a:lnTo>
                    <a:pt x="487375" y="162471"/>
                  </a:lnTo>
                  <a:lnTo>
                    <a:pt x="527989" y="162471"/>
                  </a:lnTo>
                  <a:lnTo>
                    <a:pt x="527989" y="203085"/>
                  </a:lnTo>
                  <a:lnTo>
                    <a:pt x="568604" y="203085"/>
                  </a:lnTo>
                  <a:lnTo>
                    <a:pt x="568604" y="162471"/>
                  </a:lnTo>
                  <a:lnTo>
                    <a:pt x="568604" y="121856"/>
                  </a:lnTo>
                  <a:close/>
                </a:path>
                <a:path w="1340484" h="203200">
                  <a:moveTo>
                    <a:pt x="568604" y="40614"/>
                  </a:moveTo>
                  <a:lnTo>
                    <a:pt x="527989" y="40614"/>
                  </a:lnTo>
                  <a:lnTo>
                    <a:pt x="527989" y="0"/>
                  </a:lnTo>
                  <a:lnTo>
                    <a:pt x="487375" y="0"/>
                  </a:lnTo>
                  <a:lnTo>
                    <a:pt x="487375" y="40614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68604" y="81229"/>
                  </a:lnTo>
                  <a:lnTo>
                    <a:pt x="568604" y="40614"/>
                  </a:lnTo>
                  <a:close/>
                </a:path>
                <a:path w="1340484" h="203200">
                  <a:moveTo>
                    <a:pt x="609219" y="81241"/>
                  </a:moveTo>
                  <a:lnTo>
                    <a:pt x="568604" y="81241"/>
                  </a:lnTo>
                  <a:lnTo>
                    <a:pt x="568604" y="121856"/>
                  </a:lnTo>
                  <a:lnTo>
                    <a:pt x="609219" y="121856"/>
                  </a:lnTo>
                  <a:lnTo>
                    <a:pt x="609219" y="81241"/>
                  </a:lnTo>
                  <a:close/>
                </a:path>
                <a:path w="1340484" h="203200">
                  <a:moveTo>
                    <a:pt x="609219" y="0"/>
                  </a:moveTo>
                  <a:lnTo>
                    <a:pt x="568604" y="0"/>
                  </a:lnTo>
                  <a:lnTo>
                    <a:pt x="568604" y="40614"/>
                  </a:lnTo>
                  <a:lnTo>
                    <a:pt x="609219" y="40614"/>
                  </a:lnTo>
                  <a:lnTo>
                    <a:pt x="609219" y="0"/>
                  </a:lnTo>
                  <a:close/>
                </a:path>
                <a:path w="1340484" h="203200">
                  <a:moveTo>
                    <a:pt x="649833" y="121856"/>
                  </a:moveTo>
                  <a:lnTo>
                    <a:pt x="609219" y="121856"/>
                  </a:lnTo>
                  <a:lnTo>
                    <a:pt x="609219" y="162471"/>
                  </a:lnTo>
                  <a:lnTo>
                    <a:pt x="649833" y="162471"/>
                  </a:lnTo>
                  <a:lnTo>
                    <a:pt x="649833" y="121856"/>
                  </a:lnTo>
                  <a:close/>
                </a:path>
                <a:path w="1340484" h="203200">
                  <a:moveTo>
                    <a:pt x="731062" y="81241"/>
                  </a:moveTo>
                  <a:lnTo>
                    <a:pt x="690448" y="81241"/>
                  </a:lnTo>
                  <a:lnTo>
                    <a:pt x="649833" y="81241"/>
                  </a:lnTo>
                  <a:lnTo>
                    <a:pt x="649833" y="121856"/>
                  </a:lnTo>
                  <a:lnTo>
                    <a:pt x="690448" y="121856"/>
                  </a:lnTo>
                  <a:lnTo>
                    <a:pt x="731062" y="121856"/>
                  </a:lnTo>
                  <a:lnTo>
                    <a:pt x="731062" y="81241"/>
                  </a:lnTo>
                  <a:close/>
                </a:path>
                <a:path w="1340484" h="203200">
                  <a:moveTo>
                    <a:pt x="771677" y="0"/>
                  </a:moveTo>
                  <a:lnTo>
                    <a:pt x="731062" y="0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90448" y="81229"/>
                  </a:lnTo>
                  <a:lnTo>
                    <a:pt x="690448" y="40614"/>
                  </a:lnTo>
                  <a:lnTo>
                    <a:pt x="731062" y="40614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lnTo>
                    <a:pt x="771677" y="0"/>
                  </a:lnTo>
                  <a:close/>
                </a:path>
                <a:path w="1340484" h="203200">
                  <a:moveTo>
                    <a:pt x="852906" y="121856"/>
                  </a:moveTo>
                  <a:lnTo>
                    <a:pt x="812292" y="121856"/>
                  </a:lnTo>
                  <a:lnTo>
                    <a:pt x="771677" y="121856"/>
                  </a:lnTo>
                  <a:lnTo>
                    <a:pt x="731062" y="121856"/>
                  </a:lnTo>
                  <a:lnTo>
                    <a:pt x="731062" y="162471"/>
                  </a:lnTo>
                  <a:lnTo>
                    <a:pt x="771677" y="162471"/>
                  </a:lnTo>
                  <a:lnTo>
                    <a:pt x="812292" y="162471"/>
                  </a:lnTo>
                  <a:lnTo>
                    <a:pt x="852906" y="162471"/>
                  </a:lnTo>
                  <a:lnTo>
                    <a:pt x="852906" y="121856"/>
                  </a:lnTo>
                  <a:close/>
                </a:path>
                <a:path w="1340484" h="203200">
                  <a:moveTo>
                    <a:pt x="852906" y="40614"/>
                  </a:moveTo>
                  <a:lnTo>
                    <a:pt x="812292" y="40614"/>
                  </a:lnTo>
                  <a:lnTo>
                    <a:pt x="812292" y="81229"/>
                  </a:lnTo>
                  <a:lnTo>
                    <a:pt x="852906" y="81229"/>
                  </a:lnTo>
                  <a:lnTo>
                    <a:pt x="852906" y="40614"/>
                  </a:lnTo>
                  <a:close/>
                </a:path>
                <a:path w="1340484" h="203200">
                  <a:moveTo>
                    <a:pt x="934135" y="0"/>
                  </a:moveTo>
                  <a:lnTo>
                    <a:pt x="893521" y="0"/>
                  </a:lnTo>
                  <a:lnTo>
                    <a:pt x="852906" y="0"/>
                  </a:lnTo>
                  <a:lnTo>
                    <a:pt x="852906" y="40614"/>
                  </a:lnTo>
                  <a:lnTo>
                    <a:pt x="893521" y="40614"/>
                  </a:lnTo>
                  <a:lnTo>
                    <a:pt x="934135" y="40614"/>
                  </a:lnTo>
                  <a:lnTo>
                    <a:pt x="934135" y="0"/>
                  </a:lnTo>
                  <a:close/>
                </a:path>
                <a:path w="1340484" h="203200">
                  <a:moveTo>
                    <a:pt x="1015365" y="40614"/>
                  </a:moveTo>
                  <a:lnTo>
                    <a:pt x="974750" y="40614"/>
                  </a:lnTo>
                  <a:lnTo>
                    <a:pt x="934135" y="40614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1015365" y="81229"/>
                  </a:lnTo>
                  <a:lnTo>
                    <a:pt x="1015365" y="40614"/>
                  </a:lnTo>
                  <a:close/>
                </a:path>
                <a:path w="1340484" h="203200">
                  <a:moveTo>
                    <a:pt x="1177823" y="0"/>
                  </a:moveTo>
                  <a:lnTo>
                    <a:pt x="1137208" y="0"/>
                  </a:lnTo>
                  <a:lnTo>
                    <a:pt x="1137208" y="40614"/>
                  </a:lnTo>
                  <a:lnTo>
                    <a:pt x="1096594" y="40614"/>
                  </a:lnTo>
                  <a:lnTo>
                    <a:pt x="1096594" y="0"/>
                  </a:lnTo>
                  <a:lnTo>
                    <a:pt x="1055979" y="0"/>
                  </a:lnTo>
                  <a:lnTo>
                    <a:pt x="1015365" y="0"/>
                  </a:lnTo>
                  <a:lnTo>
                    <a:pt x="1015365" y="40614"/>
                  </a:lnTo>
                  <a:lnTo>
                    <a:pt x="1055979" y="40614"/>
                  </a:lnTo>
                  <a:lnTo>
                    <a:pt x="1055979" y="81229"/>
                  </a:lnTo>
                  <a:lnTo>
                    <a:pt x="1096594" y="81229"/>
                  </a:lnTo>
                  <a:lnTo>
                    <a:pt x="1137208" y="81229"/>
                  </a:lnTo>
                  <a:lnTo>
                    <a:pt x="1177823" y="81229"/>
                  </a:lnTo>
                  <a:lnTo>
                    <a:pt x="1177823" y="40614"/>
                  </a:lnTo>
                  <a:lnTo>
                    <a:pt x="1177823" y="0"/>
                  </a:lnTo>
                  <a:close/>
                </a:path>
                <a:path w="1340484" h="203200">
                  <a:moveTo>
                    <a:pt x="1218438" y="81241"/>
                  </a:moveTo>
                  <a:lnTo>
                    <a:pt x="1218438" y="81241"/>
                  </a:lnTo>
                  <a:lnTo>
                    <a:pt x="934135" y="81241"/>
                  </a:lnTo>
                  <a:lnTo>
                    <a:pt x="934135" y="121856"/>
                  </a:lnTo>
                  <a:lnTo>
                    <a:pt x="974750" y="121856"/>
                  </a:lnTo>
                  <a:lnTo>
                    <a:pt x="974750" y="162471"/>
                  </a:lnTo>
                  <a:lnTo>
                    <a:pt x="1015365" y="162471"/>
                  </a:lnTo>
                  <a:lnTo>
                    <a:pt x="1015365" y="121856"/>
                  </a:lnTo>
                  <a:lnTo>
                    <a:pt x="1055979" y="121856"/>
                  </a:lnTo>
                  <a:lnTo>
                    <a:pt x="1096594" y="121856"/>
                  </a:lnTo>
                  <a:lnTo>
                    <a:pt x="1137208" y="121856"/>
                  </a:lnTo>
                  <a:lnTo>
                    <a:pt x="1137208" y="162471"/>
                  </a:lnTo>
                  <a:lnTo>
                    <a:pt x="1177823" y="162471"/>
                  </a:lnTo>
                  <a:lnTo>
                    <a:pt x="1177823" y="121856"/>
                  </a:lnTo>
                  <a:lnTo>
                    <a:pt x="1218438" y="121856"/>
                  </a:lnTo>
                  <a:lnTo>
                    <a:pt x="1218438" y="81241"/>
                  </a:lnTo>
                  <a:close/>
                </a:path>
                <a:path w="1340484" h="203200">
                  <a:moveTo>
                    <a:pt x="1299667" y="81241"/>
                  </a:moveTo>
                  <a:lnTo>
                    <a:pt x="1259052" y="81241"/>
                  </a:lnTo>
                  <a:lnTo>
                    <a:pt x="1259052" y="121856"/>
                  </a:lnTo>
                  <a:lnTo>
                    <a:pt x="1259052" y="162471"/>
                  </a:lnTo>
                  <a:lnTo>
                    <a:pt x="1299667" y="162471"/>
                  </a:lnTo>
                  <a:lnTo>
                    <a:pt x="1299667" y="121856"/>
                  </a:lnTo>
                  <a:lnTo>
                    <a:pt x="1299667" y="81241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299667" y="0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99667" y="40614"/>
                  </a:lnTo>
                  <a:lnTo>
                    <a:pt x="1299667" y="81229"/>
                  </a:lnTo>
                  <a:lnTo>
                    <a:pt x="1340281" y="81229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11099127" y="5516581"/>
              <a:ext cx="1340485" cy="203200"/>
            </a:xfrm>
            <a:custGeom>
              <a:avLst/>
              <a:gdLst/>
              <a:ahLst/>
              <a:cxnLst/>
              <a:rect l="l" t="t" r="r" b="b"/>
              <a:pathLst>
                <a:path w="1340484" h="203200">
                  <a:moveTo>
                    <a:pt x="40614" y="162458"/>
                  </a:moveTo>
                  <a:lnTo>
                    <a:pt x="0" y="162458"/>
                  </a:lnTo>
                  <a:lnTo>
                    <a:pt x="0" y="203073"/>
                  </a:lnTo>
                  <a:lnTo>
                    <a:pt x="40614" y="203073"/>
                  </a:lnTo>
                  <a:lnTo>
                    <a:pt x="40614" y="162458"/>
                  </a:lnTo>
                  <a:close/>
                </a:path>
                <a:path w="1340484" h="203200">
                  <a:moveTo>
                    <a:pt x="40614" y="40614"/>
                  </a:moveTo>
                  <a:lnTo>
                    <a:pt x="0" y="40614"/>
                  </a:lnTo>
                  <a:lnTo>
                    <a:pt x="0" y="81229"/>
                  </a:lnTo>
                  <a:lnTo>
                    <a:pt x="0" y="121831"/>
                  </a:lnTo>
                  <a:lnTo>
                    <a:pt x="0" y="162445"/>
                  </a:lnTo>
                  <a:lnTo>
                    <a:pt x="40614" y="162445"/>
                  </a:lnTo>
                  <a:lnTo>
                    <a:pt x="40614" y="121843"/>
                  </a:lnTo>
                  <a:lnTo>
                    <a:pt x="40614" y="81229"/>
                  </a:lnTo>
                  <a:lnTo>
                    <a:pt x="40614" y="40614"/>
                  </a:lnTo>
                  <a:close/>
                </a:path>
                <a:path w="1340484" h="203200">
                  <a:moveTo>
                    <a:pt x="203073" y="162458"/>
                  </a:moveTo>
                  <a:lnTo>
                    <a:pt x="162458" y="162458"/>
                  </a:lnTo>
                  <a:lnTo>
                    <a:pt x="121843" y="162458"/>
                  </a:lnTo>
                  <a:lnTo>
                    <a:pt x="81229" y="162458"/>
                  </a:lnTo>
                  <a:lnTo>
                    <a:pt x="81229" y="203073"/>
                  </a:lnTo>
                  <a:lnTo>
                    <a:pt x="121843" y="203073"/>
                  </a:lnTo>
                  <a:lnTo>
                    <a:pt x="162458" y="203073"/>
                  </a:lnTo>
                  <a:lnTo>
                    <a:pt x="203073" y="203073"/>
                  </a:lnTo>
                  <a:lnTo>
                    <a:pt x="203073" y="162458"/>
                  </a:lnTo>
                  <a:close/>
                </a:path>
                <a:path w="1340484" h="203200">
                  <a:moveTo>
                    <a:pt x="203073" y="81229"/>
                  </a:moveTo>
                  <a:lnTo>
                    <a:pt x="162458" y="81229"/>
                  </a:lnTo>
                  <a:lnTo>
                    <a:pt x="121843" y="81229"/>
                  </a:lnTo>
                  <a:lnTo>
                    <a:pt x="81229" y="81229"/>
                  </a:lnTo>
                  <a:lnTo>
                    <a:pt x="81229" y="121831"/>
                  </a:lnTo>
                  <a:lnTo>
                    <a:pt x="81229" y="162445"/>
                  </a:lnTo>
                  <a:lnTo>
                    <a:pt x="121843" y="162445"/>
                  </a:lnTo>
                  <a:lnTo>
                    <a:pt x="162458" y="162445"/>
                  </a:lnTo>
                  <a:lnTo>
                    <a:pt x="203073" y="162445"/>
                  </a:lnTo>
                  <a:lnTo>
                    <a:pt x="203073" y="121843"/>
                  </a:lnTo>
                  <a:lnTo>
                    <a:pt x="203073" y="81229"/>
                  </a:lnTo>
                  <a:close/>
                </a:path>
                <a:path w="1340484" h="203200">
                  <a:moveTo>
                    <a:pt x="284302" y="162458"/>
                  </a:moveTo>
                  <a:lnTo>
                    <a:pt x="243687" y="162458"/>
                  </a:lnTo>
                  <a:lnTo>
                    <a:pt x="243687" y="203073"/>
                  </a:lnTo>
                  <a:lnTo>
                    <a:pt x="284302" y="203073"/>
                  </a:lnTo>
                  <a:lnTo>
                    <a:pt x="284302" y="162458"/>
                  </a:lnTo>
                  <a:close/>
                </a:path>
                <a:path w="1340484" h="203200">
                  <a:moveTo>
                    <a:pt x="284302" y="40614"/>
                  </a:moveTo>
                  <a:lnTo>
                    <a:pt x="243687" y="40614"/>
                  </a:lnTo>
                  <a:lnTo>
                    <a:pt x="243687" y="81229"/>
                  </a:lnTo>
                  <a:lnTo>
                    <a:pt x="243687" y="121831"/>
                  </a:lnTo>
                  <a:lnTo>
                    <a:pt x="243687" y="162445"/>
                  </a:lnTo>
                  <a:lnTo>
                    <a:pt x="284302" y="162445"/>
                  </a:lnTo>
                  <a:lnTo>
                    <a:pt x="284302" y="121843"/>
                  </a:lnTo>
                  <a:lnTo>
                    <a:pt x="284302" y="81229"/>
                  </a:lnTo>
                  <a:lnTo>
                    <a:pt x="284302" y="40614"/>
                  </a:lnTo>
                  <a:close/>
                </a:path>
                <a:path w="1340484" h="203200">
                  <a:moveTo>
                    <a:pt x="365531" y="162458"/>
                  </a:moveTo>
                  <a:lnTo>
                    <a:pt x="324916" y="162458"/>
                  </a:lnTo>
                  <a:lnTo>
                    <a:pt x="324916" y="203073"/>
                  </a:lnTo>
                  <a:lnTo>
                    <a:pt x="365531" y="203073"/>
                  </a:lnTo>
                  <a:lnTo>
                    <a:pt x="365531" y="162458"/>
                  </a:lnTo>
                  <a:close/>
                </a:path>
                <a:path w="1340484" h="203200">
                  <a:moveTo>
                    <a:pt x="487375" y="162458"/>
                  </a:moveTo>
                  <a:lnTo>
                    <a:pt x="446760" y="162458"/>
                  </a:lnTo>
                  <a:lnTo>
                    <a:pt x="446760" y="203073"/>
                  </a:lnTo>
                  <a:lnTo>
                    <a:pt x="487375" y="203073"/>
                  </a:lnTo>
                  <a:lnTo>
                    <a:pt x="487375" y="162458"/>
                  </a:lnTo>
                  <a:close/>
                </a:path>
                <a:path w="1340484" h="203200">
                  <a:moveTo>
                    <a:pt x="527989" y="40614"/>
                  </a:moveTo>
                  <a:lnTo>
                    <a:pt x="487375" y="40614"/>
                  </a:lnTo>
                  <a:lnTo>
                    <a:pt x="487375" y="81229"/>
                  </a:lnTo>
                  <a:lnTo>
                    <a:pt x="527989" y="81229"/>
                  </a:lnTo>
                  <a:lnTo>
                    <a:pt x="527989" y="40614"/>
                  </a:lnTo>
                  <a:close/>
                </a:path>
                <a:path w="1340484" h="203200">
                  <a:moveTo>
                    <a:pt x="568604" y="121831"/>
                  </a:moveTo>
                  <a:lnTo>
                    <a:pt x="527989" y="121831"/>
                  </a:lnTo>
                  <a:lnTo>
                    <a:pt x="487375" y="121831"/>
                  </a:lnTo>
                  <a:lnTo>
                    <a:pt x="446760" y="121831"/>
                  </a:lnTo>
                  <a:lnTo>
                    <a:pt x="406146" y="121831"/>
                  </a:lnTo>
                  <a:lnTo>
                    <a:pt x="406146" y="81229"/>
                  </a:lnTo>
                  <a:lnTo>
                    <a:pt x="406146" y="40614"/>
                  </a:lnTo>
                  <a:lnTo>
                    <a:pt x="365531" y="40614"/>
                  </a:lnTo>
                  <a:lnTo>
                    <a:pt x="365531" y="81229"/>
                  </a:lnTo>
                  <a:lnTo>
                    <a:pt x="365531" y="121831"/>
                  </a:lnTo>
                  <a:lnTo>
                    <a:pt x="324916" y="121831"/>
                  </a:lnTo>
                  <a:lnTo>
                    <a:pt x="324916" y="162445"/>
                  </a:lnTo>
                  <a:lnTo>
                    <a:pt x="365531" y="162445"/>
                  </a:lnTo>
                  <a:lnTo>
                    <a:pt x="365531" y="121843"/>
                  </a:lnTo>
                  <a:lnTo>
                    <a:pt x="406146" y="121843"/>
                  </a:lnTo>
                  <a:lnTo>
                    <a:pt x="406146" y="162445"/>
                  </a:lnTo>
                  <a:lnTo>
                    <a:pt x="446760" y="162445"/>
                  </a:lnTo>
                  <a:lnTo>
                    <a:pt x="487375" y="162445"/>
                  </a:lnTo>
                  <a:lnTo>
                    <a:pt x="527989" y="162445"/>
                  </a:lnTo>
                  <a:lnTo>
                    <a:pt x="568604" y="162445"/>
                  </a:lnTo>
                  <a:lnTo>
                    <a:pt x="568604" y="121831"/>
                  </a:lnTo>
                  <a:close/>
                </a:path>
                <a:path w="1340484" h="203200">
                  <a:moveTo>
                    <a:pt x="568604" y="0"/>
                  </a:moveTo>
                  <a:lnTo>
                    <a:pt x="527989" y="0"/>
                  </a:lnTo>
                  <a:lnTo>
                    <a:pt x="527989" y="40614"/>
                  </a:lnTo>
                  <a:lnTo>
                    <a:pt x="568604" y="40614"/>
                  </a:lnTo>
                  <a:lnTo>
                    <a:pt x="568604" y="0"/>
                  </a:lnTo>
                  <a:close/>
                </a:path>
                <a:path w="1340484" h="203200">
                  <a:moveTo>
                    <a:pt x="731062" y="162458"/>
                  </a:moveTo>
                  <a:lnTo>
                    <a:pt x="690448" y="162458"/>
                  </a:lnTo>
                  <a:lnTo>
                    <a:pt x="649833" y="162458"/>
                  </a:lnTo>
                  <a:lnTo>
                    <a:pt x="609219" y="162458"/>
                  </a:lnTo>
                  <a:lnTo>
                    <a:pt x="609219" y="203073"/>
                  </a:lnTo>
                  <a:lnTo>
                    <a:pt x="649833" y="203073"/>
                  </a:lnTo>
                  <a:lnTo>
                    <a:pt x="690448" y="203073"/>
                  </a:lnTo>
                  <a:lnTo>
                    <a:pt x="731062" y="203073"/>
                  </a:lnTo>
                  <a:lnTo>
                    <a:pt x="731062" y="162458"/>
                  </a:lnTo>
                  <a:close/>
                </a:path>
                <a:path w="1340484" h="203200">
                  <a:moveTo>
                    <a:pt x="771677" y="40614"/>
                  </a:moveTo>
                  <a:lnTo>
                    <a:pt x="731062" y="40614"/>
                  </a:lnTo>
                  <a:lnTo>
                    <a:pt x="690448" y="40614"/>
                  </a:lnTo>
                  <a:lnTo>
                    <a:pt x="690448" y="0"/>
                  </a:lnTo>
                  <a:lnTo>
                    <a:pt x="649833" y="0"/>
                  </a:lnTo>
                  <a:lnTo>
                    <a:pt x="649833" y="40614"/>
                  </a:lnTo>
                  <a:lnTo>
                    <a:pt x="609219" y="40614"/>
                  </a:lnTo>
                  <a:lnTo>
                    <a:pt x="568604" y="40614"/>
                  </a:lnTo>
                  <a:lnTo>
                    <a:pt x="568604" y="81229"/>
                  </a:lnTo>
                  <a:lnTo>
                    <a:pt x="609219" y="81229"/>
                  </a:lnTo>
                  <a:lnTo>
                    <a:pt x="649833" y="81229"/>
                  </a:lnTo>
                  <a:lnTo>
                    <a:pt x="649833" y="121831"/>
                  </a:lnTo>
                  <a:lnTo>
                    <a:pt x="609219" y="121831"/>
                  </a:lnTo>
                  <a:lnTo>
                    <a:pt x="609219" y="162445"/>
                  </a:lnTo>
                  <a:lnTo>
                    <a:pt x="649833" y="162445"/>
                  </a:lnTo>
                  <a:lnTo>
                    <a:pt x="649833" y="121843"/>
                  </a:lnTo>
                  <a:lnTo>
                    <a:pt x="690448" y="121843"/>
                  </a:lnTo>
                  <a:lnTo>
                    <a:pt x="690448" y="162445"/>
                  </a:lnTo>
                  <a:lnTo>
                    <a:pt x="731062" y="162445"/>
                  </a:lnTo>
                  <a:lnTo>
                    <a:pt x="771677" y="162445"/>
                  </a:lnTo>
                  <a:lnTo>
                    <a:pt x="771677" y="121831"/>
                  </a:lnTo>
                  <a:lnTo>
                    <a:pt x="731062" y="121831"/>
                  </a:lnTo>
                  <a:lnTo>
                    <a:pt x="690448" y="121831"/>
                  </a:lnTo>
                  <a:lnTo>
                    <a:pt x="690448" y="81229"/>
                  </a:lnTo>
                  <a:lnTo>
                    <a:pt x="731062" y="81229"/>
                  </a:lnTo>
                  <a:lnTo>
                    <a:pt x="771677" y="81229"/>
                  </a:lnTo>
                  <a:lnTo>
                    <a:pt x="771677" y="40614"/>
                  </a:lnTo>
                  <a:close/>
                </a:path>
                <a:path w="1340484" h="203200">
                  <a:moveTo>
                    <a:pt x="812292" y="0"/>
                  </a:moveTo>
                  <a:lnTo>
                    <a:pt x="771677" y="0"/>
                  </a:lnTo>
                  <a:lnTo>
                    <a:pt x="771677" y="40614"/>
                  </a:lnTo>
                  <a:lnTo>
                    <a:pt x="812292" y="40614"/>
                  </a:lnTo>
                  <a:lnTo>
                    <a:pt x="812292" y="0"/>
                  </a:lnTo>
                  <a:close/>
                </a:path>
                <a:path w="1340484" h="203200">
                  <a:moveTo>
                    <a:pt x="852906" y="121831"/>
                  </a:moveTo>
                  <a:lnTo>
                    <a:pt x="812292" y="121831"/>
                  </a:lnTo>
                  <a:lnTo>
                    <a:pt x="812292" y="162445"/>
                  </a:lnTo>
                  <a:lnTo>
                    <a:pt x="852906" y="162445"/>
                  </a:lnTo>
                  <a:lnTo>
                    <a:pt x="852906" y="121831"/>
                  </a:lnTo>
                  <a:close/>
                </a:path>
                <a:path w="1340484" h="203200">
                  <a:moveTo>
                    <a:pt x="934135" y="162458"/>
                  </a:moveTo>
                  <a:lnTo>
                    <a:pt x="893521" y="162458"/>
                  </a:lnTo>
                  <a:lnTo>
                    <a:pt x="852906" y="162458"/>
                  </a:lnTo>
                  <a:lnTo>
                    <a:pt x="812292" y="162458"/>
                  </a:lnTo>
                  <a:lnTo>
                    <a:pt x="812292" y="203073"/>
                  </a:lnTo>
                  <a:lnTo>
                    <a:pt x="852906" y="203073"/>
                  </a:lnTo>
                  <a:lnTo>
                    <a:pt x="893521" y="203073"/>
                  </a:lnTo>
                  <a:lnTo>
                    <a:pt x="934135" y="203073"/>
                  </a:lnTo>
                  <a:lnTo>
                    <a:pt x="934135" y="162458"/>
                  </a:lnTo>
                  <a:close/>
                </a:path>
                <a:path w="1340484" h="203200">
                  <a:moveTo>
                    <a:pt x="1096594" y="0"/>
                  </a:moveTo>
                  <a:lnTo>
                    <a:pt x="1055979" y="0"/>
                  </a:lnTo>
                  <a:lnTo>
                    <a:pt x="1055979" y="40614"/>
                  </a:lnTo>
                  <a:lnTo>
                    <a:pt x="1096594" y="40614"/>
                  </a:lnTo>
                  <a:lnTo>
                    <a:pt x="1096594" y="0"/>
                  </a:lnTo>
                  <a:close/>
                </a:path>
                <a:path w="1340484" h="203200">
                  <a:moveTo>
                    <a:pt x="1259052" y="0"/>
                  </a:moveTo>
                  <a:lnTo>
                    <a:pt x="1218438" y="0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137208" y="40614"/>
                  </a:lnTo>
                  <a:lnTo>
                    <a:pt x="1137208" y="81229"/>
                  </a:lnTo>
                  <a:lnTo>
                    <a:pt x="1096594" y="81229"/>
                  </a:lnTo>
                  <a:lnTo>
                    <a:pt x="1055979" y="81229"/>
                  </a:lnTo>
                  <a:lnTo>
                    <a:pt x="1015365" y="81229"/>
                  </a:lnTo>
                  <a:lnTo>
                    <a:pt x="1015365" y="40614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934135" y="0"/>
                  </a:lnTo>
                  <a:lnTo>
                    <a:pt x="893521" y="0"/>
                  </a:lnTo>
                  <a:lnTo>
                    <a:pt x="893521" y="40614"/>
                  </a:lnTo>
                  <a:lnTo>
                    <a:pt x="852906" y="40614"/>
                  </a:lnTo>
                  <a:lnTo>
                    <a:pt x="852906" y="81229"/>
                  </a:lnTo>
                  <a:lnTo>
                    <a:pt x="893521" y="81229"/>
                  </a:lnTo>
                  <a:lnTo>
                    <a:pt x="934135" y="81229"/>
                  </a:lnTo>
                  <a:lnTo>
                    <a:pt x="974750" y="81229"/>
                  </a:lnTo>
                  <a:lnTo>
                    <a:pt x="974750" y="121831"/>
                  </a:lnTo>
                  <a:lnTo>
                    <a:pt x="974750" y="162445"/>
                  </a:lnTo>
                  <a:lnTo>
                    <a:pt x="1015365" y="162445"/>
                  </a:lnTo>
                  <a:lnTo>
                    <a:pt x="1015365" y="121843"/>
                  </a:lnTo>
                  <a:lnTo>
                    <a:pt x="1055979" y="121843"/>
                  </a:lnTo>
                  <a:lnTo>
                    <a:pt x="1096594" y="121843"/>
                  </a:lnTo>
                  <a:lnTo>
                    <a:pt x="1137208" y="121843"/>
                  </a:lnTo>
                  <a:lnTo>
                    <a:pt x="1137208" y="162445"/>
                  </a:lnTo>
                  <a:lnTo>
                    <a:pt x="1177823" y="162445"/>
                  </a:lnTo>
                  <a:lnTo>
                    <a:pt x="1177823" y="121843"/>
                  </a:lnTo>
                  <a:lnTo>
                    <a:pt x="1218438" y="121843"/>
                  </a:lnTo>
                  <a:lnTo>
                    <a:pt x="1218438" y="81229"/>
                  </a:lnTo>
                  <a:lnTo>
                    <a:pt x="1259052" y="81229"/>
                  </a:lnTo>
                  <a:lnTo>
                    <a:pt x="1259052" y="40614"/>
                  </a:lnTo>
                  <a:lnTo>
                    <a:pt x="1259052" y="0"/>
                  </a:lnTo>
                  <a:close/>
                </a:path>
                <a:path w="1340484" h="203200">
                  <a:moveTo>
                    <a:pt x="1340281" y="0"/>
                  </a:moveTo>
                  <a:lnTo>
                    <a:pt x="1299667" y="0"/>
                  </a:lnTo>
                  <a:lnTo>
                    <a:pt x="1299667" y="40614"/>
                  </a:lnTo>
                  <a:lnTo>
                    <a:pt x="1299667" y="81229"/>
                  </a:lnTo>
                  <a:lnTo>
                    <a:pt x="1299667" y="121843"/>
                  </a:lnTo>
                  <a:lnTo>
                    <a:pt x="1340281" y="121843"/>
                  </a:lnTo>
                  <a:lnTo>
                    <a:pt x="1340281" y="81229"/>
                  </a:lnTo>
                  <a:lnTo>
                    <a:pt x="1340281" y="40614"/>
                  </a:lnTo>
                  <a:lnTo>
                    <a:pt x="13402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11099127" y="5679039"/>
              <a:ext cx="1299845" cy="121920"/>
            </a:xfrm>
            <a:custGeom>
              <a:avLst/>
              <a:gdLst/>
              <a:ahLst/>
              <a:cxnLst/>
              <a:rect l="l" t="t" r="r" b="b"/>
              <a:pathLst>
                <a:path w="1299845" h="121920">
                  <a:moveTo>
                    <a:pt x="284302" y="40601"/>
                  </a:moveTo>
                  <a:lnTo>
                    <a:pt x="243687" y="40601"/>
                  </a:lnTo>
                  <a:lnTo>
                    <a:pt x="243687" y="81216"/>
                  </a:lnTo>
                  <a:lnTo>
                    <a:pt x="203073" y="81216"/>
                  </a:lnTo>
                  <a:lnTo>
                    <a:pt x="162458" y="81216"/>
                  </a:lnTo>
                  <a:lnTo>
                    <a:pt x="121843" y="81216"/>
                  </a:lnTo>
                  <a:lnTo>
                    <a:pt x="81229" y="81216"/>
                  </a:lnTo>
                  <a:lnTo>
                    <a:pt x="40614" y="81216"/>
                  </a:lnTo>
                  <a:lnTo>
                    <a:pt x="40614" y="40601"/>
                  </a:lnTo>
                  <a:lnTo>
                    <a:pt x="0" y="40601"/>
                  </a:lnTo>
                  <a:lnTo>
                    <a:pt x="0" y="81216"/>
                  </a:lnTo>
                  <a:lnTo>
                    <a:pt x="0" y="121831"/>
                  </a:lnTo>
                  <a:lnTo>
                    <a:pt x="284302" y="121831"/>
                  </a:lnTo>
                  <a:lnTo>
                    <a:pt x="284302" y="81216"/>
                  </a:lnTo>
                  <a:lnTo>
                    <a:pt x="284302" y="40601"/>
                  </a:lnTo>
                  <a:close/>
                </a:path>
                <a:path w="1299845" h="121920">
                  <a:moveTo>
                    <a:pt x="487375" y="81216"/>
                  </a:moveTo>
                  <a:lnTo>
                    <a:pt x="446760" y="81216"/>
                  </a:lnTo>
                  <a:lnTo>
                    <a:pt x="406146" y="81216"/>
                  </a:lnTo>
                  <a:lnTo>
                    <a:pt x="406146" y="40601"/>
                  </a:lnTo>
                  <a:lnTo>
                    <a:pt x="365531" y="40601"/>
                  </a:lnTo>
                  <a:lnTo>
                    <a:pt x="365531" y="81216"/>
                  </a:lnTo>
                  <a:lnTo>
                    <a:pt x="365531" y="121831"/>
                  </a:lnTo>
                  <a:lnTo>
                    <a:pt x="406146" y="121831"/>
                  </a:lnTo>
                  <a:lnTo>
                    <a:pt x="446760" y="121831"/>
                  </a:lnTo>
                  <a:lnTo>
                    <a:pt x="487375" y="121831"/>
                  </a:lnTo>
                  <a:lnTo>
                    <a:pt x="487375" y="81216"/>
                  </a:lnTo>
                  <a:close/>
                </a:path>
                <a:path w="1299845" h="121920">
                  <a:moveTo>
                    <a:pt x="649833" y="40601"/>
                  </a:moveTo>
                  <a:lnTo>
                    <a:pt x="609219" y="40601"/>
                  </a:lnTo>
                  <a:lnTo>
                    <a:pt x="568604" y="40601"/>
                  </a:lnTo>
                  <a:lnTo>
                    <a:pt x="568604" y="81216"/>
                  </a:lnTo>
                  <a:lnTo>
                    <a:pt x="568604" y="121831"/>
                  </a:lnTo>
                  <a:lnTo>
                    <a:pt x="609219" y="121831"/>
                  </a:lnTo>
                  <a:lnTo>
                    <a:pt x="609219" y="81216"/>
                  </a:lnTo>
                  <a:lnTo>
                    <a:pt x="649833" y="81216"/>
                  </a:lnTo>
                  <a:lnTo>
                    <a:pt x="649833" y="40601"/>
                  </a:lnTo>
                  <a:close/>
                </a:path>
                <a:path w="1299845" h="121920">
                  <a:moveTo>
                    <a:pt x="812292" y="40601"/>
                  </a:moveTo>
                  <a:lnTo>
                    <a:pt x="771677" y="40601"/>
                  </a:lnTo>
                  <a:lnTo>
                    <a:pt x="731062" y="40601"/>
                  </a:lnTo>
                  <a:lnTo>
                    <a:pt x="731062" y="81216"/>
                  </a:lnTo>
                  <a:lnTo>
                    <a:pt x="731062" y="121831"/>
                  </a:lnTo>
                  <a:lnTo>
                    <a:pt x="771677" y="121831"/>
                  </a:lnTo>
                  <a:lnTo>
                    <a:pt x="771677" y="81216"/>
                  </a:lnTo>
                  <a:lnTo>
                    <a:pt x="812292" y="81216"/>
                  </a:lnTo>
                  <a:lnTo>
                    <a:pt x="812292" y="40601"/>
                  </a:lnTo>
                  <a:close/>
                </a:path>
                <a:path w="1299845" h="121920">
                  <a:moveTo>
                    <a:pt x="1299667" y="40601"/>
                  </a:moveTo>
                  <a:lnTo>
                    <a:pt x="1259052" y="40601"/>
                  </a:lnTo>
                  <a:lnTo>
                    <a:pt x="1259052" y="0"/>
                  </a:lnTo>
                  <a:lnTo>
                    <a:pt x="1218438" y="0"/>
                  </a:lnTo>
                  <a:lnTo>
                    <a:pt x="1218438" y="40601"/>
                  </a:lnTo>
                  <a:lnTo>
                    <a:pt x="1177823" y="40601"/>
                  </a:lnTo>
                  <a:lnTo>
                    <a:pt x="1177823" y="0"/>
                  </a:lnTo>
                  <a:lnTo>
                    <a:pt x="1137208" y="0"/>
                  </a:lnTo>
                  <a:lnTo>
                    <a:pt x="1137208" y="40614"/>
                  </a:lnTo>
                  <a:lnTo>
                    <a:pt x="1137208" y="81216"/>
                  </a:lnTo>
                  <a:lnTo>
                    <a:pt x="1096594" y="81216"/>
                  </a:lnTo>
                  <a:lnTo>
                    <a:pt x="1096594" y="40614"/>
                  </a:lnTo>
                  <a:lnTo>
                    <a:pt x="1137208" y="40614"/>
                  </a:lnTo>
                  <a:lnTo>
                    <a:pt x="1137208" y="0"/>
                  </a:lnTo>
                  <a:lnTo>
                    <a:pt x="1096594" y="0"/>
                  </a:lnTo>
                  <a:lnTo>
                    <a:pt x="1096594" y="40601"/>
                  </a:lnTo>
                  <a:lnTo>
                    <a:pt x="1055979" y="40601"/>
                  </a:lnTo>
                  <a:lnTo>
                    <a:pt x="1015365" y="40601"/>
                  </a:lnTo>
                  <a:lnTo>
                    <a:pt x="1015365" y="0"/>
                  </a:lnTo>
                  <a:lnTo>
                    <a:pt x="974750" y="0"/>
                  </a:lnTo>
                  <a:lnTo>
                    <a:pt x="934135" y="0"/>
                  </a:lnTo>
                  <a:lnTo>
                    <a:pt x="893521" y="0"/>
                  </a:lnTo>
                  <a:lnTo>
                    <a:pt x="893521" y="40601"/>
                  </a:lnTo>
                  <a:lnTo>
                    <a:pt x="893521" y="81216"/>
                  </a:lnTo>
                  <a:lnTo>
                    <a:pt x="852906" y="81216"/>
                  </a:lnTo>
                  <a:lnTo>
                    <a:pt x="852906" y="121831"/>
                  </a:lnTo>
                  <a:lnTo>
                    <a:pt x="893521" y="121831"/>
                  </a:lnTo>
                  <a:lnTo>
                    <a:pt x="934135" y="121831"/>
                  </a:lnTo>
                  <a:lnTo>
                    <a:pt x="934135" y="81216"/>
                  </a:lnTo>
                  <a:lnTo>
                    <a:pt x="974750" y="81216"/>
                  </a:lnTo>
                  <a:lnTo>
                    <a:pt x="1015365" y="81216"/>
                  </a:lnTo>
                  <a:lnTo>
                    <a:pt x="1055979" y="81216"/>
                  </a:lnTo>
                  <a:lnTo>
                    <a:pt x="1055979" y="121831"/>
                  </a:lnTo>
                  <a:lnTo>
                    <a:pt x="1096594" y="121831"/>
                  </a:lnTo>
                  <a:lnTo>
                    <a:pt x="1137208" y="121831"/>
                  </a:lnTo>
                  <a:lnTo>
                    <a:pt x="1177823" y="121831"/>
                  </a:lnTo>
                  <a:lnTo>
                    <a:pt x="1177823" y="81216"/>
                  </a:lnTo>
                  <a:lnTo>
                    <a:pt x="1218438" y="81216"/>
                  </a:lnTo>
                  <a:lnTo>
                    <a:pt x="1218438" y="40614"/>
                  </a:lnTo>
                  <a:lnTo>
                    <a:pt x="1259052" y="40614"/>
                  </a:lnTo>
                  <a:lnTo>
                    <a:pt x="1259052" y="81216"/>
                  </a:lnTo>
                  <a:lnTo>
                    <a:pt x="1299667" y="81216"/>
                  </a:lnTo>
                  <a:lnTo>
                    <a:pt x="1299667" y="406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91" name="object 291" descr="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914849" y="6889413"/>
            <a:ext cx="1923502" cy="299331"/>
          </a:xfrm>
          <a:prstGeom prst="rect">
            <a:avLst/>
          </a:prstGeom>
        </p:spPr>
      </p:pic>
      <p:pic>
        <p:nvPicPr>
          <p:cNvPr id="292" name="object 292" descr="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0083462" y="7543937"/>
            <a:ext cx="2691360" cy="1155273"/>
          </a:xfrm>
          <a:prstGeom prst="rect">
            <a:avLst/>
          </a:prstGeom>
        </p:spPr>
      </p:pic>
      <p:pic>
        <p:nvPicPr>
          <p:cNvPr id="293" name="object 293" descr="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4125224" y="7537257"/>
            <a:ext cx="3254746" cy="11051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2025-11-07T02:59:31Z</dcterms:created>
  <dcterms:modified xsi:type="dcterms:W3CDTF">2025-11-07T02:59:31Z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2025-11-07T00:00:00Z</vt:filetime>
  </property>
  <property fmtid="{D5CDD505-2E9C-101B-9397-08002B2CF9AE}" pid="3" name="LastSaved">
    <vt:filetime>2025-11-07T00:00:00Z</vt:filetime>
  </property>
</Properties>
</file>